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theme/theme2.xml" ContentType="application/vnd.openxmlformats-officedocument.them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theme/theme3.xml" ContentType="application/vnd.openxmlformats-officedocument.them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theme/theme4.xml" ContentType="application/vnd.openxmlformats-officedocument.them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46" r:id="rId2"/>
    <p:sldMasterId id="2147483832" r:id="rId3"/>
    <p:sldMasterId id="2147483918" r:id="rId4"/>
  </p:sldMasterIdLst>
  <p:notesMasterIdLst>
    <p:notesMasterId r:id="rId13"/>
  </p:notesMasterIdLst>
  <p:sldIdLst>
    <p:sldId id="257" r:id="rId5"/>
    <p:sldId id="295" r:id="rId6"/>
    <p:sldId id="924" r:id="rId7"/>
    <p:sldId id="1016" r:id="rId8"/>
    <p:sldId id="1017" r:id="rId9"/>
    <p:sldId id="1025" r:id="rId10"/>
    <p:sldId id="1026" r:id="rId11"/>
    <p:sldId id="32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en Tran" initials="NT" lastIdx="1" clrIdx="0">
    <p:extLst>
      <p:ext uri="{19B8F6BF-5375-455C-9EA6-DF929625EA0E}">
        <p15:presenceInfo xmlns:p15="http://schemas.microsoft.com/office/powerpoint/2012/main" userId="319c577134a161d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84D"/>
    <a:srgbClr val="FFC44D"/>
    <a:srgbClr val="E5B345"/>
    <a:srgbClr val="F2BB54"/>
    <a:srgbClr val="ED9EA4"/>
    <a:srgbClr val="FEE6E6"/>
    <a:srgbClr val="83CA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772" autoAdjust="0"/>
    <p:restoredTop sz="95226" autoAdjust="0"/>
  </p:normalViewPr>
  <p:slideViewPr>
    <p:cSldViewPr snapToGrid="0">
      <p:cViewPr varScale="1">
        <p:scale>
          <a:sx n="85" d="100"/>
          <a:sy n="85" d="100"/>
        </p:scale>
        <p:origin x="62" y="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09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842D5-09B4-4843-8C0B-ECC77C39F206}" type="datetimeFigureOut">
              <a:rPr lang="en-US" smtClean="0"/>
              <a:t>06/03/2021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BDF32-C49B-49DC-9D74-9D7E2C112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13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46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89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63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72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94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6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8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9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0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1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2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4911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D30207A4-8BE3-4286-856B-CBE79CD43C53}"/>
              </a:ext>
            </a:extLst>
          </p:cNvPr>
          <p:cNvSpPr>
            <a:spLocks/>
          </p:cNvSpPr>
          <p:nvPr userDrawn="1"/>
        </p:nvSpPr>
        <p:spPr bwMode="auto">
          <a:xfrm>
            <a:off x="2216997" y="2638425"/>
            <a:ext cx="3668713" cy="4219575"/>
          </a:xfrm>
          <a:custGeom>
            <a:avLst/>
            <a:gdLst>
              <a:gd name="T0" fmla="*/ 1949 w 2309"/>
              <a:gd name="T1" fmla="*/ 2178 h 2658"/>
              <a:gd name="T2" fmla="*/ 1944 w 2309"/>
              <a:gd name="T3" fmla="*/ 2658 h 2658"/>
              <a:gd name="T4" fmla="*/ 0 w 2309"/>
              <a:gd name="T5" fmla="*/ 2658 h 2658"/>
              <a:gd name="T6" fmla="*/ 455 w 2309"/>
              <a:gd name="T7" fmla="*/ 1458 h 2658"/>
              <a:gd name="T8" fmla="*/ 1031 w 2309"/>
              <a:gd name="T9" fmla="*/ 72 h 2658"/>
              <a:gd name="T10" fmla="*/ 2039 w 2309"/>
              <a:gd name="T11" fmla="*/ 0 h 2658"/>
              <a:gd name="T12" fmla="*/ 2309 w 2309"/>
              <a:gd name="T13" fmla="*/ 126 h 2658"/>
              <a:gd name="T14" fmla="*/ 1361 w 2309"/>
              <a:gd name="T15" fmla="*/ 984 h 2658"/>
              <a:gd name="T16" fmla="*/ 1949 w 2309"/>
              <a:gd name="T17" fmla="*/ 2178 h 2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09" h="2658">
                <a:moveTo>
                  <a:pt x="1949" y="2178"/>
                </a:moveTo>
                <a:cubicBezTo>
                  <a:pt x="1971" y="2325"/>
                  <a:pt x="1976" y="2492"/>
                  <a:pt x="1944" y="2658"/>
                </a:cubicBezTo>
                <a:cubicBezTo>
                  <a:pt x="0" y="2658"/>
                  <a:pt x="0" y="2658"/>
                  <a:pt x="0" y="2658"/>
                </a:cubicBezTo>
                <a:cubicBezTo>
                  <a:pt x="183" y="2183"/>
                  <a:pt x="455" y="1474"/>
                  <a:pt x="455" y="1458"/>
                </a:cubicBezTo>
                <a:cubicBezTo>
                  <a:pt x="455" y="1434"/>
                  <a:pt x="1031" y="72"/>
                  <a:pt x="1031" y="72"/>
                </a:cubicBezTo>
                <a:cubicBezTo>
                  <a:pt x="2039" y="0"/>
                  <a:pt x="2039" y="0"/>
                  <a:pt x="2039" y="0"/>
                </a:cubicBezTo>
                <a:cubicBezTo>
                  <a:pt x="2309" y="126"/>
                  <a:pt x="2309" y="126"/>
                  <a:pt x="2309" y="126"/>
                </a:cubicBezTo>
                <a:cubicBezTo>
                  <a:pt x="1985" y="276"/>
                  <a:pt x="1373" y="522"/>
                  <a:pt x="1361" y="984"/>
                </a:cubicBezTo>
                <a:cubicBezTo>
                  <a:pt x="1349" y="1446"/>
                  <a:pt x="1901" y="1848"/>
                  <a:pt x="1949" y="2178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D577741-C48A-4EAF-A7B5-5BC2F519C46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229709" cy="6858000"/>
          </a:xfrm>
          <a:custGeom>
            <a:avLst/>
            <a:gdLst>
              <a:gd name="connsiteX0" fmla="*/ 0 w 8229709"/>
              <a:gd name="connsiteY0" fmla="*/ 0 h 6858000"/>
              <a:gd name="connsiteX1" fmla="*/ 8229598 w 8229709"/>
              <a:gd name="connsiteY1" fmla="*/ 0 h 6858000"/>
              <a:gd name="connsiteX2" fmla="*/ 7884778 w 8229709"/>
              <a:gd name="connsiteY2" fmla="*/ 409575 h 6858000"/>
              <a:gd name="connsiteX3" fmla="*/ 6959961 w 8229709"/>
              <a:gd name="connsiteY3" fmla="*/ 1390650 h 6858000"/>
              <a:gd name="connsiteX4" fmla="*/ 6159089 w 8229709"/>
              <a:gd name="connsiteY4" fmla="*/ 2733675 h 6858000"/>
              <a:gd name="connsiteX5" fmla="*/ 3889951 w 8229709"/>
              <a:gd name="connsiteY5" fmla="*/ 3838575 h 6858000"/>
              <a:gd name="connsiteX6" fmla="*/ 4061567 w 8229709"/>
              <a:gd name="connsiteY6" fmla="*/ 5953125 h 6858000"/>
              <a:gd name="connsiteX7" fmla="*/ 3050942 w 8229709"/>
              <a:gd name="connsiteY7" fmla="*/ 6858000 h 6858000"/>
              <a:gd name="connsiteX8" fmla="*/ 0 w 8229709"/>
              <a:gd name="connsiteY8" fmla="*/ 6858000 h 6858000"/>
              <a:gd name="connsiteX9" fmla="*/ 0 w 8229709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29709" h="6858000">
                <a:moveTo>
                  <a:pt x="0" y="0"/>
                </a:moveTo>
                <a:cubicBezTo>
                  <a:pt x="8229598" y="0"/>
                  <a:pt x="8229598" y="0"/>
                  <a:pt x="8229598" y="0"/>
                </a:cubicBezTo>
                <a:cubicBezTo>
                  <a:pt x="8232776" y="130175"/>
                  <a:pt x="8169215" y="274638"/>
                  <a:pt x="7884778" y="409575"/>
                </a:cubicBezTo>
                <a:cubicBezTo>
                  <a:pt x="7408069" y="638175"/>
                  <a:pt x="7007632" y="1000125"/>
                  <a:pt x="6959961" y="1390650"/>
                </a:cubicBezTo>
                <a:cubicBezTo>
                  <a:pt x="6912290" y="1781175"/>
                  <a:pt x="6902756" y="2390775"/>
                  <a:pt x="6159089" y="2733675"/>
                </a:cubicBezTo>
                <a:cubicBezTo>
                  <a:pt x="5415422" y="3076575"/>
                  <a:pt x="4185511" y="3009900"/>
                  <a:pt x="3889951" y="3838575"/>
                </a:cubicBezTo>
                <a:cubicBezTo>
                  <a:pt x="3594391" y="4667250"/>
                  <a:pt x="4271319" y="5372100"/>
                  <a:pt x="4061567" y="5953125"/>
                </a:cubicBezTo>
                <a:cubicBezTo>
                  <a:pt x="3945567" y="6275388"/>
                  <a:pt x="3581679" y="6599238"/>
                  <a:pt x="3050942" y="6858000"/>
                </a:cubicBezTo>
                <a:cubicBezTo>
                  <a:pt x="0" y="6858000"/>
                  <a:pt x="0" y="6858000"/>
                  <a:pt x="0" y="685800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319CFD5-A20E-49E3-A8D2-7C5AF52B6F0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9DFDC98-34C1-421F-B6A8-72B1A6E8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A7968A-8641-4413-B84C-1FD8116D26C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51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F92F0CE3-6A31-45B4-9209-1C85850C7215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9ACB44E-33C3-4006-9E7A-F7B46EE63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5DED13-1673-4AF0-B7D5-03C54715CFB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3EB23FF8-34E0-48A0-8E8F-53C3B1ADA3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8809" y="2048867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dist="6350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79322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0162E16-77F3-441A-B13D-32DF476333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86798" y="2"/>
            <a:ext cx="4423468" cy="6857999"/>
          </a:xfrm>
          <a:custGeom>
            <a:avLst/>
            <a:gdLst>
              <a:gd name="connsiteX0" fmla="*/ 0 w 4423468"/>
              <a:gd name="connsiteY0" fmla="*/ 0 h 6857999"/>
              <a:gd name="connsiteX1" fmla="*/ 4408438 w 4423468"/>
              <a:gd name="connsiteY1" fmla="*/ 0 h 6857999"/>
              <a:gd name="connsiteX2" fmla="*/ 4408456 w 4423468"/>
              <a:gd name="connsiteY2" fmla="*/ 163735 h 6857999"/>
              <a:gd name="connsiteX3" fmla="*/ 4412101 w 4423468"/>
              <a:gd name="connsiteY3" fmla="*/ 6700363 h 6857999"/>
              <a:gd name="connsiteX4" fmla="*/ 4405266 w 4423468"/>
              <a:gd name="connsiteY4" fmla="*/ 6857999 h 6857999"/>
              <a:gd name="connsiteX5" fmla="*/ 851493 w 4423468"/>
              <a:gd name="connsiteY5" fmla="*/ 6857999 h 6857999"/>
              <a:gd name="connsiteX6" fmla="*/ 851050 w 4423468"/>
              <a:gd name="connsiteY6" fmla="*/ 6857683 h 6857999"/>
              <a:gd name="connsiteX7" fmla="*/ 534167 w 4423468"/>
              <a:gd name="connsiteY7" fmla="*/ 4424916 h 6857999"/>
              <a:gd name="connsiteX8" fmla="*/ 368513 w 4423468"/>
              <a:gd name="connsiteY8" fmla="*/ 1505119 h 6857999"/>
              <a:gd name="connsiteX9" fmla="*/ 7322 w 4423468"/>
              <a:gd name="connsiteY9" fmla="*/ 16384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3468" h="6857999">
                <a:moveTo>
                  <a:pt x="0" y="0"/>
                </a:moveTo>
                <a:lnTo>
                  <a:pt x="4408438" y="0"/>
                </a:lnTo>
                <a:lnTo>
                  <a:pt x="4408456" y="163735"/>
                </a:lnTo>
                <a:cubicBezTo>
                  <a:pt x="4409598" y="5460936"/>
                  <a:pt x="4439143" y="5995299"/>
                  <a:pt x="4412101" y="6700363"/>
                </a:cubicBezTo>
                <a:lnTo>
                  <a:pt x="4405266" y="6857999"/>
                </a:lnTo>
                <a:lnTo>
                  <a:pt x="851493" y="6857999"/>
                </a:lnTo>
                <a:lnTo>
                  <a:pt x="851050" y="6857683"/>
                </a:lnTo>
                <a:cubicBezTo>
                  <a:pt x="209373" y="6382570"/>
                  <a:pt x="254509" y="5632560"/>
                  <a:pt x="534167" y="4424916"/>
                </a:cubicBezTo>
                <a:cubicBezTo>
                  <a:pt x="813359" y="3219655"/>
                  <a:pt x="800795" y="2495863"/>
                  <a:pt x="368513" y="1505119"/>
                </a:cubicBezTo>
                <a:cubicBezTo>
                  <a:pt x="127477" y="953833"/>
                  <a:pt x="33577" y="549146"/>
                  <a:pt x="7322" y="163848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F302A4D-75AB-49C5-B2EA-847B0C80FF4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13498" y="1"/>
            <a:ext cx="4423468" cy="6857999"/>
          </a:xfrm>
          <a:custGeom>
            <a:avLst/>
            <a:gdLst>
              <a:gd name="connsiteX0" fmla="*/ 0 w 4423468"/>
              <a:gd name="connsiteY0" fmla="*/ 0 h 6857999"/>
              <a:gd name="connsiteX1" fmla="*/ 4408438 w 4423468"/>
              <a:gd name="connsiteY1" fmla="*/ 0 h 6857999"/>
              <a:gd name="connsiteX2" fmla="*/ 4408456 w 4423468"/>
              <a:gd name="connsiteY2" fmla="*/ 163735 h 6857999"/>
              <a:gd name="connsiteX3" fmla="*/ 4412101 w 4423468"/>
              <a:gd name="connsiteY3" fmla="*/ 6700363 h 6857999"/>
              <a:gd name="connsiteX4" fmla="*/ 4405266 w 4423468"/>
              <a:gd name="connsiteY4" fmla="*/ 6857999 h 6857999"/>
              <a:gd name="connsiteX5" fmla="*/ 851493 w 4423468"/>
              <a:gd name="connsiteY5" fmla="*/ 6857999 h 6857999"/>
              <a:gd name="connsiteX6" fmla="*/ 851050 w 4423468"/>
              <a:gd name="connsiteY6" fmla="*/ 6857683 h 6857999"/>
              <a:gd name="connsiteX7" fmla="*/ 534167 w 4423468"/>
              <a:gd name="connsiteY7" fmla="*/ 4424916 h 6857999"/>
              <a:gd name="connsiteX8" fmla="*/ 368513 w 4423468"/>
              <a:gd name="connsiteY8" fmla="*/ 1505119 h 6857999"/>
              <a:gd name="connsiteX9" fmla="*/ 7322 w 4423468"/>
              <a:gd name="connsiteY9" fmla="*/ 16384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3468" h="6857999">
                <a:moveTo>
                  <a:pt x="0" y="0"/>
                </a:moveTo>
                <a:lnTo>
                  <a:pt x="4408438" y="0"/>
                </a:lnTo>
                <a:lnTo>
                  <a:pt x="4408456" y="163735"/>
                </a:lnTo>
                <a:cubicBezTo>
                  <a:pt x="4409598" y="5460936"/>
                  <a:pt x="4439143" y="5995299"/>
                  <a:pt x="4412101" y="6700363"/>
                </a:cubicBezTo>
                <a:lnTo>
                  <a:pt x="4405266" y="6857999"/>
                </a:lnTo>
                <a:lnTo>
                  <a:pt x="851493" y="6857999"/>
                </a:lnTo>
                <a:lnTo>
                  <a:pt x="851050" y="6857683"/>
                </a:lnTo>
                <a:cubicBezTo>
                  <a:pt x="209373" y="6382570"/>
                  <a:pt x="254509" y="5632560"/>
                  <a:pt x="534167" y="4424916"/>
                </a:cubicBezTo>
                <a:cubicBezTo>
                  <a:pt x="813359" y="3219655"/>
                  <a:pt x="800795" y="2495863"/>
                  <a:pt x="368513" y="1505119"/>
                </a:cubicBezTo>
                <a:cubicBezTo>
                  <a:pt x="127477" y="953833"/>
                  <a:pt x="33577" y="549146"/>
                  <a:pt x="7322" y="163848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43930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4251E3E-EEE3-45E7-A446-7231A54632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08715" y="3176"/>
            <a:ext cx="3883285" cy="4511173"/>
          </a:xfrm>
          <a:custGeom>
            <a:avLst/>
            <a:gdLst>
              <a:gd name="connsiteX0" fmla="*/ 547947 w 3883285"/>
              <a:gd name="connsiteY0" fmla="*/ 0 h 4511173"/>
              <a:gd name="connsiteX1" fmla="*/ 3883285 w 3883285"/>
              <a:gd name="connsiteY1" fmla="*/ 0 h 4511173"/>
              <a:gd name="connsiteX2" fmla="*/ 3883285 w 3883285"/>
              <a:gd name="connsiteY2" fmla="*/ 4349958 h 4511173"/>
              <a:gd name="connsiteX3" fmla="*/ 2835535 w 3883285"/>
              <a:gd name="connsiteY3" fmla="*/ 4510128 h 4511173"/>
              <a:gd name="connsiteX4" fmla="*/ 19310 w 3883285"/>
              <a:gd name="connsiteY4" fmla="*/ 2760947 h 4511173"/>
              <a:gd name="connsiteX5" fmla="*/ 751147 w 3883285"/>
              <a:gd name="connsiteY5" fmla="*/ 999079 h 4511173"/>
              <a:gd name="connsiteX6" fmla="*/ 547947 w 3883285"/>
              <a:gd name="connsiteY6" fmla="*/ 0 h 451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83285" h="4511173">
                <a:moveTo>
                  <a:pt x="547947" y="0"/>
                </a:moveTo>
                <a:lnTo>
                  <a:pt x="3883285" y="0"/>
                </a:lnTo>
                <a:cubicBezTo>
                  <a:pt x="3883285" y="4349958"/>
                  <a:pt x="3883285" y="4349958"/>
                  <a:pt x="3883285" y="4349958"/>
                </a:cubicBezTo>
                <a:cubicBezTo>
                  <a:pt x="3618173" y="4440351"/>
                  <a:pt x="3276860" y="4502199"/>
                  <a:pt x="2835535" y="4510128"/>
                </a:cubicBezTo>
                <a:cubicBezTo>
                  <a:pt x="863860" y="4548188"/>
                  <a:pt x="139960" y="3539594"/>
                  <a:pt x="19310" y="2760947"/>
                </a:cubicBezTo>
                <a:cubicBezTo>
                  <a:pt x="-126740" y="1826887"/>
                  <a:pt x="598747" y="1417741"/>
                  <a:pt x="751147" y="999079"/>
                </a:cubicBezTo>
                <a:cubicBezTo>
                  <a:pt x="852747" y="718385"/>
                  <a:pt x="782897" y="320340"/>
                  <a:pt x="547947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65BE993-3054-4E1E-948E-97E589F089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509838"/>
            <a:ext cx="7590148" cy="4344988"/>
          </a:xfrm>
          <a:custGeom>
            <a:avLst/>
            <a:gdLst>
              <a:gd name="connsiteX0" fmla="*/ 0 w 7590148"/>
              <a:gd name="connsiteY0" fmla="*/ 0 h 4344988"/>
              <a:gd name="connsiteX1" fmla="*/ 735013 w 7590148"/>
              <a:gd name="connsiteY1" fmla="*/ 301295 h 4344988"/>
              <a:gd name="connsiteX2" fmla="*/ 2143125 w 7590148"/>
              <a:gd name="connsiteY2" fmla="*/ 643820 h 4344988"/>
              <a:gd name="connsiteX3" fmla="*/ 3295651 w 7590148"/>
              <a:gd name="connsiteY3" fmla="*/ 1728481 h 4344988"/>
              <a:gd name="connsiteX4" fmla="*/ 5905501 w 7590148"/>
              <a:gd name="connsiteY4" fmla="*/ 1823627 h 4344988"/>
              <a:gd name="connsiteX5" fmla="*/ 7534276 w 7590148"/>
              <a:gd name="connsiteY5" fmla="*/ 3469647 h 4344988"/>
              <a:gd name="connsiteX6" fmla="*/ 7578726 w 7590148"/>
              <a:gd name="connsiteY6" fmla="*/ 4344988 h 4344988"/>
              <a:gd name="connsiteX7" fmla="*/ 0 w 7590148"/>
              <a:gd name="connsiteY7" fmla="*/ 4344988 h 4344988"/>
              <a:gd name="connsiteX8" fmla="*/ 0 w 7590148"/>
              <a:gd name="connsiteY8" fmla="*/ 0 h 4344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90148" h="4344988">
                <a:moveTo>
                  <a:pt x="0" y="0"/>
                </a:moveTo>
                <a:cubicBezTo>
                  <a:pt x="234950" y="145890"/>
                  <a:pt x="447675" y="260065"/>
                  <a:pt x="735013" y="301295"/>
                </a:cubicBezTo>
                <a:cubicBezTo>
                  <a:pt x="1249363" y="377412"/>
                  <a:pt x="1838325" y="367897"/>
                  <a:pt x="2143125" y="643820"/>
                </a:cubicBezTo>
                <a:cubicBezTo>
                  <a:pt x="2447926" y="919742"/>
                  <a:pt x="2743200" y="1642850"/>
                  <a:pt x="3295651" y="1728481"/>
                </a:cubicBezTo>
                <a:cubicBezTo>
                  <a:pt x="3848100" y="1814112"/>
                  <a:pt x="5189538" y="1614306"/>
                  <a:pt x="5905501" y="1823627"/>
                </a:cubicBezTo>
                <a:cubicBezTo>
                  <a:pt x="6686551" y="2051976"/>
                  <a:pt x="7391401" y="2851200"/>
                  <a:pt x="7534276" y="3469647"/>
                </a:cubicBezTo>
                <a:cubicBezTo>
                  <a:pt x="7596188" y="3734470"/>
                  <a:pt x="7599363" y="4051622"/>
                  <a:pt x="7578726" y="4344988"/>
                </a:cubicBezTo>
                <a:cubicBezTo>
                  <a:pt x="0" y="4344988"/>
                  <a:pt x="0" y="4344988"/>
                  <a:pt x="0" y="4344988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209292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CD35E16B-DF16-428C-BF58-7B9ABAC34E8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C6D86-A7F0-49CD-9ED3-B097C61F6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3E87D-76AC-4627-8554-A4A8424A6EB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8406894-6457-4445-8F06-2B39E68014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" y="1"/>
            <a:ext cx="9887699" cy="4860071"/>
          </a:xfrm>
          <a:custGeom>
            <a:avLst/>
            <a:gdLst>
              <a:gd name="connsiteX0" fmla="*/ 0 w 9887699"/>
              <a:gd name="connsiteY0" fmla="*/ 0 h 4860071"/>
              <a:gd name="connsiteX1" fmla="*/ 9749215 w 9887699"/>
              <a:gd name="connsiteY1" fmla="*/ 0 h 4860071"/>
              <a:gd name="connsiteX2" fmla="*/ 8908026 w 9887699"/>
              <a:gd name="connsiteY2" fmla="*/ 2440242 h 4860071"/>
              <a:gd name="connsiteX3" fmla="*/ 6332799 w 9887699"/>
              <a:gd name="connsiteY3" fmla="*/ 2849946 h 4860071"/>
              <a:gd name="connsiteX4" fmla="*/ 4358003 w 9887699"/>
              <a:gd name="connsiteY4" fmla="*/ 4239926 h 4860071"/>
              <a:gd name="connsiteX5" fmla="*/ 1603425 w 9887699"/>
              <a:gd name="connsiteY5" fmla="*/ 4476126 h 4860071"/>
              <a:gd name="connsiteX6" fmla="*/ 0 w 9887699"/>
              <a:gd name="connsiteY6" fmla="*/ 4860071 h 486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87699" h="4860071">
                <a:moveTo>
                  <a:pt x="0" y="0"/>
                </a:moveTo>
                <a:lnTo>
                  <a:pt x="9749215" y="0"/>
                </a:lnTo>
                <a:cubicBezTo>
                  <a:pt x="10044557" y="744077"/>
                  <a:pt x="9912969" y="2038800"/>
                  <a:pt x="8908026" y="2440242"/>
                </a:cubicBezTo>
                <a:cubicBezTo>
                  <a:pt x="7662326" y="2938399"/>
                  <a:pt x="7091136" y="2550079"/>
                  <a:pt x="6332799" y="2849946"/>
                </a:cubicBezTo>
                <a:cubicBezTo>
                  <a:pt x="5574461" y="3149812"/>
                  <a:pt x="5146556" y="3968734"/>
                  <a:pt x="4358003" y="4239926"/>
                </a:cubicBezTo>
                <a:cubicBezTo>
                  <a:pt x="3569449" y="4511118"/>
                  <a:pt x="2329597" y="4372606"/>
                  <a:pt x="1603425" y="4476126"/>
                </a:cubicBezTo>
                <a:cubicBezTo>
                  <a:pt x="877254" y="4579645"/>
                  <a:pt x="398663" y="4833827"/>
                  <a:pt x="0" y="4860071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99988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83136A6-28FB-42B3-BC55-6919A7E94BFC}"/>
              </a:ext>
            </a:extLst>
          </p:cNvPr>
          <p:cNvSpPr>
            <a:spLocks/>
          </p:cNvSpPr>
          <p:nvPr userDrawn="1"/>
        </p:nvSpPr>
        <p:spPr bwMode="auto">
          <a:xfrm rot="6083221" flipH="1">
            <a:off x="-232521" y="-520568"/>
            <a:ext cx="5283787" cy="5599408"/>
          </a:xfrm>
          <a:custGeom>
            <a:avLst/>
            <a:gdLst>
              <a:gd name="connsiteX0" fmla="*/ 4699176 w 4699176"/>
              <a:gd name="connsiteY0" fmla="*/ 1386120 h 5431749"/>
              <a:gd name="connsiteX1" fmla="*/ 3884388 w 4699176"/>
              <a:gd name="connsiteY1" fmla="*/ 5431749 h 5431749"/>
              <a:gd name="connsiteX2" fmla="*/ 111211 w 4699176"/>
              <a:gd name="connsiteY2" fmla="*/ 4671832 h 5431749"/>
              <a:gd name="connsiteX3" fmla="*/ 81913 w 4699176"/>
              <a:gd name="connsiteY3" fmla="*/ 4594728 h 5431749"/>
              <a:gd name="connsiteX4" fmla="*/ 2769420 w 4699176"/>
              <a:gd name="connsiteY4" fmla="*/ 0 h 5431749"/>
              <a:gd name="connsiteX5" fmla="*/ 4661424 w 4699176"/>
              <a:gd name="connsiteY5" fmla="*/ 1321668 h 5431749"/>
              <a:gd name="connsiteX0" fmla="*/ 4684275 w 4684275"/>
              <a:gd name="connsiteY0" fmla="*/ 1236036 h 5281665"/>
              <a:gd name="connsiteX1" fmla="*/ 3869487 w 4684275"/>
              <a:gd name="connsiteY1" fmla="*/ 5281665 h 5281665"/>
              <a:gd name="connsiteX2" fmla="*/ 96310 w 4684275"/>
              <a:gd name="connsiteY2" fmla="*/ 4521748 h 5281665"/>
              <a:gd name="connsiteX3" fmla="*/ 67012 w 4684275"/>
              <a:gd name="connsiteY3" fmla="*/ 4444644 h 5281665"/>
              <a:gd name="connsiteX4" fmla="*/ 3160952 w 4684275"/>
              <a:gd name="connsiteY4" fmla="*/ 0 h 5281665"/>
              <a:gd name="connsiteX5" fmla="*/ 4646523 w 4684275"/>
              <a:gd name="connsiteY5" fmla="*/ 1171584 h 5281665"/>
              <a:gd name="connsiteX6" fmla="*/ 4684275 w 4684275"/>
              <a:gd name="connsiteY6" fmla="*/ 1236036 h 5281665"/>
              <a:gd name="connsiteX0" fmla="*/ 4684275 w 4684275"/>
              <a:gd name="connsiteY0" fmla="*/ 1397668 h 5443297"/>
              <a:gd name="connsiteX1" fmla="*/ 3869487 w 4684275"/>
              <a:gd name="connsiteY1" fmla="*/ 5443297 h 5443297"/>
              <a:gd name="connsiteX2" fmla="*/ 96310 w 4684275"/>
              <a:gd name="connsiteY2" fmla="*/ 4683380 h 5443297"/>
              <a:gd name="connsiteX3" fmla="*/ 67012 w 4684275"/>
              <a:gd name="connsiteY3" fmla="*/ 4606276 h 5443297"/>
              <a:gd name="connsiteX4" fmla="*/ 3160952 w 4684275"/>
              <a:gd name="connsiteY4" fmla="*/ 161632 h 5443297"/>
              <a:gd name="connsiteX5" fmla="*/ 4684275 w 4684275"/>
              <a:gd name="connsiteY5" fmla="*/ 1397668 h 5443297"/>
              <a:gd name="connsiteX0" fmla="*/ 4729509 w 4729509"/>
              <a:gd name="connsiteY0" fmla="*/ 1045442 h 5091071"/>
              <a:gd name="connsiteX1" fmla="*/ 3914721 w 4729509"/>
              <a:gd name="connsiteY1" fmla="*/ 5091071 h 5091071"/>
              <a:gd name="connsiteX2" fmla="*/ 141544 w 4729509"/>
              <a:gd name="connsiteY2" fmla="*/ 4331154 h 5091071"/>
              <a:gd name="connsiteX3" fmla="*/ 112246 w 4729509"/>
              <a:gd name="connsiteY3" fmla="*/ 4254050 h 5091071"/>
              <a:gd name="connsiteX4" fmla="*/ 2290044 w 4729509"/>
              <a:gd name="connsiteY4" fmla="*/ 225302 h 5091071"/>
              <a:gd name="connsiteX5" fmla="*/ 4729509 w 4729509"/>
              <a:gd name="connsiteY5" fmla="*/ 1045442 h 5091071"/>
              <a:gd name="connsiteX0" fmla="*/ 4703453 w 4703453"/>
              <a:gd name="connsiteY0" fmla="*/ 1045442 h 5091071"/>
              <a:gd name="connsiteX1" fmla="*/ 3888665 w 4703453"/>
              <a:gd name="connsiteY1" fmla="*/ 5091071 h 5091071"/>
              <a:gd name="connsiteX2" fmla="*/ 115488 w 4703453"/>
              <a:gd name="connsiteY2" fmla="*/ 4331154 h 5091071"/>
              <a:gd name="connsiteX3" fmla="*/ 86190 w 4703453"/>
              <a:gd name="connsiteY3" fmla="*/ 4254050 h 5091071"/>
              <a:gd name="connsiteX4" fmla="*/ 2263988 w 4703453"/>
              <a:gd name="connsiteY4" fmla="*/ 225302 h 5091071"/>
              <a:gd name="connsiteX5" fmla="*/ 4703453 w 4703453"/>
              <a:gd name="connsiteY5" fmla="*/ 1045442 h 5091071"/>
              <a:gd name="connsiteX0" fmla="*/ 4703453 w 4703453"/>
              <a:gd name="connsiteY0" fmla="*/ 1146759 h 5192388"/>
              <a:gd name="connsiteX1" fmla="*/ 3888665 w 4703453"/>
              <a:gd name="connsiteY1" fmla="*/ 5192388 h 5192388"/>
              <a:gd name="connsiteX2" fmla="*/ 115488 w 4703453"/>
              <a:gd name="connsiteY2" fmla="*/ 4432471 h 5192388"/>
              <a:gd name="connsiteX3" fmla="*/ 86190 w 4703453"/>
              <a:gd name="connsiteY3" fmla="*/ 4355367 h 5192388"/>
              <a:gd name="connsiteX4" fmla="*/ 2263988 w 4703453"/>
              <a:gd name="connsiteY4" fmla="*/ 326619 h 5192388"/>
              <a:gd name="connsiteX5" fmla="*/ 4703453 w 4703453"/>
              <a:gd name="connsiteY5" fmla="*/ 1146759 h 5192388"/>
              <a:gd name="connsiteX0" fmla="*/ 4702574 w 4702574"/>
              <a:gd name="connsiteY0" fmla="*/ 911983 h 4957612"/>
              <a:gd name="connsiteX1" fmla="*/ 3887786 w 4702574"/>
              <a:gd name="connsiteY1" fmla="*/ 4957612 h 4957612"/>
              <a:gd name="connsiteX2" fmla="*/ 114609 w 4702574"/>
              <a:gd name="connsiteY2" fmla="*/ 4197695 h 4957612"/>
              <a:gd name="connsiteX3" fmla="*/ 85311 w 4702574"/>
              <a:gd name="connsiteY3" fmla="*/ 4120591 h 4957612"/>
              <a:gd name="connsiteX4" fmla="*/ 2281048 w 4702574"/>
              <a:gd name="connsiteY4" fmla="*/ 409303 h 4957612"/>
              <a:gd name="connsiteX5" fmla="*/ 4702574 w 4702574"/>
              <a:gd name="connsiteY5" fmla="*/ 911983 h 4957612"/>
              <a:gd name="connsiteX0" fmla="*/ 4711233 w 4711233"/>
              <a:gd name="connsiteY0" fmla="*/ 825025 h 4870654"/>
              <a:gd name="connsiteX1" fmla="*/ 3896445 w 4711233"/>
              <a:gd name="connsiteY1" fmla="*/ 4870654 h 4870654"/>
              <a:gd name="connsiteX2" fmla="*/ 123268 w 4711233"/>
              <a:gd name="connsiteY2" fmla="*/ 4110737 h 4870654"/>
              <a:gd name="connsiteX3" fmla="*/ 93970 w 4711233"/>
              <a:gd name="connsiteY3" fmla="*/ 4033633 h 4870654"/>
              <a:gd name="connsiteX4" fmla="*/ 2126877 w 4711233"/>
              <a:gd name="connsiteY4" fmla="*/ 453299 h 4870654"/>
              <a:gd name="connsiteX5" fmla="*/ 4711233 w 4711233"/>
              <a:gd name="connsiteY5" fmla="*/ 825025 h 4870654"/>
              <a:gd name="connsiteX0" fmla="*/ 4587965 w 4587965"/>
              <a:gd name="connsiteY0" fmla="*/ 825025 h 4870654"/>
              <a:gd name="connsiteX1" fmla="*/ 3773177 w 4587965"/>
              <a:gd name="connsiteY1" fmla="*/ 4870654 h 4870654"/>
              <a:gd name="connsiteX2" fmla="*/ 0 w 4587965"/>
              <a:gd name="connsiteY2" fmla="*/ 4110737 h 4870654"/>
              <a:gd name="connsiteX3" fmla="*/ 2003609 w 4587965"/>
              <a:gd name="connsiteY3" fmla="*/ 453299 h 4870654"/>
              <a:gd name="connsiteX4" fmla="*/ 4587965 w 4587965"/>
              <a:gd name="connsiteY4" fmla="*/ 825025 h 4870654"/>
              <a:gd name="connsiteX0" fmla="*/ 4604490 w 4604490"/>
              <a:gd name="connsiteY0" fmla="*/ 825025 h 4870654"/>
              <a:gd name="connsiteX1" fmla="*/ 3789702 w 4604490"/>
              <a:gd name="connsiteY1" fmla="*/ 4870654 h 4870654"/>
              <a:gd name="connsiteX2" fmla="*/ 16525 w 4604490"/>
              <a:gd name="connsiteY2" fmla="*/ 4110737 h 4870654"/>
              <a:gd name="connsiteX3" fmla="*/ 2020134 w 4604490"/>
              <a:gd name="connsiteY3" fmla="*/ 453299 h 4870654"/>
              <a:gd name="connsiteX4" fmla="*/ 4604490 w 4604490"/>
              <a:gd name="connsiteY4" fmla="*/ 825025 h 4870654"/>
              <a:gd name="connsiteX0" fmla="*/ 4622008 w 4622008"/>
              <a:gd name="connsiteY0" fmla="*/ 825025 h 4870654"/>
              <a:gd name="connsiteX1" fmla="*/ 3807220 w 4622008"/>
              <a:gd name="connsiteY1" fmla="*/ 4870654 h 4870654"/>
              <a:gd name="connsiteX2" fmla="*/ 34043 w 4622008"/>
              <a:gd name="connsiteY2" fmla="*/ 4110737 h 4870654"/>
              <a:gd name="connsiteX3" fmla="*/ 2037652 w 4622008"/>
              <a:gd name="connsiteY3" fmla="*/ 453299 h 4870654"/>
              <a:gd name="connsiteX4" fmla="*/ 4622008 w 4622008"/>
              <a:gd name="connsiteY4" fmla="*/ 825025 h 4870654"/>
              <a:gd name="connsiteX0" fmla="*/ 4622008 w 4622008"/>
              <a:gd name="connsiteY0" fmla="*/ 823851 h 4869480"/>
              <a:gd name="connsiteX1" fmla="*/ 3807220 w 4622008"/>
              <a:gd name="connsiteY1" fmla="*/ 4869480 h 4869480"/>
              <a:gd name="connsiteX2" fmla="*/ 34043 w 4622008"/>
              <a:gd name="connsiteY2" fmla="*/ 4109563 h 4869480"/>
              <a:gd name="connsiteX3" fmla="*/ 2037652 w 4622008"/>
              <a:gd name="connsiteY3" fmla="*/ 452125 h 4869480"/>
              <a:gd name="connsiteX4" fmla="*/ 4622008 w 4622008"/>
              <a:gd name="connsiteY4" fmla="*/ 823851 h 4869480"/>
              <a:gd name="connsiteX0" fmla="*/ 4621800 w 4621800"/>
              <a:gd name="connsiteY0" fmla="*/ 932779 h 4978408"/>
              <a:gd name="connsiteX1" fmla="*/ 3807012 w 4621800"/>
              <a:gd name="connsiteY1" fmla="*/ 4978408 h 4978408"/>
              <a:gd name="connsiteX2" fmla="*/ 33835 w 4621800"/>
              <a:gd name="connsiteY2" fmla="*/ 4218491 h 4978408"/>
              <a:gd name="connsiteX3" fmla="*/ 2042910 w 4621800"/>
              <a:gd name="connsiteY3" fmla="*/ 398407 h 4978408"/>
              <a:gd name="connsiteX4" fmla="*/ 4621800 w 4621800"/>
              <a:gd name="connsiteY4" fmla="*/ 932779 h 4978408"/>
              <a:gd name="connsiteX0" fmla="*/ 4622679 w 4622679"/>
              <a:gd name="connsiteY0" fmla="*/ 932779 h 4978408"/>
              <a:gd name="connsiteX1" fmla="*/ 3807891 w 4622679"/>
              <a:gd name="connsiteY1" fmla="*/ 4978408 h 4978408"/>
              <a:gd name="connsiteX2" fmla="*/ 34714 w 4622679"/>
              <a:gd name="connsiteY2" fmla="*/ 4218491 h 4978408"/>
              <a:gd name="connsiteX3" fmla="*/ 2043789 w 4622679"/>
              <a:gd name="connsiteY3" fmla="*/ 398407 h 4978408"/>
              <a:gd name="connsiteX4" fmla="*/ 4622679 w 4622679"/>
              <a:gd name="connsiteY4" fmla="*/ 932779 h 4978408"/>
              <a:gd name="connsiteX0" fmla="*/ 4892178 w 4892178"/>
              <a:gd name="connsiteY0" fmla="*/ 932779 h 4978408"/>
              <a:gd name="connsiteX1" fmla="*/ 4077390 w 4892178"/>
              <a:gd name="connsiteY1" fmla="*/ 4978408 h 4978408"/>
              <a:gd name="connsiteX2" fmla="*/ 26184 w 4892178"/>
              <a:gd name="connsiteY2" fmla="*/ 4176141 h 4978408"/>
              <a:gd name="connsiteX3" fmla="*/ 2313288 w 4892178"/>
              <a:gd name="connsiteY3" fmla="*/ 398407 h 4978408"/>
              <a:gd name="connsiteX4" fmla="*/ 4892178 w 4892178"/>
              <a:gd name="connsiteY4" fmla="*/ 932779 h 4978408"/>
              <a:gd name="connsiteX0" fmla="*/ 4865994 w 4865994"/>
              <a:gd name="connsiteY0" fmla="*/ 932779 h 4978408"/>
              <a:gd name="connsiteX1" fmla="*/ 4051206 w 4865994"/>
              <a:gd name="connsiteY1" fmla="*/ 4978408 h 4978408"/>
              <a:gd name="connsiteX2" fmla="*/ 0 w 4865994"/>
              <a:gd name="connsiteY2" fmla="*/ 4176141 h 4978408"/>
              <a:gd name="connsiteX3" fmla="*/ 2287104 w 4865994"/>
              <a:gd name="connsiteY3" fmla="*/ 398407 h 4978408"/>
              <a:gd name="connsiteX4" fmla="*/ 4865994 w 4865994"/>
              <a:gd name="connsiteY4" fmla="*/ 932779 h 4978408"/>
              <a:gd name="connsiteX0" fmla="*/ 4865994 w 4865994"/>
              <a:gd name="connsiteY0" fmla="*/ 970090 h 5015719"/>
              <a:gd name="connsiteX1" fmla="*/ 4051206 w 4865994"/>
              <a:gd name="connsiteY1" fmla="*/ 5015719 h 5015719"/>
              <a:gd name="connsiteX2" fmla="*/ 0 w 4865994"/>
              <a:gd name="connsiteY2" fmla="*/ 4213452 h 5015719"/>
              <a:gd name="connsiteX3" fmla="*/ 2161250 w 4865994"/>
              <a:gd name="connsiteY3" fmla="*/ 383080 h 5015719"/>
              <a:gd name="connsiteX4" fmla="*/ 4865994 w 4865994"/>
              <a:gd name="connsiteY4" fmla="*/ 970090 h 5015719"/>
              <a:gd name="connsiteX0" fmla="*/ 4865994 w 4865994"/>
              <a:gd name="connsiteY0" fmla="*/ 970090 h 5015719"/>
              <a:gd name="connsiteX1" fmla="*/ 4051206 w 4865994"/>
              <a:gd name="connsiteY1" fmla="*/ 5015719 h 5015719"/>
              <a:gd name="connsiteX2" fmla="*/ 0 w 4865994"/>
              <a:gd name="connsiteY2" fmla="*/ 4213452 h 5015719"/>
              <a:gd name="connsiteX3" fmla="*/ 2161250 w 4865994"/>
              <a:gd name="connsiteY3" fmla="*/ 383080 h 5015719"/>
              <a:gd name="connsiteX4" fmla="*/ 4865994 w 4865994"/>
              <a:gd name="connsiteY4" fmla="*/ 970090 h 5015719"/>
              <a:gd name="connsiteX0" fmla="*/ 4865994 w 4865994"/>
              <a:gd name="connsiteY0" fmla="*/ 1006047 h 5051676"/>
              <a:gd name="connsiteX1" fmla="*/ 4051206 w 4865994"/>
              <a:gd name="connsiteY1" fmla="*/ 5051676 h 5051676"/>
              <a:gd name="connsiteX2" fmla="*/ 0 w 4865994"/>
              <a:gd name="connsiteY2" fmla="*/ 4249409 h 5051676"/>
              <a:gd name="connsiteX3" fmla="*/ 2161250 w 4865994"/>
              <a:gd name="connsiteY3" fmla="*/ 419037 h 5051676"/>
              <a:gd name="connsiteX4" fmla="*/ 4865994 w 4865994"/>
              <a:gd name="connsiteY4" fmla="*/ 1006047 h 5051676"/>
              <a:gd name="connsiteX0" fmla="*/ 4865994 w 4865994"/>
              <a:gd name="connsiteY0" fmla="*/ 1059582 h 5105211"/>
              <a:gd name="connsiteX1" fmla="*/ 4051206 w 4865994"/>
              <a:gd name="connsiteY1" fmla="*/ 5105211 h 5105211"/>
              <a:gd name="connsiteX2" fmla="*/ 0 w 4865994"/>
              <a:gd name="connsiteY2" fmla="*/ 4302944 h 5105211"/>
              <a:gd name="connsiteX3" fmla="*/ 2271533 w 4865994"/>
              <a:gd name="connsiteY3" fmla="*/ 399263 h 5105211"/>
              <a:gd name="connsiteX4" fmla="*/ 4865994 w 4865994"/>
              <a:gd name="connsiteY4" fmla="*/ 1059582 h 5105211"/>
              <a:gd name="connsiteX0" fmla="*/ 4865994 w 4865994"/>
              <a:gd name="connsiteY0" fmla="*/ 950342 h 4995971"/>
              <a:gd name="connsiteX1" fmla="*/ 4051206 w 4865994"/>
              <a:gd name="connsiteY1" fmla="*/ 4995971 h 4995971"/>
              <a:gd name="connsiteX2" fmla="*/ 0 w 4865994"/>
              <a:gd name="connsiteY2" fmla="*/ 4193704 h 4995971"/>
              <a:gd name="connsiteX3" fmla="*/ 2213614 w 4865994"/>
              <a:gd name="connsiteY3" fmla="*/ 442105 h 4995971"/>
              <a:gd name="connsiteX4" fmla="*/ 4865994 w 4865994"/>
              <a:gd name="connsiteY4" fmla="*/ 950342 h 4995971"/>
              <a:gd name="connsiteX0" fmla="*/ 4865994 w 4865994"/>
              <a:gd name="connsiteY0" fmla="*/ 965024 h 5010653"/>
              <a:gd name="connsiteX1" fmla="*/ 4051206 w 4865994"/>
              <a:gd name="connsiteY1" fmla="*/ 5010653 h 5010653"/>
              <a:gd name="connsiteX2" fmla="*/ 0 w 4865994"/>
              <a:gd name="connsiteY2" fmla="*/ 4208386 h 5010653"/>
              <a:gd name="connsiteX3" fmla="*/ 2176915 w 4865994"/>
              <a:gd name="connsiteY3" fmla="*/ 435751 h 5010653"/>
              <a:gd name="connsiteX4" fmla="*/ 4865994 w 4865994"/>
              <a:gd name="connsiteY4" fmla="*/ 965024 h 5010653"/>
              <a:gd name="connsiteX0" fmla="*/ 4865994 w 4865994"/>
              <a:gd name="connsiteY0" fmla="*/ 965024 h 5010653"/>
              <a:gd name="connsiteX1" fmla="*/ 4051206 w 4865994"/>
              <a:gd name="connsiteY1" fmla="*/ 5010653 h 5010653"/>
              <a:gd name="connsiteX2" fmla="*/ 0 w 4865994"/>
              <a:gd name="connsiteY2" fmla="*/ 4208386 h 5010653"/>
              <a:gd name="connsiteX3" fmla="*/ 2176915 w 4865994"/>
              <a:gd name="connsiteY3" fmla="*/ 435751 h 5010653"/>
              <a:gd name="connsiteX4" fmla="*/ 4865994 w 4865994"/>
              <a:gd name="connsiteY4" fmla="*/ 965024 h 5010653"/>
              <a:gd name="connsiteX0" fmla="*/ 4865994 w 4865994"/>
              <a:gd name="connsiteY0" fmla="*/ 1068335 h 5113964"/>
              <a:gd name="connsiteX1" fmla="*/ 4051206 w 4865994"/>
              <a:gd name="connsiteY1" fmla="*/ 5113964 h 5113964"/>
              <a:gd name="connsiteX2" fmla="*/ 0 w 4865994"/>
              <a:gd name="connsiteY2" fmla="*/ 4311697 h 5113964"/>
              <a:gd name="connsiteX3" fmla="*/ 2176915 w 4865994"/>
              <a:gd name="connsiteY3" fmla="*/ 539062 h 5113964"/>
              <a:gd name="connsiteX4" fmla="*/ 4865994 w 4865994"/>
              <a:gd name="connsiteY4" fmla="*/ 1068335 h 5113964"/>
              <a:gd name="connsiteX0" fmla="*/ 4871331 w 4871331"/>
              <a:gd name="connsiteY0" fmla="*/ 1068335 h 5113964"/>
              <a:gd name="connsiteX1" fmla="*/ 4056543 w 4871331"/>
              <a:gd name="connsiteY1" fmla="*/ 5113964 h 5113964"/>
              <a:gd name="connsiteX2" fmla="*/ 5337 w 4871331"/>
              <a:gd name="connsiteY2" fmla="*/ 4311697 h 5113964"/>
              <a:gd name="connsiteX3" fmla="*/ 2182252 w 4871331"/>
              <a:gd name="connsiteY3" fmla="*/ 539062 h 5113964"/>
              <a:gd name="connsiteX4" fmla="*/ 4871331 w 4871331"/>
              <a:gd name="connsiteY4" fmla="*/ 1068335 h 5113964"/>
              <a:gd name="connsiteX0" fmla="*/ 4870035 w 4870035"/>
              <a:gd name="connsiteY0" fmla="*/ 1218190 h 5263819"/>
              <a:gd name="connsiteX1" fmla="*/ 4055247 w 4870035"/>
              <a:gd name="connsiteY1" fmla="*/ 5263819 h 5263819"/>
              <a:gd name="connsiteX2" fmla="*/ 4041 w 4870035"/>
              <a:gd name="connsiteY2" fmla="*/ 4461552 h 5263819"/>
              <a:gd name="connsiteX3" fmla="*/ 2454069 w 4870035"/>
              <a:gd name="connsiteY3" fmla="*/ 484657 h 5263819"/>
              <a:gd name="connsiteX4" fmla="*/ 4870035 w 4870035"/>
              <a:gd name="connsiteY4" fmla="*/ 1218190 h 5263819"/>
              <a:gd name="connsiteX0" fmla="*/ 4869761 w 4869761"/>
              <a:gd name="connsiteY0" fmla="*/ 1115023 h 5160652"/>
              <a:gd name="connsiteX1" fmla="*/ 4054973 w 4869761"/>
              <a:gd name="connsiteY1" fmla="*/ 5160652 h 5160652"/>
              <a:gd name="connsiteX2" fmla="*/ 3767 w 4869761"/>
              <a:gd name="connsiteY2" fmla="*/ 4358385 h 5160652"/>
              <a:gd name="connsiteX3" fmla="*/ 2534935 w 4869761"/>
              <a:gd name="connsiteY3" fmla="*/ 520641 h 5160652"/>
              <a:gd name="connsiteX4" fmla="*/ 4869761 w 4869761"/>
              <a:gd name="connsiteY4" fmla="*/ 1115023 h 5160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9761" h="5160652">
                <a:moveTo>
                  <a:pt x="4869761" y="1115023"/>
                </a:moveTo>
                <a:lnTo>
                  <a:pt x="4054973" y="5160652"/>
                </a:lnTo>
                <a:lnTo>
                  <a:pt x="3767" y="4358385"/>
                </a:lnTo>
                <a:cubicBezTo>
                  <a:pt x="-73199" y="2975583"/>
                  <a:pt x="1037989" y="1791140"/>
                  <a:pt x="2534935" y="520641"/>
                </a:cubicBezTo>
                <a:cubicBezTo>
                  <a:pt x="4000422" y="-556246"/>
                  <a:pt x="4751672" y="234746"/>
                  <a:pt x="4869761" y="1115023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F182722-D9D0-4238-B95A-DD2E299E13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0" y="-1"/>
            <a:ext cx="5134157" cy="4159907"/>
          </a:xfrm>
          <a:custGeom>
            <a:avLst/>
            <a:gdLst>
              <a:gd name="connsiteX0" fmla="*/ 1007294 w 5134157"/>
              <a:gd name="connsiteY0" fmla="*/ 0 h 4159907"/>
              <a:gd name="connsiteX1" fmla="*/ 5134157 w 5134157"/>
              <a:gd name="connsiteY1" fmla="*/ 0 h 4159907"/>
              <a:gd name="connsiteX2" fmla="*/ 5134156 w 5134157"/>
              <a:gd name="connsiteY2" fmla="*/ 3848940 h 4159907"/>
              <a:gd name="connsiteX3" fmla="*/ 5064354 w 5134157"/>
              <a:gd name="connsiteY3" fmla="*/ 3892885 h 4159907"/>
              <a:gd name="connsiteX4" fmla="*/ 29461 w 5134157"/>
              <a:gd name="connsiteY4" fmla="*/ 2165440 h 4159907"/>
              <a:gd name="connsiteX5" fmla="*/ 951565 w 5134157"/>
              <a:gd name="connsiteY5" fmla="*/ 49734 h 4159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34157" h="4159907">
                <a:moveTo>
                  <a:pt x="1007294" y="0"/>
                </a:moveTo>
                <a:lnTo>
                  <a:pt x="5134157" y="0"/>
                </a:lnTo>
                <a:lnTo>
                  <a:pt x="5134156" y="3848940"/>
                </a:lnTo>
                <a:lnTo>
                  <a:pt x="5064354" y="3892885"/>
                </a:lnTo>
                <a:cubicBezTo>
                  <a:pt x="3803094" y="4593030"/>
                  <a:pt x="375099" y="3881621"/>
                  <a:pt x="29461" y="2165440"/>
                </a:cubicBezTo>
                <a:cubicBezTo>
                  <a:pt x="-118057" y="1432979"/>
                  <a:pt x="303776" y="674677"/>
                  <a:pt x="951565" y="4973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49D89CC-7AC2-49AB-B86C-95D63753D25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C2A5B7B-F204-4510-AC84-6AB3A9A6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4F16A8-307B-4955-970F-B2D6F01F3EF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76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5B1F05C-568C-4FE4-863A-7E520AD1E2B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02542" y="2815961"/>
            <a:ext cx="970376" cy="970376"/>
          </a:xfrm>
          <a:custGeom>
            <a:avLst/>
            <a:gdLst>
              <a:gd name="connsiteX0" fmla="*/ 485188 w 970376"/>
              <a:gd name="connsiteY0" fmla="*/ 0 h 970376"/>
              <a:gd name="connsiteX1" fmla="*/ 970376 w 970376"/>
              <a:gd name="connsiteY1" fmla="*/ 485188 h 970376"/>
              <a:gd name="connsiteX2" fmla="*/ 485188 w 970376"/>
              <a:gd name="connsiteY2" fmla="*/ 970376 h 970376"/>
              <a:gd name="connsiteX3" fmla="*/ 0 w 970376"/>
              <a:gd name="connsiteY3" fmla="*/ 485188 h 970376"/>
              <a:gd name="connsiteX4" fmla="*/ 485188 w 970376"/>
              <a:gd name="connsiteY4" fmla="*/ 0 h 97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376" h="970376">
                <a:moveTo>
                  <a:pt x="485188" y="0"/>
                </a:moveTo>
                <a:cubicBezTo>
                  <a:pt x="753150" y="0"/>
                  <a:pt x="970376" y="217226"/>
                  <a:pt x="970376" y="485188"/>
                </a:cubicBezTo>
                <a:cubicBezTo>
                  <a:pt x="970376" y="753150"/>
                  <a:pt x="753150" y="970376"/>
                  <a:pt x="485188" y="970376"/>
                </a:cubicBezTo>
                <a:cubicBezTo>
                  <a:pt x="217226" y="970376"/>
                  <a:pt x="0" y="753150"/>
                  <a:pt x="0" y="485188"/>
                </a:cubicBezTo>
                <a:cubicBezTo>
                  <a:pt x="0" y="217226"/>
                  <a:pt x="217226" y="0"/>
                  <a:pt x="48518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F716E33-7B84-4CF1-B531-7B1F753370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01925" y="4660487"/>
            <a:ext cx="970376" cy="970376"/>
          </a:xfrm>
          <a:custGeom>
            <a:avLst/>
            <a:gdLst>
              <a:gd name="connsiteX0" fmla="*/ 485188 w 970376"/>
              <a:gd name="connsiteY0" fmla="*/ 0 h 970376"/>
              <a:gd name="connsiteX1" fmla="*/ 970376 w 970376"/>
              <a:gd name="connsiteY1" fmla="*/ 485188 h 970376"/>
              <a:gd name="connsiteX2" fmla="*/ 485188 w 970376"/>
              <a:gd name="connsiteY2" fmla="*/ 970376 h 970376"/>
              <a:gd name="connsiteX3" fmla="*/ 0 w 970376"/>
              <a:gd name="connsiteY3" fmla="*/ 485188 h 970376"/>
              <a:gd name="connsiteX4" fmla="*/ 485188 w 970376"/>
              <a:gd name="connsiteY4" fmla="*/ 0 h 97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376" h="970376">
                <a:moveTo>
                  <a:pt x="485188" y="0"/>
                </a:moveTo>
                <a:cubicBezTo>
                  <a:pt x="753150" y="0"/>
                  <a:pt x="970376" y="217226"/>
                  <a:pt x="970376" y="485188"/>
                </a:cubicBezTo>
                <a:cubicBezTo>
                  <a:pt x="970376" y="753150"/>
                  <a:pt x="753150" y="970376"/>
                  <a:pt x="485188" y="970376"/>
                </a:cubicBezTo>
                <a:cubicBezTo>
                  <a:pt x="217226" y="970376"/>
                  <a:pt x="0" y="753150"/>
                  <a:pt x="0" y="485188"/>
                </a:cubicBezTo>
                <a:cubicBezTo>
                  <a:pt x="0" y="217226"/>
                  <a:pt x="217226" y="0"/>
                  <a:pt x="48518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C639609A-8951-49DA-A166-A11E78C6AAC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1ABD908-231B-47A3-84B8-C18231E8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DB5A36-BF85-4471-976A-352199DFA64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23058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>
            <a:extLst>
              <a:ext uri="{FF2B5EF4-FFF2-40B4-BE49-F238E27FC236}">
                <a16:creationId xmlns:a16="http://schemas.microsoft.com/office/drawing/2014/main" id="{E04DA2CF-A9F2-47BF-9538-902A59593CAF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7499630" y="3978933"/>
            <a:ext cx="2799027" cy="1883906"/>
          </a:xfrm>
          <a:custGeom>
            <a:avLst/>
            <a:gdLst>
              <a:gd name="T0" fmla="*/ 784 w 1792"/>
              <a:gd name="T1" fmla="*/ 194 h 1230"/>
              <a:gd name="T2" fmla="*/ 180 w 1792"/>
              <a:gd name="T3" fmla="*/ 268 h 1230"/>
              <a:gd name="T4" fmla="*/ 156 w 1792"/>
              <a:gd name="T5" fmla="*/ 848 h 1230"/>
              <a:gd name="T6" fmla="*/ 876 w 1792"/>
              <a:gd name="T7" fmla="*/ 1230 h 1230"/>
              <a:gd name="T8" fmla="*/ 1620 w 1792"/>
              <a:gd name="T9" fmla="*/ 802 h 1230"/>
              <a:gd name="T10" fmla="*/ 1582 w 1792"/>
              <a:gd name="T11" fmla="*/ 188 h 1230"/>
              <a:gd name="T12" fmla="*/ 1002 w 1792"/>
              <a:gd name="T13" fmla="*/ 120 h 1230"/>
              <a:gd name="T14" fmla="*/ 784 w 1792"/>
              <a:gd name="T15" fmla="*/ 194 h 1230"/>
              <a:gd name="connsiteX0" fmla="*/ 4283 w 9533"/>
              <a:gd name="connsiteY0" fmla="*/ 969 h 9392"/>
              <a:gd name="connsiteX1" fmla="*/ 443 w 9533"/>
              <a:gd name="connsiteY1" fmla="*/ 1180 h 9392"/>
              <a:gd name="connsiteX2" fmla="*/ 779 w 9533"/>
              <a:gd name="connsiteY2" fmla="*/ 6286 h 9392"/>
              <a:gd name="connsiteX3" fmla="*/ 4796 w 9533"/>
              <a:gd name="connsiteY3" fmla="*/ 9392 h 9392"/>
              <a:gd name="connsiteX4" fmla="*/ 8948 w 9533"/>
              <a:gd name="connsiteY4" fmla="*/ 5912 h 9392"/>
              <a:gd name="connsiteX5" fmla="*/ 8736 w 9533"/>
              <a:gd name="connsiteY5" fmla="*/ 920 h 9392"/>
              <a:gd name="connsiteX6" fmla="*/ 5500 w 9533"/>
              <a:gd name="connsiteY6" fmla="*/ 368 h 9392"/>
              <a:gd name="connsiteX7" fmla="*/ 4283 w 9533"/>
              <a:gd name="connsiteY7" fmla="*/ 969 h 9392"/>
              <a:gd name="connsiteX0" fmla="*/ 4468 w 9974"/>
              <a:gd name="connsiteY0" fmla="*/ 1032 h 10000"/>
              <a:gd name="connsiteX1" fmla="*/ 475 w 9974"/>
              <a:gd name="connsiteY1" fmla="*/ 944 h 10000"/>
              <a:gd name="connsiteX2" fmla="*/ 792 w 9974"/>
              <a:gd name="connsiteY2" fmla="*/ 6693 h 10000"/>
              <a:gd name="connsiteX3" fmla="*/ 5006 w 9974"/>
              <a:gd name="connsiteY3" fmla="*/ 10000 h 10000"/>
              <a:gd name="connsiteX4" fmla="*/ 9361 w 9974"/>
              <a:gd name="connsiteY4" fmla="*/ 6295 h 10000"/>
              <a:gd name="connsiteX5" fmla="*/ 9139 w 9974"/>
              <a:gd name="connsiteY5" fmla="*/ 980 h 10000"/>
              <a:gd name="connsiteX6" fmla="*/ 5744 w 9974"/>
              <a:gd name="connsiteY6" fmla="*/ 392 h 10000"/>
              <a:gd name="connsiteX7" fmla="*/ 4468 w 9974"/>
              <a:gd name="connsiteY7" fmla="*/ 1032 h 10000"/>
              <a:gd name="connsiteX0" fmla="*/ 4480 w 10194"/>
              <a:gd name="connsiteY0" fmla="*/ 1375 h 10343"/>
              <a:gd name="connsiteX1" fmla="*/ 476 w 10194"/>
              <a:gd name="connsiteY1" fmla="*/ 1287 h 10343"/>
              <a:gd name="connsiteX2" fmla="*/ 794 w 10194"/>
              <a:gd name="connsiteY2" fmla="*/ 7036 h 10343"/>
              <a:gd name="connsiteX3" fmla="*/ 5019 w 10194"/>
              <a:gd name="connsiteY3" fmla="*/ 10343 h 10343"/>
              <a:gd name="connsiteX4" fmla="*/ 9385 w 10194"/>
              <a:gd name="connsiteY4" fmla="*/ 6638 h 10343"/>
              <a:gd name="connsiteX5" fmla="*/ 9480 w 10194"/>
              <a:gd name="connsiteY5" fmla="*/ 751 h 10343"/>
              <a:gd name="connsiteX6" fmla="*/ 5759 w 10194"/>
              <a:gd name="connsiteY6" fmla="*/ 735 h 10343"/>
              <a:gd name="connsiteX7" fmla="*/ 4480 w 10194"/>
              <a:gd name="connsiteY7" fmla="*/ 1375 h 10343"/>
              <a:gd name="connsiteX0" fmla="*/ 4480 w 10392"/>
              <a:gd name="connsiteY0" fmla="*/ 1297 h 10265"/>
              <a:gd name="connsiteX1" fmla="*/ 476 w 10392"/>
              <a:gd name="connsiteY1" fmla="*/ 1209 h 10265"/>
              <a:gd name="connsiteX2" fmla="*/ 794 w 10392"/>
              <a:gd name="connsiteY2" fmla="*/ 6958 h 10265"/>
              <a:gd name="connsiteX3" fmla="*/ 5019 w 10392"/>
              <a:gd name="connsiteY3" fmla="*/ 10265 h 10265"/>
              <a:gd name="connsiteX4" fmla="*/ 9385 w 10392"/>
              <a:gd name="connsiteY4" fmla="*/ 6560 h 10265"/>
              <a:gd name="connsiteX5" fmla="*/ 9762 w 10392"/>
              <a:gd name="connsiteY5" fmla="*/ 777 h 10265"/>
              <a:gd name="connsiteX6" fmla="*/ 5759 w 10392"/>
              <a:gd name="connsiteY6" fmla="*/ 657 h 10265"/>
              <a:gd name="connsiteX7" fmla="*/ 4480 w 10392"/>
              <a:gd name="connsiteY7" fmla="*/ 1297 h 10265"/>
              <a:gd name="connsiteX0" fmla="*/ 5747 w 10380"/>
              <a:gd name="connsiteY0" fmla="*/ 654 h 10262"/>
              <a:gd name="connsiteX1" fmla="*/ 464 w 10380"/>
              <a:gd name="connsiteY1" fmla="*/ 1206 h 10262"/>
              <a:gd name="connsiteX2" fmla="*/ 782 w 10380"/>
              <a:gd name="connsiteY2" fmla="*/ 6955 h 10262"/>
              <a:gd name="connsiteX3" fmla="*/ 5007 w 10380"/>
              <a:gd name="connsiteY3" fmla="*/ 10262 h 10262"/>
              <a:gd name="connsiteX4" fmla="*/ 9373 w 10380"/>
              <a:gd name="connsiteY4" fmla="*/ 6557 h 10262"/>
              <a:gd name="connsiteX5" fmla="*/ 9750 w 10380"/>
              <a:gd name="connsiteY5" fmla="*/ 774 h 10262"/>
              <a:gd name="connsiteX6" fmla="*/ 5747 w 10380"/>
              <a:gd name="connsiteY6" fmla="*/ 654 h 10262"/>
              <a:gd name="connsiteX0" fmla="*/ 5269 w 10348"/>
              <a:gd name="connsiteY0" fmla="*/ 604 h 10281"/>
              <a:gd name="connsiteX1" fmla="*/ 432 w 10348"/>
              <a:gd name="connsiteY1" fmla="*/ 1225 h 10281"/>
              <a:gd name="connsiteX2" fmla="*/ 750 w 10348"/>
              <a:gd name="connsiteY2" fmla="*/ 6974 h 10281"/>
              <a:gd name="connsiteX3" fmla="*/ 4975 w 10348"/>
              <a:gd name="connsiteY3" fmla="*/ 10281 h 10281"/>
              <a:gd name="connsiteX4" fmla="*/ 9341 w 10348"/>
              <a:gd name="connsiteY4" fmla="*/ 6576 h 10281"/>
              <a:gd name="connsiteX5" fmla="*/ 9718 w 10348"/>
              <a:gd name="connsiteY5" fmla="*/ 793 h 10281"/>
              <a:gd name="connsiteX6" fmla="*/ 5269 w 10348"/>
              <a:gd name="connsiteY6" fmla="*/ 604 h 1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48" h="10281">
                <a:moveTo>
                  <a:pt x="5269" y="604"/>
                </a:moveTo>
                <a:cubicBezTo>
                  <a:pt x="3721" y="676"/>
                  <a:pt x="1185" y="164"/>
                  <a:pt x="432" y="1225"/>
                </a:cubicBezTo>
                <a:cubicBezTo>
                  <a:pt x="-321" y="2286"/>
                  <a:pt x="-7" y="5465"/>
                  <a:pt x="750" y="6974"/>
                </a:cubicBezTo>
                <a:cubicBezTo>
                  <a:pt x="1507" y="8483"/>
                  <a:pt x="3155" y="10281"/>
                  <a:pt x="4975" y="10281"/>
                </a:cubicBezTo>
                <a:cubicBezTo>
                  <a:pt x="6795" y="10281"/>
                  <a:pt x="8551" y="8157"/>
                  <a:pt x="9341" y="6576"/>
                </a:cubicBezTo>
                <a:cubicBezTo>
                  <a:pt x="10132" y="4995"/>
                  <a:pt x="10950" y="2412"/>
                  <a:pt x="9718" y="793"/>
                </a:cubicBezTo>
                <a:cubicBezTo>
                  <a:pt x="8486" y="-834"/>
                  <a:pt x="6817" y="532"/>
                  <a:pt x="5269" y="604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rgbClr val="4DC4FF"/>
              </a:solidFill>
              <a:latin typeface="Roboto" panose="02000000000000000000" pitchFamily="2" charset="0"/>
            </a:endParaRP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BEFBB66D-8F00-42D2-AEC2-FA238805DFA9}"/>
              </a:ext>
            </a:extLst>
          </p:cNvPr>
          <p:cNvSpPr>
            <a:spLocks/>
          </p:cNvSpPr>
          <p:nvPr userDrawn="1"/>
        </p:nvSpPr>
        <p:spPr bwMode="auto">
          <a:xfrm rot="11677488">
            <a:off x="8206925" y="672320"/>
            <a:ext cx="2799027" cy="1883906"/>
          </a:xfrm>
          <a:custGeom>
            <a:avLst/>
            <a:gdLst>
              <a:gd name="T0" fmla="*/ 784 w 1792"/>
              <a:gd name="T1" fmla="*/ 194 h 1230"/>
              <a:gd name="T2" fmla="*/ 180 w 1792"/>
              <a:gd name="T3" fmla="*/ 268 h 1230"/>
              <a:gd name="T4" fmla="*/ 156 w 1792"/>
              <a:gd name="T5" fmla="*/ 848 h 1230"/>
              <a:gd name="T6" fmla="*/ 876 w 1792"/>
              <a:gd name="T7" fmla="*/ 1230 h 1230"/>
              <a:gd name="T8" fmla="*/ 1620 w 1792"/>
              <a:gd name="T9" fmla="*/ 802 h 1230"/>
              <a:gd name="T10" fmla="*/ 1582 w 1792"/>
              <a:gd name="T11" fmla="*/ 188 h 1230"/>
              <a:gd name="T12" fmla="*/ 1002 w 1792"/>
              <a:gd name="T13" fmla="*/ 120 h 1230"/>
              <a:gd name="T14" fmla="*/ 784 w 1792"/>
              <a:gd name="T15" fmla="*/ 194 h 1230"/>
              <a:gd name="connsiteX0" fmla="*/ 4283 w 9533"/>
              <a:gd name="connsiteY0" fmla="*/ 969 h 9392"/>
              <a:gd name="connsiteX1" fmla="*/ 443 w 9533"/>
              <a:gd name="connsiteY1" fmla="*/ 1180 h 9392"/>
              <a:gd name="connsiteX2" fmla="*/ 779 w 9533"/>
              <a:gd name="connsiteY2" fmla="*/ 6286 h 9392"/>
              <a:gd name="connsiteX3" fmla="*/ 4796 w 9533"/>
              <a:gd name="connsiteY3" fmla="*/ 9392 h 9392"/>
              <a:gd name="connsiteX4" fmla="*/ 8948 w 9533"/>
              <a:gd name="connsiteY4" fmla="*/ 5912 h 9392"/>
              <a:gd name="connsiteX5" fmla="*/ 8736 w 9533"/>
              <a:gd name="connsiteY5" fmla="*/ 920 h 9392"/>
              <a:gd name="connsiteX6" fmla="*/ 5500 w 9533"/>
              <a:gd name="connsiteY6" fmla="*/ 368 h 9392"/>
              <a:gd name="connsiteX7" fmla="*/ 4283 w 9533"/>
              <a:gd name="connsiteY7" fmla="*/ 969 h 9392"/>
              <a:gd name="connsiteX0" fmla="*/ 4468 w 9974"/>
              <a:gd name="connsiteY0" fmla="*/ 1032 h 10000"/>
              <a:gd name="connsiteX1" fmla="*/ 475 w 9974"/>
              <a:gd name="connsiteY1" fmla="*/ 944 h 10000"/>
              <a:gd name="connsiteX2" fmla="*/ 792 w 9974"/>
              <a:gd name="connsiteY2" fmla="*/ 6693 h 10000"/>
              <a:gd name="connsiteX3" fmla="*/ 5006 w 9974"/>
              <a:gd name="connsiteY3" fmla="*/ 10000 h 10000"/>
              <a:gd name="connsiteX4" fmla="*/ 9361 w 9974"/>
              <a:gd name="connsiteY4" fmla="*/ 6295 h 10000"/>
              <a:gd name="connsiteX5" fmla="*/ 9139 w 9974"/>
              <a:gd name="connsiteY5" fmla="*/ 980 h 10000"/>
              <a:gd name="connsiteX6" fmla="*/ 5744 w 9974"/>
              <a:gd name="connsiteY6" fmla="*/ 392 h 10000"/>
              <a:gd name="connsiteX7" fmla="*/ 4468 w 9974"/>
              <a:gd name="connsiteY7" fmla="*/ 1032 h 10000"/>
              <a:gd name="connsiteX0" fmla="*/ 4480 w 10194"/>
              <a:gd name="connsiteY0" fmla="*/ 1375 h 10343"/>
              <a:gd name="connsiteX1" fmla="*/ 476 w 10194"/>
              <a:gd name="connsiteY1" fmla="*/ 1287 h 10343"/>
              <a:gd name="connsiteX2" fmla="*/ 794 w 10194"/>
              <a:gd name="connsiteY2" fmla="*/ 7036 h 10343"/>
              <a:gd name="connsiteX3" fmla="*/ 5019 w 10194"/>
              <a:gd name="connsiteY3" fmla="*/ 10343 h 10343"/>
              <a:gd name="connsiteX4" fmla="*/ 9385 w 10194"/>
              <a:gd name="connsiteY4" fmla="*/ 6638 h 10343"/>
              <a:gd name="connsiteX5" fmla="*/ 9480 w 10194"/>
              <a:gd name="connsiteY5" fmla="*/ 751 h 10343"/>
              <a:gd name="connsiteX6" fmla="*/ 5759 w 10194"/>
              <a:gd name="connsiteY6" fmla="*/ 735 h 10343"/>
              <a:gd name="connsiteX7" fmla="*/ 4480 w 10194"/>
              <a:gd name="connsiteY7" fmla="*/ 1375 h 10343"/>
              <a:gd name="connsiteX0" fmla="*/ 4480 w 10392"/>
              <a:gd name="connsiteY0" fmla="*/ 1297 h 10265"/>
              <a:gd name="connsiteX1" fmla="*/ 476 w 10392"/>
              <a:gd name="connsiteY1" fmla="*/ 1209 h 10265"/>
              <a:gd name="connsiteX2" fmla="*/ 794 w 10392"/>
              <a:gd name="connsiteY2" fmla="*/ 6958 h 10265"/>
              <a:gd name="connsiteX3" fmla="*/ 5019 w 10392"/>
              <a:gd name="connsiteY3" fmla="*/ 10265 h 10265"/>
              <a:gd name="connsiteX4" fmla="*/ 9385 w 10392"/>
              <a:gd name="connsiteY4" fmla="*/ 6560 h 10265"/>
              <a:gd name="connsiteX5" fmla="*/ 9762 w 10392"/>
              <a:gd name="connsiteY5" fmla="*/ 777 h 10265"/>
              <a:gd name="connsiteX6" fmla="*/ 5759 w 10392"/>
              <a:gd name="connsiteY6" fmla="*/ 657 h 10265"/>
              <a:gd name="connsiteX7" fmla="*/ 4480 w 10392"/>
              <a:gd name="connsiteY7" fmla="*/ 1297 h 10265"/>
              <a:gd name="connsiteX0" fmla="*/ 5747 w 10380"/>
              <a:gd name="connsiteY0" fmla="*/ 654 h 10262"/>
              <a:gd name="connsiteX1" fmla="*/ 464 w 10380"/>
              <a:gd name="connsiteY1" fmla="*/ 1206 h 10262"/>
              <a:gd name="connsiteX2" fmla="*/ 782 w 10380"/>
              <a:gd name="connsiteY2" fmla="*/ 6955 h 10262"/>
              <a:gd name="connsiteX3" fmla="*/ 5007 w 10380"/>
              <a:gd name="connsiteY3" fmla="*/ 10262 h 10262"/>
              <a:gd name="connsiteX4" fmla="*/ 9373 w 10380"/>
              <a:gd name="connsiteY4" fmla="*/ 6557 h 10262"/>
              <a:gd name="connsiteX5" fmla="*/ 9750 w 10380"/>
              <a:gd name="connsiteY5" fmla="*/ 774 h 10262"/>
              <a:gd name="connsiteX6" fmla="*/ 5747 w 10380"/>
              <a:gd name="connsiteY6" fmla="*/ 654 h 10262"/>
              <a:gd name="connsiteX0" fmla="*/ 5269 w 10348"/>
              <a:gd name="connsiteY0" fmla="*/ 604 h 10281"/>
              <a:gd name="connsiteX1" fmla="*/ 432 w 10348"/>
              <a:gd name="connsiteY1" fmla="*/ 1225 h 10281"/>
              <a:gd name="connsiteX2" fmla="*/ 750 w 10348"/>
              <a:gd name="connsiteY2" fmla="*/ 6974 h 10281"/>
              <a:gd name="connsiteX3" fmla="*/ 4975 w 10348"/>
              <a:gd name="connsiteY3" fmla="*/ 10281 h 10281"/>
              <a:gd name="connsiteX4" fmla="*/ 9341 w 10348"/>
              <a:gd name="connsiteY4" fmla="*/ 6576 h 10281"/>
              <a:gd name="connsiteX5" fmla="*/ 9718 w 10348"/>
              <a:gd name="connsiteY5" fmla="*/ 793 h 10281"/>
              <a:gd name="connsiteX6" fmla="*/ 5269 w 10348"/>
              <a:gd name="connsiteY6" fmla="*/ 604 h 1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48" h="10281">
                <a:moveTo>
                  <a:pt x="5269" y="604"/>
                </a:moveTo>
                <a:cubicBezTo>
                  <a:pt x="3721" y="676"/>
                  <a:pt x="1185" y="164"/>
                  <a:pt x="432" y="1225"/>
                </a:cubicBezTo>
                <a:cubicBezTo>
                  <a:pt x="-321" y="2286"/>
                  <a:pt x="-7" y="5465"/>
                  <a:pt x="750" y="6974"/>
                </a:cubicBezTo>
                <a:cubicBezTo>
                  <a:pt x="1507" y="8483"/>
                  <a:pt x="3155" y="10281"/>
                  <a:pt x="4975" y="10281"/>
                </a:cubicBezTo>
                <a:cubicBezTo>
                  <a:pt x="6795" y="10281"/>
                  <a:pt x="8551" y="8157"/>
                  <a:pt x="9341" y="6576"/>
                </a:cubicBezTo>
                <a:cubicBezTo>
                  <a:pt x="10132" y="4995"/>
                  <a:pt x="10950" y="2412"/>
                  <a:pt x="9718" y="793"/>
                </a:cubicBezTo>
                <a:cubicBezTo>
                  <a:pt x="8486" y="-834"/>
                  <a:pt x="6817" y="532"/>
                  <a:pt x="5269" y="604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rgbClr val="4DC4FF"/>
              </a:solidFill>
              <a:latin typeface="Roboto" panose="02000000000000000000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0B419C0-9610-4B25-A411-CE2355D3DC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759402" y="647700"/>
            <a:ext cx="3432598" cy="5561012"/>
          </a:xfrm>
          <a:custGeom>
            <a:avLst/>
            <a:gdLst>
              <a:gd name="connsiteX0" fmla="*/ 2783723 w 3432598"/>
              <a:gd name="connsiteY0" fmla="*/ 0 h 5561012"/>
              <a:gd name="connsiteX1" fmla="*/ 3344740 w 3432598"/>
              <a:gd name="connsiteY1" fmla="*/ 56490 h 5561012"/>
              <a:gd name="connsiteX2" fmla="*/ 3432598 w 3432598"/>
              <a:gd name="connsiteY2" fmla="*/ 79054 h 5561012"/>
              <a:gd name="connsiteX3" fmla="*/ 3432598 w 3432598"/>
              <a:gd name="connsiteY3" fmla="*/ 5481958 h 5561012"/>
              <a:gd name="connsiteX4" fmla="*/ 3344740 w 3432598"/>
              <a:gd name="connsiteY4" fmla="*/ 5504522 h 5561012"/>
              <a:gd name="connsiteX5" fmla="*/ 2783723 w 3432598"/>
              <a:gd name="connsiteY5" fmla="*/ 5561012 h 5561012"/>
              <a:gd name="connsiteX6" fmla="*/ 0 w 3432598"/>
              <a:gd name="connsiteY6" fmla="*/ 2780506 h 5561012"/>
              <a:gd name="connsiteX7" fmla="*/ 2783723 w 3432598"/>
              <a:gd name="connsiteY7" fmla="*/ 0 h 556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98" h="5561012">
                <a:moveTo>
                  <a:pt x="2783723" y="0"/>
                </a:moveTo>
                <a:cubicBezTo>
                  <a:pt x="2975899" y="0"/>
                  <a:pt x="3163527" y="19451"/>
                  <a:pt x="3344740" y="56490"/>
                </a:cubicBezTo>
                <a:lnTo>
                  <a:pt x="3432598" y="79054"/>
                </a:lnTo>
                <a:lnTo>
                  <a:pt x="3432598" y="5481958"/>
                </a:lnTo>
                <a:lnTo>
                  <a:pt x="3344740" y="5504522"/>
                </a:lnTo>
                <a:cubicBezTo>
                  <a:pt x="3163527" y="5541561"/>
                  <a:pt x="2975899" y="5561012"/>
                  <a:pt x="2783723" y="5561012"/>
                </a:cubicBezTo>
                <a:cubicBezTo>
                  <a:pt x="1246315" y="5561012"/>
                  <a:pt x="0" y="4316137"/>
                  <a:pt x="0" y="2780506"/>
                </a:cubicBezTo>
                <a:cubicBezTo>
                  <a:pt x="0" y="1244875"/>
                  <a:pt x="1246315" y="0"/>
                  <a:pt x="27837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E68D06-6C80-4F27-BD2A-C51C1B5F38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16847" y="1341284"/>
            <a:ext cx="4349836" cy="4175682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57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</p:bld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45EF0FB-D37B-4154-B306-401FD9DD1B9E}"/>
              </a:ext>
            </a:extLst>
          </p:cNvPr>
          <p:cNvSpPr>
            <a:spLocks/>
          </p:cNvSpPr>
          <p:nvPr userDrawn="1"/>
        </p:nvSpPr>
        <p:spPr bwMode="auto">
          <a:xfrm>
            <a:off x="0" y="-11506"/>
            <a:ext cx="5737332" cy="2600112"/>
          </a:xfrm>
          <a:custGeom>
            <a:avLst/>
            <a:gdLst>
              <a:gd name="connsiteX0" fmla="*/ 0 w 5438191"/>
              <a:gd name="connsiteY0" fmla="*/ 0 h 2464544"/>
              <a:gd name="connsiteX1" fmla="*/ 213285 w 5438191"/>
              <a:gd name="connsiteY1" fmla="*/ 0 h 2464544"/>
              <a:gd name="connsiteX2" fmla="*/ 4362450 w 5438191"/>
              <a:gd name="connsiteY2" fmla="*/ 0 h 2464544"/>
              <a:gd name="connsiteX3" fmla="*/ 5375275 w 5438191"/>
              <a:gd name="connsiteY3" fmla="*/ 1570031 h 2464544"/>
              <a:gd name="connsiteX4" fmla="*/ 2317750 w 5438191"/>
              <a:gd name="connsiteY4" fmla="*/ 2099718 h 2464544"/>
              <a:gd name="connsiteX5" fmla="*/ 7417 w 5438191"/>
              <a:gd name="connsiteY5" fmla="*/ 2315597 h 2464544"/>
              <a:gd name="connsiteX6" fmla="*/ 0 w 5438191"/>
              <a:gd name="connsiteY6" fmla="*/ 2310687 h 246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191" h="2464544">
                <a:moveTo>
                  <a:pt x="0" y="0"/>
                </a:moveTo>
                <a:lnTo>
                  <a:pt x="213285" y="0"/>
                </a:lnTo>
                <a:cubicBezTo>
                  <a:pt x="4362450" y="0"/>
                  <a:pt x="4362450" y="0"/>
                  <a:pt x="4362450" y="0"/>
                </a:cubicBezTo>
                <a:cubicBezTo>
                  <a:pt x="4743450" y="350482"/>
                  <a:pt x="5689600" y="653387"/>
                  <a:pt x="5375275" y="1570031"/>
                </a:cubicBezTo>
                <a:cubicBezTo>
                  <a:pt x="4932363" y="2859359"/>
                  <a:pt x="3876675" y="1964917"/>
                  <a:pt x="2317750" y="2099718"/>
                </a:cubicBezTo>
                <a:cubicBezTo>
                  <a:pt x="1347391" y="2184166"/>
                  <a:pt x="677069" y="2719107"/>
                  <a:pt x="7417" y="2315597"/>
                </a:cubicBezTo>
                <a:lnTo>
                  <a:pt x="0" y="2310687"/>
                </a:ln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3020B91-D221-4A1E-B1F2-B0F8BA4003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3175"/>
            <a:ext cx="6800850" cy="2482484"/>
          </a:xfrm>
          <a:custGeom>
            <a:avLst/>
            <a:gdLst>
              <a:gd name="connsiteX0" fmla="*/ 0 w 6111291"/>
              <a:gd name="connsiteY0" fmla="*/ 0 h 2464544"/>
              <a:gd name="connsiteX1" fmla="*/ 5035550 w 6111291"/>
              <a:gd name="connsiteY1" fmla="*/ 0 h 2464544"/>
              <a:gd name="connsiteX2" fmla="*/ 6048375 w 6111291"/>
              <a:gd name="connsiteY2" fmla="*/ 1570031 h 2464544"/>
              <a:gd name="connsiteX3" fmla="*/ 2990850 w 6111291"/>
              <a:gd name="connsiteY3" fmla="*/ 2099718 h 2464544"/>
              <a:gd name="connsiteX4" fmla="*/ 0 w 6111291"/>
              <a:gd name="connsiteY4" fmla="*/ 1547828 h 2464544"/>
              <a:gd name="connsiteX5" fmla="*/ 0 w 6111291"/>
              <a:gd name="connsiteY5" fmla="*/ 0 h 2464544"/>
              <a:gd name="connsiteX0" fmla="*/ 0 w 5868980"/>
              <a:gd name="connsiteY0" fmla="*/ 122648 h 2587192"/>
              <a:gd name="connsiteX1" fmla="*/ 5035550 w 5868980"/>
              <a:gd name="connsiteY1" fmla="*/ 122648 h 2587192"/>
              <a:gd name="connsiteX2" fmla="*/ 5686425 w 5868980"/>
              <a:gd name="connsiteY2" fmla="*/ 1778404 h 2587192"/>
              <a:gd name="connsiteX3" fmla="*/ 2990850 w 5868980"/>
              <a:gd name="connsiteY3" fmla="*/ 2222366 h 2587192"/>
              <a:gd name="connsiteX4" fmla="*/ 0 w 5868980"/>
              <a:gd name="connsiteY4" fmla="*/ 1670476 h 2587192"/>
              <a:gd name="connsiteX5" fmla="*/ 0 w 5868980"/>
              <a:gd name="connsiteY5" fmla="*/ 122648 h 2587192"/>
              <a:gd name="connsiteX0" fmla="*/ 0 w 5826850"/>
              <a:gd name="connsiteY0" fmla="*/ 122648 h 2587192"/>
              <a:gd name="connsiteX1" fmla="*/ 5035550 w 5826850"/>
              <a:gd name="connsiteY1" fmla="*/ 122648 h 2587192"/>
              <a:gd name="connsiteX2" fmla="*/ 5686425 w 5826850"/>
              <a:gd name="connsiteY2" fmla="*/ 1778404 h 2587192"/>
              <a:gd name="connsiteX3" fmla="*/ 2990850 w 5826850"/>
              <a:gd name="connsiteY3" fmla="*/ 2222366 h 2587192"/>
              <a:gd name="connsiteX4" fmla="*/ 0 w 5826850"/>
              <a:gd name="connsiteY4" fmla="*/ 1670476 h 2587192"/>
              <a:gd name="connsiteX5" fmla="*/ 0 w 5826850"/>
              <a:gd name="connsiteY5" fmla="*/ 122648 h 2587192"/>
              <a:gd name="connsiteX0" fmla="*/ 0 w 5815787"/>
              <a:gd name="connsiteY0" fmla="*/ 122648 h 2587192"/>
              <a:gd name="connsiteX1" fmla="*/ 5035550 w 5815787"/>
              <a:gd name="connsiteY1" fmla="*/ 122648 h 2587192"/>
              <a:gd name="connsiteX2" fmla="*/ 5686425 w 5815787"/>
              <a:gd name="connsiteY2" fmla="*/ 1778404 h 2587192"/>
              <a:gd name="connsiteX3" fmla="*/ 2990850 w 5815787"/>
              <a:gd name="connsiteY3" fmla="*/ 2222366 h 2587192"/>
              <a:gd name="connsiteX4" fmla="*/ 0 w 5815787"/>
              <a:gd name="connsiteY4" fmla="*/ 1670476 h 2587192"/>
              <a:gd name="connsiteX5" fmla="*/ 0 w 5815787"/>
              <a:gd name="connsiteY5" fmla="*/ 122648 h 2587192"/>
              <a:gd name="connsiteX0" fmla="*/ 0 w 5801787"/>
              <a:gd name="connsiteY0" fmla="*/ 128292 h 2592836"/>
              <a:gd name="connsiteX1" fmla="*/ 5035550 w 5801787"/>
              <a:gd name="connsiteY1" fmla="*/ 128292 h 2592836"/>
              <a:gd name="connsiteX2" fmla="*/ 5667375 w 5801787"/>
              <a:gd name="connsiteY2" fmla="*/ 1860248 h 2592836"/>
              <a:gd name="connsiteX3" fmla="*/ 2990850 w 5801787"/>
              <a:gd name="connsiteY3" fmla="*/ 2228010 h 2592836"/>
              <a:gd name="connsiteX4" fmla="*/ 0 w 5801787"/>
              <a:gd name="connsiteY4" fmla="*/ 1676120 h 2592836"/>
              <a:gd name="connsiteX5" fmla="*/ 0 w 5801787"/>
              <a:gd name="connsiteY5" fmla="*/ 128292 h 2592836"/>
              <a:gd name="connsiteX0" fmla="*/ 0 w 5878416"/>
              <a:gd name="connsiteY0" fmla="*/ 128292 h 2557535"/>
              <a:gd name="connsiteX1" fmla="*/ 5035550 w 5878416"/>
              <a:gd name="connsiteY1" fmla="*/ 128292 h 2557535"/>
              <a:gd name="connsiteX2" fmla="*/ 5667375 w 5878416"/>
              <a:gd name="connsiteY2" fmla="*/ 1860248 h 2557535"/>
              <a:gd name="connsiteX3" fmla="*/ 2828925 w 5878416"/>
              <a:gd name="connsiteY3" fmla="*/ 2142285 h 2557535"/>
              <a:gd name="connsiteX4" fmla="*/ 0 w 5878416"/>
              <a:gd name="connsiteY4" fmla="*/ 1676120 h 2557535"/>
              <a:gd name="connsiteX5" fmla="*/ 0 w 5878416"/>
              <a:gd name="connsiteY5" fmla="*/ 128292 h 2557535"/>
              <a:gd name="connsiteX0" fmla="*/ 0 w 5898350"/>
              <a:gd name="connsiteY0" fmla="*/ 138 h 2429381"/>
              <a:gd name="connsiteX1" fmla="*/ 5035550 w 5898350"/>
              <a:gd name="connsiteY1" fmla="*/ 138 h 2429381"/>
              <a:gd name="connsiteX2" fmla="*/ 5667375 w 5898350"/>
              <a:gd name="connsiteY2" fmla="*/ 1732094 h 2429381"/>
              <a:gd name="connsiteX3" fmla="*/ 2828925 w 5898350"/>
              <a:gd name="connsiteY3" fmla="*/ 2014131 h 2429381"/>
              <a:gd name="connsiteX4" fmla="*/ 0 w 5898350"/>
              <a:gd name="connsiteY4" fmla="*/ 1547966 h 2429381"/>
              <a:gd name="connsiteX5" fmla="*/ 0 w 5898350"/>
              <a:gd name="connsiteY5" fmla="*/ 138 h 2429381"/>
              <a:gd name="connsiteX0" fmla="*/ 0 w 7147790"/>
              <a:gd name="connsiteY0" fmla="*/ 138 h 2429381"/>
              <a:gd name="connsiteX1" fmla="*/ 6800850 w 7147790"/>
              <a:gd name="connsiteY1" fmla="*/ 138 h 2429381"/>
              <a:gd name="connsiteX2" fmla="*/ 5667375 w 7147790"/>
              <a:gd name="connsiteY2" fmla="*/ 1732094 h 2429381"/>
              <a:gd name="connsiteX3" fmla="*/ 2828925 w 7147790"/>
              <a:gd name="connsiteY3" fmla="*/ 2014131 h 2429381"/>
              <a:gd name="connsiteX4" fmla="*/ 0 w 7147790"/>
              <a:gd name="connsiteY4" fmla="*/ 1547966 h 2429381"/>
              <a:gd name="connsiteX5" fmla="*/ 0 w 7147790"/>
              <a:gd name="connsiteY5" fmla="*/ 138 h 2429381"/>
              <a:gd name="connsiteX0" fmla="*/ 0 w 6800850"/>
              <a:gd name="connsiteY0" fmla="*/ 0 h 2429243"/>
              <a:gd name="connsiteX1" fmla="*/ 6800850 w 6800850"/>
              <a:gd name="connsiteY1" fmla="*/ 0 h 2429243"/>
              <a:gd name="connsiteX2" fmla="*/ 5667375 w 6800850"/>
              <a:gd name="connsiteY2" fmla="*/ 1731956 h 2429243"/>
              <a:gd name="connsiteX3" fmla="*/ 2828925 w 6800850"/>
              <a:gd name="connsiteY3" fmla="*/ 2013993 h 2429243"/>
              <a:gd name="connsiteX4" fmla="*/ 0 w 6800850"/>
              <a:gd name="connsiteY4" fmla="*/ 1547828 h 2429243"/>
              <a:gd name="connsiteX5" fmla="*/ 0 w 6800850"/>
              <a:gd name="connsiteY5" fmla="*/ 0 h 2429243"/>
              <a:gd name="connsiteX0" fmla="*/ 0 w 6800850"/>
              <a:gd name="connsiteY0" fmla="*/ 0 h 2429243"/>
              <a:gd name="connsiteX1" fmla="*/ 6800850 w 6800850"/>
              <a:gd name="connsiteY1" fmla="*/ 0 h 2429243"/>
              <a:gd name="connsiteX2" fmla="*/ 5121275 w 6800850"/>
              <a:gd name="connsiteY2" fmla="*/ 1947856 h 2429243"/>
              <a:gd name="connsiteX3" fmla="*/ 2828925 w 6800850"/>
              <a:gd name="connsiteY3" fmla="*/ 2013993 h 2429243"/>
              <a:gd name="connsiteX4" fmla="*/ 0 w 6800850"/>
              <a:gd name="connsiteY4" fmla="*/ 1547828 h 2429243"/>
              <a:gd name="connsiteX5" fmla="*/ 0 w 6800850"/>
              <a:gd name="connsiteY5" fmla="*/ 0 h 2429243"/>
              <a:gd name="connsiteX0" fmla="*/ 0 w 6800850"/>
              <a:gd name="connsiteY0" fmla="*/ 0 h 2476896"/>
              <a:gd name="connsiteX1" fmla="*/ 6800850 w 6800850"/>
              <a:gd name="connsiteY1" fmla="*/ 0 h 2476896"/>
              <a:gd name="connsiteX2" fmla="*/ 5121275 w 6800850"/>
              <a:gd name="connsiteY2" fmla="*/ 1947856 h 2476896"/>
              <a:gd name="connsiteX3" fmla="*/ 2689225 w 6800850"/>
              <a:gd name="connsiteY3" fmla="*/ 2128293 h 2476896"/>
              <a:gd name="connsiteX4" fmla="*/ 0 w 6800850"/>
              <a:gd name="connsiteY4" fmla="*/ 1547828 h 2476896"/>
              <a:gd name="connsiteX5" fmla="*/ 0 w 6800850"/>
              <a:gd name="connsiteY5" fmla="*/ 0 h 2476896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121275 w 6800850"/>
              <a:gd name="connsiteY2" fmla="*/ 19478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591175 w 6800850"/>
              <a:gd name="connsiteY2" fmla="*/ 17573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591175 w 6800850"/>
              <a:gd name="connsiteY2" fmla="*/ 17573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476875 w 6800850"/>
              <a:gd name="connsiteY2" fmla="*/ 13636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730875 w 6800850"/>
              <a:gd name="connsiteY2" fmla="*/ 16938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00850" h="2482484">
                <a:moveTo>
                  <a:pt x="0" y="0"/>
                </a:moveTo>
                <a:lnTo>
                  <a:pt x="6800850" y="0"/>
                </a:lnTo>
                <a:cubicBezTo>
                  <a:pt x="6729413" y="847459"/>
                  <a:pt x="6380162" y="1337024"/>
                  <a:pt x="5730875" y="1693856"/>
                </a:cubicBezTo>
                <a:cubicBezTo>
                  <a:pt x="5081588" y="2050688"/>
                  <a:pt x="4464050" y="2006192"/>
                  <a:pt x="2905125" y="2140993"/>
                </a:cubicBezTo>
                <a:cubicBezTo>
                  <a:pt x="1611313" y="2253591"/>
                  <a:pt x="936625" y="3125788"/>
                  <a:pt x="0" y="1547828"/>
                </a:cubicBez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546EBA27-7752-4F27-93EB-3DFA30E304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4325EEA3-BC52-4247-BA08-F93051AF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7DDEBA-A4B9-452E-94BE-D8C64ABCA53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18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D4E1CD47-90D5-47FE-B1AE-36AACFB849A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BCF13F7-B535-4D38-AAF8-D9328656AF69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19AEAA-5222-409A-B21D-6416004CB21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5" name="Freeform 13">
            <a:extLst>
              <a:ext uri="{FF2B5EF4-FFF2-40B4-BE49-F238E27FC236}">
                <a16:creationId xmlns:a16="http://schemas.microsoft.com/office/drawing/2014/main" id="{4EC54A35-CE07-4303-84D9-63BA6918360F}"/>
              </a:ext>
            </a:extLst>
          </p:cNvPr>
          <p:cNvSpPr>
            <a:spLocks/>
          </p:cNvSpPr>
          <p:nvPr userDrawn="1"/>
        </p:nvSpPr>
        <p:spPr bwMode="auto">
          <a:xfrm rot="9900000">
            <a:off x="2675806" y="1093865"/>
            <a:ext cx="2318714" cy="232992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Freeform 13">
            <a:extLst>
              <a:ext uri="{FF2B5EF4-FFF2-40B4-BE49-F238E27FC236}">
                <a16:creationId xmlns:a16="http://schemas.microsoft.com/office/drawing/2014/main" id="{E42E25CA-C158-494B-93F2-156F9990CD5C}"/>
              </a:ext>
            </a:extLst>
          </p:cNvPr>
          <p:cNvSpPr>
            <a:spLocks/>
          </p:cNvSpPr>
          <p:nvPr/>
        </p:nvSpPr>
        <p:spPr bwMode="auto">
          <a:xfrm rot="9900000">
            <a:off x="7377185" y="1081568"/>
            <a:ext cx="2318714" cy="232992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78A252E-FA74-4B28-9A9B-FE52E1D89D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10997" y="1356866"/>
            <a:ext cx="1695403" cy="1687426"/>
          </a:xfrm>
          <a:custGeom>
            <a:avLst/>
            <a:gdLst>
              <a:gd name="connsiteX0" fmla="*/ 648232 w 1695403"/>
              <a:gd name="connsiteY0" fmla="*/ 224 h 1687426"/>
              <a:gd name="connsiteX1" fmla="*/ 1324153 w 1695403"/>
              <a:gd name="connsiteY1" fmla="*/ 392211 h 1687426"/>
              <a:gd name="connsiteX2" fmla="*/ 969742 w 1695403"/>
              <a:gd name="connsiteY2" fmla="*/ 1624379 h 1687426"/>
              <a:gd name="connsiteX3" fmla="*/ 78981 w 1695403"/>
              <a:gd name="connsiteY3" fmla="*/ 704576 h 1687426"/>
              <a:gd name="connsiteX4" fmla="*/ 648232 w 1695403"/>
              <a:gd name="connsiteY4" fmla="*/ 224 h 168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403" h="1687426">
                <a:moveTo>
                  <a:pt x="648232" y="224"/>
                </a:moveTo>
                <a:cubicBezTo>
                  <a:pt x="839535" y="-6170"/>
                  <a:pt x="1064842" y="124492"/>
                  <a:pt x="1324153" y="392211"/>
                </a:cubicBezTo>
                <a:cubicBezTo>
                  <a:pt x="1917454" y="1006346"/>
                  <a:pt x="1799857" y="1416136"/>
                  <a:pt x="969742" y="1624379"/>
                </a:cubicBezTo>
                <a:cubicBezTo>
                  <a:pt x="139627" y="1832622"/>
                  <a:pt x="-158424" y="1524748"/>
                  <a:pt x="78981" y="704576"/>
                </a:cubicBezTo>
                <a:cubicBezTo>
                  <a:pt x="212521" y="243229"/>
                  <a:pt x="402272" y="8445"/>
                  <a:pt x="648232" y="22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95B01E7-15CB-424C-8F9C-AFE5019D19A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712376" y="1344569"/>
            <a:ext cx="1695402" cy="1687426"/>
          </a:xfrm>
          <a:custGeom>
            <a:avLst/>
            <a:gdLst>
              <a:gd name="connsiteX0" fmla="*/ 648233 w 1695402"/>
              <a:gd name="connsiteY0" fmla="*/ 224 h 1687426"/>
              <a:gd name="connsiteX1" fmla="*/ 1324153 w 1695402"/>
              <a:gd name="connsiteY1" fmla="*/ 392211 h 1687426"/>
              <a:gd name="connsiteX2" fmla="*/ 969742 w 1695402"/>
              <a:gd name="connsiteY2" fmla="*/ 1624379 h 1687426"/>
              <a:gd name="connsiteX3" fmla="*/ 78981 w 1695402"/>
              <a:gd name="connsiteY3" fmla="*/ 704576 h 1687426"/>
              <a:gd name="connsiteX4" fmla="*/ 648233 w 1695402"/>
              <a:gd name="connsiteY4" fmla="*/ 224 h 168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402" h="1687426">
                <a:moveTo>
                  <a:pt x="648233" y="224"/>
                </a:moveTo>
                <a:cubicBezTo>
                  <a:pt x="839536" y="-6170"/>
                  <a:pt x="1064842" y="124492"/>
                  <a:pt x="1324153" y="392211"/>
                </a:cubicBezTo>
                <a:cubicBezTo>
                  <a:pt x="1917454" y="1006346"/>
                  <a:pt x="1799856" y="1416136"/>
                  <a:pt x="969742" y="1624379"/>
                </a:cubicBezTo>
                <a:cubicBezTo>
                  <a:pt x="139627" y="1832622"/>
                  <a:pt x="-158424" y="1524748"/>
                  <a:pt x="78981" y="704576"/>
                </a:cubicBezTo>
                <a:cubicBezTo>
                  <a:pt x="212521" y="243229"/>
                  <a:pt x="402272" y="8445"/>
                  <a:pt x="648233" y="22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12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6" grpId="0" animBg="1"/>
      <p:bldP spid="19" grpId="0" animBg="1"/>
    </p:bld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3">
            <a:extLst>
              <a:ext uri="{FF2B5EF4-FFF2-40B4-BE49-F238E27FC236}">
                <a16:creationId xmlns:a16="http://schemas.microsoft.com/office/drawing/2014/main" id="{D5647FE3-C287-4A4A-8D7B-D0EAA93D8863}"/>
              </a:ext>
            </a:extLst>
          </p:cNvPr>
          <p:cNvSpPr>
            <a:spLocks/>
          </p:cNvSpPr>
          <p:nvPr userDrawn="1"/>
        </p:nvSpPr>
        <p:spPr bwMode="auto">
          <a:xfrm rot="18868015">
            <a:off x="-2103495" y="61092"/>
            <a:ext cx="6656720" cy="6688908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Roboto" panose="02000000000000000000" pitchFamily="2" charset="0"/>
              </a:rPr>
              <a:t> 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5A4E2A8-EEF0-465D-B7D3-5C05E2D1B6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66848" y="1660870"/>
            <a:ext cx="3489352" cy="3489352"/>
          </a:xfrm>
          <a:custGeom>
            <a:avLst/>
            <a:gdLst>
              <a:gd name="connsiteX0" fmla="*/ 1744676 w 3489352"/>
              <a:gd name="connsiteY0" fmla="*/ 0 h 3489352"/>
              <a:gd name="connsiteX1" fmla="*/ 3489352 w 3489352"/>
              <a:gd name="connsiteY1" fmla="*/ 1744676 h 3489352"/>
              <a:gd name="connsiteX2" fmla="*/ 1744676 w 3489352"/>
              <a:gd name="connsiteY2" fmla="*/ 3489352 h 3489352"/>
              <a:gd name="connsiteX3" fmla="*/ 0 w 3489352"/>
              <a:gd name="connsiteY3" fmla="*/ 1744676 h 3489352"/>
              <a:gd name="connsiteX4" fmla="*/ 1744676 w 3489352"/>
              <a:gd name="connsiteY4" fmla="*/ 0 h 3489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9352" h="3489352">
                <a:moveTo>
                  <a:pt x="1744676" y="0"/>
                </a:moveTo>
                <a:cubicBezTo>
                  <a:pt x="2708234" y="0"/>
                  <a:pt x="3489352" y="781118"/>
                  <a:pt x="3489352" y="1744676"/>
                </a:cubicBezTo>
                <a:cubicBezTo>
                  <a:pt x="3489352" y="2708234"/>
                  <a:pt x="2708234" y="3489352"/>
                  <a:pt x="1744676" y="3489352"/>
                </a:cubicBezTo>
                <a:cubicBezTo>
                  <a:pt x="781118" y="3489352"/>
                  <a:pt x="0" y="2708234"/>
                  <a:pt x="0" y="1744676"/>
                </a:cubicBezTo>
                <a:cubicBezTo>
                  <a:pt x="0" y="781118"/>
                  <a:pt x="781118" y="0"/>
                  <a:pt x="174467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579DC49-DFEA-4DE5-BBA4-70B69532BC7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2101D3A-D13A-4604-AA3C-F79641BA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0E7039-1425-4F00-82A7-7AF34998CFEE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29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2A57373-7DAE-404E-94AB-13069D92867C}"/>
              </a:ext>
            </a:extLst>
          </p:cNvPr>
          <p:cNvSpPr>
            <a:spLocks/>
          </p:cNvSpPr>
          <p:nvPr userDrawn="1"/>
        </p:nvSpPr>
        <p:spPr bwMode="auto">
          <a:xfrm rot="16493000" flipH="1">
            <a:off x="5041843" y="1657875"/>
            <a:ext cx="5038996" cy="1711897"/>
          </a:xfrm>
          <a:custGeom>
            <a:avLst/>
            <a:gdLst>
              <a:gd name="connsiteX0" fmla="*/ 0 w 5038996"/>
              <a:gd name="connsiteY0" fmla="*/ 789436 h 1711897"/>
              <a:gd name="connsiteX1" fmla="*/ 60127 w 5038996"/>
              <a:gd name="connsiteY1" fmla="*/ 85679 h 1711897"/>
              <a:gd name="connsiteX2" fmla="*/ 171920 w 5038996"/>
              <a:gd name="connsiteY2" fmla="*/ 49784 h 1711897"/>
              <a:gd name="connsiteX3" fmla="*/ 708296 w 5038996"/>
              <a:gd name="connsiteY3" fmla="*/ 3747 h 1711897"/>
              <a:gd name="connsiteX4" fmla="*/ 2918096 w 5038996"/>
              <a:gd name="connsiteY4" fmla="*/ 930847 h 1711897"/>
              <a:gd name="connsiteX5" fmla="*/ 5038996 w 5038996"/>
              <a:gd name="connsiteY5" fmla="*/ 765747 h 1711897"/>
              <a:gd name="connsiteX6" fmla="*/ 4804046 w 5038996"/>
              <a:gd name="connsiteY6" fmla="*/ 1178497 h 1711897"/>
              <a:gd name="connsiteX7" fmla="*/ 3826146 w 5038996"/>
              <a:gd name="connsiteY7" fmla="*/ 1597597 h 1711897"/>
              <a:gd name="connsiteX8" fmla="*/ 1381396 w 5038996"/>
              <a:gd name="connsiteY8" fmla="*/ 1711897 h 1711897"/>
              <a:gd name="connsiteX9" fmla="*/ 100941 w 5038996"/>
              <a:gd name="connsiteY9" fmla="*/ 856842 h 171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38996" h="1711897">
                <a:moveTo>
                  <a:pt x="0" y="789436"/>
                </a:moveTo>
                <a:lnTo>
                  <a:pt x="60127" y="85679"/>
                </a:lnTo>
                <a:lnTo>
                  <a:pt x="171920" y="49784"/>
                </a:lnTo>
                <a:cubicBezTo>
                  <a:pt x="326105" y="11684"/>
                  <a:pt x="505096" y="-8953"/>
                  <a:pt x="708296" y="3747"/>
                </a:cubicBezTo>
                <a:cubicBezTo>
                  <a:pt x="1521096" y="54547"/>
                  <a:pt x="2041796" y="729234"/>
                  <a:pt x="2918096" y="930847"/>
                </a:cubicBezTo>
                <a:cubicBezTo>
                  <a:pt x="3826146" y="1140397"/>
                  <a:pt x="4829446" y="848297"/>
                  <a:pt x="5038996" y="765747"/>
                </a:cubicBezTo>
                <a:lnTo>
                  <a:pt x="4804046" y="1178497"/>
                </a:lnTo>
                <a:cubicBezTo>
                  <a:pt x="4804046" y="1178497"/>
                  <a:pt x="4804046" y="1178497"/>
                  <a:pt x="3826146" y="1597597"/>
                </a:cubicBezTo>
                <a:cubicBezTo>
                  <a:pt x="3826146" y="1597597"/>
                  <a:pt x="3826146" y="1597597"/>
                  <a:pt x="1381396" y="1711897"/>
                </a:cubicBezTo>
                <a:cubicBezTo>
                  <a:pt x="1381396" y="1711897"/>
                  <a:pt x="1381396" y="1711897"/>
                  <a:pt x="100941" y="856842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Picture Placeholder 12">
            <a:extLst>
              <a:ext uri="{FF2B5EF4-FFF2-40B4-BE49-F238E27FC236}">
                <a16:creationId xmlns:a16="http://schemas.microsoft.com/office/drawing/2014/main" id="{E4258BAF-BB67-415D-9074-7300A36E08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7179271" y="-1"/>
            <a:ext cx="5012729" cy="6858000"/>
          </a:xfrm>
          <a:custGeom>
            <a:avLst/>
            <a:gdLst>
              <a:gd name="connsiteX0" fmla="*/ 0 w 5209690"/>
              <a:gd name="connsiteY0" fmla="*/ 0 h 6858000"/>
              <a:gd name="connsiteX1" fmla="*/ 4885889 w 5209690"/>
              <a:gd name="connsiteY1" fmla="*/ 0 h 6858000"/>
              <a:gd name="connsiteX2" fmla="*/ 3757398 w 5209690"/>
              <a:gd name="connsiteY2" fmla="*/ 2012950 h 6858000"/>
              <a:gd name="connsiteX3" fmla="*/ 4978076 w 5209690"/>
              <a:gd name="connsiteY3" fmla="*/ 5289550 h 6858000"/>
              <a:gd name="connsiteX4" fmla="*/ 5191058 w 5209690"/>
              <a:gd name="connsiteY4" fmla="*/ 6858000 h 6858000"/>
              <a:gd name="connsiteX5" fmla="*/ 0 w 5209690"/>
              <a:gd name="connsiteY5" fmla="*/ 6858000 h 6858000"/>
              <a:gd name="connsiteX6" fmla="*/ 0 w 5209690"/>
              <a:gd name="connsiteY6" fmla="*/ 0 h 6858000"/>
              <a:gd name="connsiteX0" fmla="*/ 0 w 5207723"/>
              <a:gd name="connsiteY0" fmla="*/ 151929 h 7009929"/>
              <a:gd name="connsiteX1" fmla="*/ 4885889 w 5207723"/>
              <a:gd name="connsiteY1" fmla="*/ 151929 h 7009929"/>
              <a:gd name="connsiteX2" fmla="*/ 4100298 w 5207723"/>
              <a:gd name="connsiteY2" fmla="*/ 2202979 h 7009929"/>
              <a:gd name="connsiteX3" fmla="*/ 4978076 w 5207723"/>
              <a:gd name="connsiteY3" fmla="*/ 5441479 h 7009929"/>
              <a:gd name="connsiteX4" fmla="*/ 5191058 w 5207723"/>
              <a:gd name="connsiteY4" fmla="*/ 7009929 h 7009929"/>
              <a:gd name="connsiteX5" fmla="*/ 0 w 5207723"/>
              <a:gd name="connsiteY5" fmla="*/ 7009929 h 7009929"/>
              <a:gd name="connsiteX6" fmla="*/ 0 w 5207723"/>
              <a:gd name="connsiteY6" fmla="*/ 151929 h 7009929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0 h 6858000"/>
              <a:gd name="connsiteX1" fmla="*/ 4885889 w 5073993"/>
              <a:gd name="connsiteY1" fmla="*/ 0 h 6858000"/>
              <a:gd name="connsiteX2" fmla="*/ 4100298 w 5073993"/>
              <a:gd name="connsiteY2" fmla="*/ 2101850 h 6858000"/>
              <a:gd name="connsiteX3" fmla="*/ 4978076 w 5073993"/>
              <a:gd name="connsiteY3" fmla="*/ 5289550 h 6858000"/>
              <a:gd name="connsiteX4" fmla="*/ 4810058 w 5073993"/>
              <a:gd name="connsiteY4" fmla="*/ 6845300 h 6858000"/>
              <a:gd name="connsiteX5" fmla="*/ 0 w 5073993"/>
              <a:gd name="connsiteY5" fmla="*/ 6858000 h 6858000"/>
              <a:gd name="connsiteX6" fmla="*/ 0 w 5073993"/>
              <a:gd name="connsiteY6" fmla="*/ 0 h 6858000"/>
              <a:gd name="connsiteX0" fmla="*/ 0 w 5024109"/>
              <a:gd name="connsiteY0" fmla="*/ 0 h 6858000"/>
              <a:gd name="connsiteX1" fmla="*/ 4885889 w 5024109"/>
              <a:gd name="connsiteY1" fmla="*/ 0 h 6858000"/>
              <a:gd name="connsiteX2" fmla="*/ 4100298 w 5024109"/>
              <a:gd name="connsiteY2" fmla="*/ 2101850 h 6858000"/>
              <a:gd name="connsiteX3" fmla="*/ 4978076 w 5024109"/>
              <a:gd name="connsiteY3" fmla="*/ 5289550 h 6858000"/>
              <a:gd name="connsiteX4" fmla="*/ 4810058 w 5024109"/>
              <a:gd name="connsiteY4" fmla="*/ 6845300 h 6858000"/>
              <a:gd name="connsiteX5" fmla="*/ 0 w 5024109"/>
              <a:gd name="connsiteY5" fmla="*/ 6858000 h 6858000"/>
              <a:gd name="connsiteX6" fmla="*/ 0 w 5024109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2729"/>
              <a:gd name="connsiteY0" fmla="*/ 0 h 6858000"/>
              <a:gd name="connsiteX1" fmla="*/ 4885889 w 5012729"/>
              <a:gd name="connsiteY1" fmla="*/ 0 h 6858000"/>
              <a:gd name="connsiteX2" fmla="*/ 4259048 w 5012729"/>
              <a:gd name="connsiteY2" fmla="*/ 2212975 h 6858000"/>
              <a:gd name="connsiteX3" fmla="*/ 4978076 w 5012729"/>
              <a:gd name="connsiteY3" fmla="*/ 5289550 h 6858000"/>
              <a:gd name="connsiteX4" fmla="*/ 4810058 w 5012729"/>
              <a:gd name="connsiteY4" fmla="*/ 6845300 h 6858000"/>
              <a:gd name="connsiteX5" fmla="*/ 0 w 5012729"/>
              <a:gd name="connsiteY5" fmla="*/ 6858000 h 6858000"/>
              <a:gd name="connsiteX6" fmla="*/ 0 w 501272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2729" h="6858000">
                <a:moveTo>
                  <a:pt x="0" y="0"/>
                </a:moveTo>
                <a:lnTo>
                  <a:pt x="4885889" y="0"/>
                </a:lnTo>
                <a:cubicBezTo>
                  <a:pt x="4464372" y="807508"/>
                  <a:pt x="4306704" y="1263650"/>
                  <a:pt x="4259048" y="2212975"/>
                </a:cubicBezTo>
                <a:cubicBezTo>
                  <a:pt x="4246286" y="3222625"/>
                  <a:pt x="4886241" y="4517496"/>
                  <a:pt x="4978076" y="5289550"/>
                </a:cubicBezTo>
                <a:cubicBezTo>
                  <a:pt x="5069911" y="6061604"/>
                  <a:pt x="4967288" y="6403975"/>
                  <a:pt x="4810058" y="68453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69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>
            <a:extLst>
              <a:ext uri="{FF2B5EF4-FFF2-40B4-BE49-F238E27FC236}">
                <a16:creationId xmlns:a16="http://schemas.microsoft.com/office/drawing/2014/main" id="{D1BFE11A-41E1-41D2-82A6-B92D36321726}"/>
              </a:ext>
            </a:extLst>
          </p:cNvPr>
          <p:cNvSpPr>
            <a:spLocks/>
          </p:cNvSpPr>
          <p:nvPr/>
        </p:nvSpPr>
        <p:spPr bwMode="auto">
          <a:xfrm rot="5400000">
            <a:off x="1421805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DB58968C-95C5-48F5-85CB-81638556A1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56929" y="1250953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BC592CDE-22DD-4CFD-A6B7-FE02D4F8FB1D}"/>
              </a:ext>
            </a:extLst>
          </p:cNvPr>
          <p:cNvSpPr>
            <a:spLocks/>
          </p:cNvSpPr>
          <p:nvPr/>
        </p:nvSpPr>
        <p:spPr bwMode="auto">
          <a:xfrm rot="5400000">
            <a:off x="3857207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9DEB02CB-5055-4033-BF88-FF15CCFC20A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996143" y="1250953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629B6602-F8EA-43BC-9DA8-5D09C44F2B1C}"/>
              </a:ext>
            </a:extLst>
          </p:cNvPr>
          <p:cNvSpPr>
            <a:spLocks/>
          </p:cNvSpPr>
          <p:nvPr/>
        </p:nvSpPr>
        <p:spPr bwMode="auto">
          <a:xfrm rot="5400000">
            <a:off x="6292609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985BD8AB-A251-4E26-AA45-97789FD003A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35357" y="1250952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2B1740BF-1FA3-46FC-A5A1-03A491B23BA8}"/>
              </a:ext>
            </a:extLst>
          </p:cNvPr>
          <p:cNvSpPr>
            <a:spLocks/>
          </p:cNvSpPr>
          <p:nvPr/>
        </p:nvSpPr>
        <p:spPr bwMode="auto">
          <a:xfrm rot="5400000">
            <a:off x="8728011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A46A5149-5A3C-4797-9D34-7001EE2CF6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74572" y="1250952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3C7419A3-76B8-4E53-BCE5-1B1ABC898064}"/>
              </a:ext>
            </a:extLst>
          </p:cNvPr>
          <p:cNvSpPr>
            <a:spLocks/>
          </p:cNvSpPr>
          <p:nvPr/>
        </p:nvSpPr>
        <p:spPr bwMode="auto">
          <a:xfrm rot="5400000">
            <a:off x="1421805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A4A629DB-370D-4068-84F5-68415C3F181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56929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DEB3FF8B-08CB-4C73-A4EB-AC387501BBCE}"/>
              </a:ext>
            </a:extLst>
          </p:cNvPr>
          <p:cNvSpPr>
            <a:spLocks/>
          </p:cNvSpPr>
          <p:nvPr/>
        </p:nvSpPr>
        <p:spPr bwMode="auto">
          <a:xfrm rot="5400000">
            <a:off x="3857207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45905FFF-F753-4BFC-A31E-5FBF6209A1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996143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9" name="Freeform 13">
            <a:extLst>
              <a:ext uri="{FF2B5EF4-FFF2-40B4-BE49-F238E27FC236}">
                <a16:creationId xmlns:a16="http://schemas.microsoft.com/office/drawing/2014/main" id="{80577E9F-9E96-4527-ABBC-3EEA2B0D5770}"/>
              </a:ext>
            </a:extLst>
          </p:cNvPr>
          <p:cNvSpPr>
            <a:spLocks/>
          </p:cNvSpPr>
          <p:nvPr/>
        </p:nvSpPr>
        <p:spPr bwMode="auto">
          <a:xfrm rot="5400000">
            <a:off x="6292609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AEA846BE-2D10-425E-B89D-8FF85D8F43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35357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3" name="Freeform 13">
            <a:extLst>
              <a:ext uri="{FF2B5EF4-FFF2-40B4-BE49-F238E27FC236}">
                <a16:creationId xmlns:a16="http://schemas.microsoft.com/office/drawing/2014/main" id="{ED668460-CC37-4DA9-A010-043DC448540F}"/>
              </a:ext>
            </a:extLst>
          </p:cNvPr>
          <p:cNvSpPr>
            <a:spLocks/>
          </p:cNvSpPr>
          <p:nvPr/>
        </p:nvSpPr>
        <p:spPr bwMode="auto">
          <a:xfrm rot="5400000">
            <a:off x="8728011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29BC714C-1BD1-49C7-A8F6-E31B56C7724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874572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160C0E4E-B39A-46D0-83A2-EBEC3460E02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0" name="Slide Number Placeholder 5">
            <a:extLst>
              <a:ext uri="{FF2B5EF4-FFF2-40B4-BE49-F238E27FC236}">
                <a16:creationId xmlns:a16="http://schemas.microsoft.com/office/drawing/2014/main" id="{09A47E02-8FAD-401B-AA09-A213F26B226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C73A57-CC31-4F7E-B2EB-BE968E8F338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26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9" grpId="0" animBg="1"/>
      <p:bldP spid="9" grpId="0" animBg="1"/>
      <p:bldP spid="42" grpId="0" animBg="1"/>
      <p:bldP spid="13" grpId="0" animBg="1"/>
      <p:bldP spid="43" grpId="0" animBg="1"/>
      <p:bldP spid="17" grpId="0" animBg="1"/>
      <p:bldP spid="44" grpId="0" animBg="1"/>
      <p:bldP spid="21" grpId="0" animBg="1"/>
      <p:bldP spid="45" grpId="0" animBg="1"/>
      <p:bldP spid="25" grpId="0" animBg="1"/>
      <p:bldP spid="46" grpId="0" animBg="1"/>
      <p:bldP spid="29" grpId="0" animBg="1"/>
      <p:bldP spid="47" grpId="0" animBg="1"/>
      <p:bldP spid="33" grpId="0" animBg="1"/>
      <p:bldP spid="48" grpId="0" animBg="1"/>
    </p:bld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DCBF56E1-5B1B-4800-BDA0-8A113A9EF05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5858C5F-0AC8-46C7-ACD7-F018ECB4391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B17340-9C53-481C-AD3E-09F63BE4858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39" name="Freeform 13">
            <a:extLst>
              <a:ext uri="{FF2B5EF4-FFF2-40B4-BE49-F238E27FC236}">
                <a16:creationId xmlns:a16="http://schemas.microsoft.com/office/drawing/2014/main" id="{A77FB9AB-17BD-40DD-A107-F9E4187B3E72}"/>
              </a:ext>
            </a:extLst>
          </p:cNvPr>
          <p:cNvSpPr>
            <a:spLocks/>
          </p:cNvSpPr>
          <p:nvPr userDrawn="1"/>
        </p:nvSpPr>
        <p:spPr bwMode="auto">
          <a:xfrm rot="19442737">
            <a:off x="8627849" y="403953"/>
            <a:ext cx="2411070" cy="2422729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38" name="Freeform 13">
            <a:extLst>
              <a:ext uri="{FF2B5EF4-FFF2-40B4-BE49-F238E27FC236}">
                <a16:creationId xmlns:a16="http://schemas.microsoft.com/office/drawing/2014/main" id="{19851E0D-8A40-4598-A0E5-017B23B88FE2}"/>
              </a:ext>
            </a:extLst>
          </p:cNvPr>
          <p:cNvSpPr>
            <a:spLocks/>
          </p:cNvSpPr>
          <p:nvPr userDrawn="1"/>
        </p:nvSpPr>
        <p:spPr bwMode="auto">
          <a:xfrm rot="488949">
            <a:off x="9796645" y="-876819"/>
            <a:ext cx="3216674" cy="3232228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4F058A1-0AD4-431B-94A9-8F75BECB5DD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362576" y="739293"/>
            <a:ext cx="6829425" cy="5128844"/>
          </a:xfrm>
          <a:custGeom>
            <a:avLst/>
            <a:gdLst>
              <a:gd name="connsiteX0" fmla="*/ 3726472 w 6829425"/>
              <a:gd name="connsiteY0" fmla="*/ 4542460 h 5128844"/>
              <a:gd name="connsiteX1" fmla="*/ 4019665 w 6829425"/>
              <a:gd name="connsiteY1" fmla="*/ 4835652 h 5128844"/>
              <a:gd name="connsiteX2" fmla="*/ 3726472 w 6829425"/>
              <a:gd name="connsiteY2" fmla="*/ 5128844 h 5128844"/>
              <a:gd name="connsiteX3" fmla="*/ 3433280 w 6829425"/>
              <a:gd name="connsiteY3" fmla="*/ 4835652 h 5128844"/>
              <a:gd name="connsiteX4" fmla="*/ 3726472 w 6829425"/>
              <a:gd name="connsiteY4" fmla="*/ 4542460 h 5128844"/>
              <a:gd name="connsiteX5" fmla="*/ 3218828 w 6829425"/>
              <a:gd name="connsiteY5" fmla="*/ 4488421 h 5128844"/>
              <a:gd name="connsiteX6" fmla="*/ 3354986 w 6829425"/>
              <a:gd name="connsiteY6" fmla="*/ 4624579 h 5128844"/>
              <a:gd name="connsiteX7" fmla="*/ 3218828 w 6829425"/>
              <a:gd name="connsiteY7" fmla="*/ 4760737 h 5128844"/>
              <a:gd name="connsiteX8" fmla="*/ 3082670 w 6829425"/>
              <a:gd name="connsiteY8" fmla="*/ 4624579 h 5128844"/>
              <a:gd name="connsiteX9" fmla="*/ 3218828 w 6829425"/>
              <a:gd name="connsiteY9" fmla="*/ 4488421 h 5128844"/>
              <a:gd name="connsiteX10" fmla="*/ 4936360 w 6829425"/>
              <a:gd name="connsiteY10" fmla="*/ 4343397 h 5128844"/>
              <a:gd name="connsiteX11" fmla="*/ 5166244 w 6829425"/>
              <a:gd name="connsiteY11" fmla="*/ 4573282 h 5128844"/>
              <a:gd name="connsiteX12" fmla="*/ 4936360 w 6829425"/>
              <a:gd name="connsiteY12" fmla="*/ 4803166 h 5128844"/>
              <a:gd name="connsiteX13" fmla="*/ 4706476 w 6829425"/>
              <a:gd name="connsiteY13" fmla="*/ 4573282 h 5128844"/>
              <a:gd name="connsiteX14" fmla="*/ 4936360 w 6829425"/>
              <a:gd name="connsiteY14" fmla="*/ 4343397 h 5128844"/>
              <a:gd name="connsiteX15" fmla="*/ 6700294 w 6829425"/>
              <a:gd name="connsiteY15" fmla="*/ 250564 h 5128844"/>
              <a:gd name="connsiteX16" fmla="*/ 6800102 w 6829425"/>
              <a:gd name="connsiteY16" fmla="*/ 270715 h 5128844"/>
              <a:gd name="connsiteX17" fmla="*/ 6829425 w 6829425"/>
              <a:gd name="connsiteY17" fmla="*/ 286631 h 5128844"/>
              <a:gd name="connsiteX18" fmla="*/ 6829425 w 6829425"/>
              <a:gd name="connsiteY18" fmla="*/ 727330 h 5128844"/>
              <a:gd name="connsiteX19" fmla="*/ 6800102 w 6829425"/>
              <a:gd name="connsiteY19" fmla="*/ 743245 h 5128844"/>
              <a:gd name="connsiteX20" fmla="*/ 6700294 w 6829425"/>
              <a:gd name="connsiteY20" fmla="*/ 763396 h 5128844"/>
              <a:gd name="connsiteX21" fmla="*/ 6443878 w 6829425"/>
              <a:gd name="connsiteY21" fmla="*/ 506980 h 5128844"/>
              <a:gd name="connsiteX22" fmla="*/ 6700294 w 6829425"/>
              <a:gd name="connsiteY22" fmla="*/ 250564 h 5128844"/>
              <a:gd name="connsiteX23" fmla="*/ 3750086 w 6829425"/>
              <a:gd name="connsiteY23" fmla="*/ 229138 h 5128844"/>
              <a:gd name="connsiteX24" fmla="*/ 3988357 w 6829425"/>
              <a:gd name="connsiteY24" fmla="*/ 467409 h 5128844"/>
              <a:gd name="connsiteX25" fmla="*/ 3842832 w 6829425"/>
              <a:gd name="connsiteY25" fmla="*/ 686955 h 5128844"/>
              <a:gd name="connsiteX26" fmla="*/ 3837159 w 6829425"/>
              <a:gd name="connsiteY26" fmla="*/ 688716 h 5128844"/>
              <a:gd name="connsiteX27" fmla="*/ 3842199 w 6829425"/>
              <a:gd name="connsiteY27" fmla="*/ 698004 h 5128844"/>
              <a:gd name="connsiteX28" fmla="*/ 3860696 w 6829425"/>
              <a:gd name="connsiteY28" fmla="*/ 757589 h 5128844"/>
              <a:gd name="connsiteX29" fmla="*/ 3866452 w 6829425"/>
              <a:gd name="connsiteY29" fmla="*/ 814694 h 5128844"/>
              <a:gd name="connsiteX30" fmla="*/ 3876861 w 6829425"/>
              <a:gd name="connsiteY30" fmla="*/ 810593 h 5128844"/>
              <a:gd name="connsiteX31" fmla="*/ 3999845 w 6829425"/>
              <a:gd name="connsiteY31" fmla="*/ 791999 h 5128844"/>
              <a:gd name="connsiteX32" fmla="*/ 4160828 w 6829425"/>
              <a:gd name="connsiteY32" fmla="*/ 824502 h 5128844"/>
              <a:gd name="connsiteX33" fmla="*/ 4229022 w 6829425"/>
              <a:gd name="connsiteY33" fmla="*/ 861516 h 5128844"/>
              <a:gd name="connsiteX34" fmla="*/ 4242910 w 6829425"/>
              <a:gd name="connsiteY34" fmla="*/ 835931 h 5128844"/>
              <a:gd name="connsiteX35" fmla="*/ 4695284 w 6829425"/>
              <a:gd name="connsiteY35" fmla="*/ 595404 h 5128844"/>
              <a:gd name="connsiteX36" fmla="*/ 5197957 w 6829425"/>
              <a:gd name="connsiteY36" fmla="*/ 928600 h 5128844"/>
              <a:gd name="connsiteX37" fmla="*/ 5216322 w 6829425"/>
              <a:gd name="connsiteY37" fmla="*/ 987759 h 5128844"/>
              <a:gd name="connsiteX38" fmla="*/ 5363708 w 6829425"/>
              <a:gd name="connsiteY38" fmla="*/ 895775 h 5128844"/>
              <a:gd name="connsiteX39" fmla="*/ 6123983 w 6829425"/>
              <a:gd name="connsiteY39" fmla="*/ 703266 h 5128844"/>
              <a:gd name="connsiteX40" fmla="*/ 6744832 w 6829425"/>
              <a:gd name="connsiteY40" fmla="*/ 828609 h 5128844"/>
              <a:gd name="connsiteX41" fmla="*/ 6829425 w 6829425"/>
              <a:gd name="connsiteY41" fmla="*/ 869360 h 5128844"/>
              <a:gd name="connsiteX42" fmla="*/ 6829425 w 6829425"/>
              <a:gd name="connsiteY42" fmla="*/ 4518631 h 5128844"/>
              <a:gd name="connsiteX43" fmla="*/ 6744119 w 6829425"/>
              <a:gd name="connsiteY43" fmla="*/ 4545112 h 5128844"/>
              <a:gd name="connsiteX44" fmla="*/ 6645556 w 6829425"/>
              <a:gd name="connsiteY44" fmla="*/ 4555047 h 5128844"/>
              <a:gd name="connsiteX45" fmla="*/ 6455192 w 6829425"/>
              <a:gd name="connsiteY45" fmla="*/ 4516615 h 5128844"/>
              <a:gd name="connsiteX46" fmla="*/ 6390928 w 6829425"/>
              <a:gd name="connsiteY46" fmla="*/ 4481734 h 5128844"/>
              <a:gd name="connsiteX47" fmla="*/ 6378222 w 6829425"/>
              <a:gd name="connsiteY47" fmla="*/ 4544666 h 5128844"/>
              <a:gd name="connsiteX48" fmla="*/ 6216590 w 6829425"/>
              <a:gd name="connsiteY48" fmla="*/ 4651804 h 5128844"/>
              <a:gd name="connsiteX49" fmla="*/ 6041171 w 6829425"/>
              <a:gd name="connsiteY49" fmla="*/ 4476386 h 5128844"/>
              <a:gd name="connsiteX50" fmla="*/ 6216590 w 6829425"/>
              <a:gd name="connsiteY50" fmla="*/ 4300967 h 5128844"/>
              <a:gd name="connsiteX51" fmla="*/ 6219294 w 6829425"/>
              <a:gd name="connsiteY51" fmla="*/ 4301240 h 5128844"/>
              <a:gd name="connsiteX52" fmla="*/ 6194929 w 6829425"/>
              <a:gd name="connsiteY52" fmla="*/ 4256352 h 5128844"/>
              <a:gd name="connsiteX53" fmla="*/ 6168198 w 6829425"/>
              <a:gd name="connsiteY53" fmla="*/ 4170240 h 5128844"/>
              <a:gd name="connsiteX54" fmla="*/ 6119842 w 6829425"/>
              <a:gd name="connsiteY54" fmla="*/ 4155230 h 5128844"/>
              <a:gd name="connsiteX55" fmla="*/ 5991348 w 6829425"/>
              <a:gd name="connsiteY55" fmla="*/ 4068596 h 5128844"/>
              <a:gd name="connsiteX56" fmla="*/ 5989900 w 6829425"/>
              <a:gd name="connsiteY56" fmla="*/ 4066841 h 5128844"/>
              <a:gd name="connsiteX57" fmla="*/ 5989536 w 6829425"/>
              <a:gd name="connsiteY57" fmla="*/ 4068069 h 5128844"/>
              <a:gd name="connsiteX58" fmla="*/ 5528400 w 6829425"/>
              <a:gd name="connsiteY58" fmla="*/ 4381886 h 5128844"/>
              <a:gd name="connsiteX59" fmla="*/ 5117520 w 6829425"/>
              <a:gd name="connsiteY59" fmla="*/ 4163422 h 5128844"/>
              <a:gd name="connsiteX60" fmla="*/ 5084312 w 6829425"/>
              <a:gd name="connsiteY60" fmla="*/ 4102242 h 5128844"/>
              <a:gd name="connsiteX61" fmla="*/ 5072291 w 6829425"/>
              <a:gd name="connsiteY61" fmla="*/ 4114553 h 5128844"/>
              <a:gd name="connsiteX62" fmla="*/ 3999845 w 6829425"/>
              <a:gd name="connsiteY62" fmla="*/ 4528906 h 5128844"/>
              <a:gd name="connsiteX63" fmla="*/ 3239570 w 6829425"/>
              <a:gd name="connsiteY63" fmla="*/ 4336398 h 5128844"/>
              <a:gd name="connsiteX64" fmla="*/ 3139499 w 6829425"/>
              <a:gd name="connsiteY64" fmla="*/ 4275602 h 5128844"/>
              <a:gd name="connsiteX65" fmla="*/ 3053110 w 6829425"/>
              <a:gd name="connsiteY65" fmla="*/ 4380308 h 5128844"/>
              <a:gd name="connsiteX66" fmla="*/ 2486051 w 6829425"/>
              <a:gd name="connsiteY66" fmla="*/ 4615191 h 5128844"/>
              <a:gd name="connsiteX67" fmla="*/ 1747128 w 6829425"/>
              <a:gd name="connsiteY67" fmla="*/ 4125400 h 5128844"/>
              <a:gd name="connsiteX68" fmla="*/ 1729554 w 6829425"/>
              <a:gd name="connsiteY68" fmla="*/ 4068784 h 5128844"/>
              <a:gd name="connsiteX69" fmla="*/ 1669318 w 6829425"/>
              <a:gd name="connsiteY69" fmla="*/ 4113828 h 5128844"/>
              <a:gd name="connsiteX70" fmla="*/ 1640962 w 6829425"/>
              <a:gd name="connsiteY70" fmla="*/ 4130126 h 5128844"/>
              <a:gd name="connsiteX71" fmla="*/ 1641420 w 6829425"/>
              <a:gd name="connsiteY71" fmla="*/ 4134667 h 5128844"/>
              <a:gd name="connsiteX72" fmla="*/ 1610722 w 6829425"/>
              <a:gd name="connsiteY72" fmla="*/ 4286720 h 5128844"/>
              <a:gd name="connsiteX73" fmla="*/ 1577471 w 6829425"/>
              <a:gd name="connsiteY73" fmla="*/ 4347980 h 5128844"/>
              <a:gd name="connsiteX74" fmla="*/ 1583186 w 6829425"/>
              <a:gd name="connsiteY74" fmla="*/ 4354908 h 5128844"/>
              <a:gd name="connsiteX75" fmla="*/ 1634907 w 6829425"/>
              <a:gd name="connsiteY75" fmla="*/ 4524230 h 5128844"/>
              <a:gd name="connsiteX76" fmla="*/ 1332064 w 6829425"/>
              <a:gd name="connsiteY76" fmla="*/ 4827073 h 5128844"/>
              <a:gd name="connsiteX77" fmla="*/ 1029221 w 6829425"/>
              <a:gd name="connsiteY77" fmla="*/ 4524230 h 5128844"/>
              <a:gd name="connsiteX78" fmla="*/ 1035374 w 6829425"/>
              <a:gd name="connsiteY78" fmla="*/ 4463197 h 5128844"/>
              <a:gd name="connsiteX79" fmla="*/ 1036134 w 6829425"/>
              <a:gd name="connsiteY79" fmla="*/ 4460746 h 5128844"/>
              <a:gd name="connsiteX80" fmla="*/ 1032379 w 6829425"/>
              <a:gd name="connsiteY80" fmla="*/ 4458587 h 5128844"/>
              <a:gd name="connsiteX81" fmla="*/ 890850 w 6829425"/>
              <a:gd name="connsiteY81" fmla="*/ 4286720 h 5128844"/>
              <a:gd name="connsiteX82" fmla="*/ 888796 w 6829425"/>
              <a:gd name="connsiteY82" fmla="*/ 4280104 h 5128844"/>
              <a:gd name="connsiteX83" fmla="*/ 854906 w 6829425"/>
              <a:gd name="connsiteY83" fmla="*/ 4274932 h 5128844"/>
              <a:gd name="connsiteX84" fmla="*/ 0 w 6829425"/>
              <a:gd name="connsiteY84" fmla="*/ 3225997 h 5128844"/>
              <a:gd name="connsiteX85" fmla="*/ 472056 w 6829425"/>
              <a:gd name="connsiteY85" fmla="*/ 2338167 h 5128844"/>
              <a:gd name="connsiteX86" fmla="*/ 513004 w 6829425"/>
              <a:gd name="connsiteY86" fmla="*/ 2313290 h 5128844"/>
              <a:gd name="connsiteX87" fmla="*/ 440228 w 6829425"/>
              <a:gd name="connsiteY87" fmla="*/ 2225084 h 5128844"/>
              <a:gd name="connsiteX88" fmla="*/ 288130 w 6829425"/>
              <a:gd name="connsiteY88" fmla="*/ 1727148 h 5128844"/>
              <a:gd name="connsiteX89" fmla="*/ 680782 w 6829425"/>
              <a:gd name="connsiteY89" fmla="*/ 988660 h 5128844"/>
              <a:gd name="connsiteX90" fmla="*/ 686692 w 6829425"/>
              <a:gd name="connsiteY90" fmla="*/ 985069 h 5128844"/>
              <a:gd name="connsiteX91" fmla="*/ 641768 w 6829425"/>
              <a:gd name="connsiteY91" fmla="*/ 948003 h 5128844"/>
              <a:gd name="connsiteX92" fmla="*/ 534885 w 6829425"/>
              <a:gd name="connsiteY92" fmla="*/ 689965 h 5128844"/>
              <a:gd name="connsiteX93" fmla="*/ 899806 w 6829425"/>
              <a:gd name="connsiteY93" fmla="*/ 325044 h 5128844"/>
              <a:gd name="connsiteX94" fmla="*/ 1264727 w 6829425"/>
              <a:gd name="connsiteY94" fmla="*/ 689965 h 5128844"/>
              <a:gd name="connsiteX95" fmla="*/ 1236049 w 6829425"/>
              <a:gd name="connsiteY95" fmla="*/ 832009 h 5128844"/>
              <a:gd name="connsiteX96" fmla="*/ 1231762 w 6829425"/>
              <a:gd name="connsiteY96" fmla="*/ 839907 h 5128844"/>
              <a:gd name="connsiteX97" fmla="*/ 1292146 w 6829425"/>
              <a:gd name="connsiteY97" fmla="*/ 843716 h 5128844"/>
              <a:gd name="connsiteX98" fmla="*/ 1603225 w 6829425"/>
              <a:gd name="connsiteY98" fmla="*/ 944050 h 5128844"/>
              <a:gd name="connsiteX99" fmla="*/ 1625912 w 6829425"/>
              <a:gd name="connsiteY99" fmla="*/ 957832 h 5128844"/>
              <a:gd name="connsiteX100" fmla="*/ 1633161 w 6829425"/>
              <a:gd name="connsiteY100" fmla="*/ 921926 h 5128844"/>
              <a:gd name="connsiteX101" fmla="*/ 1821290 w 6829425"/>
              <a:gd name="connsiteY101" fmla="*/ 797226 h 5128844"/>
              <a:gd name="connsiteX102" fmla="*/ 2025464 w 6829425"/>
              <a:gd name="connsiteY102" fmla="*/ 1001400 h 5128844"/>
              <a:gd name="connsiteX103" fmla="*/ 1900764 w 6829425"/>
              <a:gd name="connsiteY103" fmla="*/ 1189528 h 5128844"/>
              <a:gd name="connsiteX104" fmla="*/ 1887789 w 6829425"/>
              <a:gd name="connsiteY104" fmla="*/ 1193556 h 5128844"/>
              <a:gd name="connsiteX105" fmla="*/ 1917208 w 6829425"/>
              <a:gd name="connsiteY105" fmla="*/ 1229212 h 5128844"/>
              <a:gd name="connsiteX106" fmla="*/ 1986881 w 6829425"/>
              <a:gd name="connsiteY106" fmla="*/ 1357574 h 5128844"/>
              <a:gd name="connsiteX107" fmla="*/ 2055529 w 6829425"/>
              <a:gd name="connsiteY107" fmla="*/ 1242991 h 5128844"/>
              <a:gd name="connsiteX108" fmla="*/ 2928896 w 6829425"/>
              <a:gd name="connsiteY108" fmla="*/ 792000 h 5128844"/>
              <a:gd name="connsiteX109" fmla="*/ 3098632 w 6829425"/>
              <a:gd name="connsiteY109" fmla="*/ 805376 h 5128844"/>
              <a:gd name="connsiteX110" fmla="*/ 3233923 w 6829425"/>
              <a:gd name="connsiteY110" fmla="*/ 837890 h 5128844"/>
              <a:gd name="connsiteX111" fmla="*/ 3232277 w 6829425"/>
              <a:gd name="connsiteY111" fmla="*/ 821563 h 5128844"/>
              <a:gd name="connsiteX112" fmla="*/ 3485737 w 6829425"/>
              <a:gd name="connsiteY112" fmla="*/ 510578 h 5128844"/>
              <a:gd name="connsiteX113" fmla="*/ 3515861 w 6829425"/>
              <a:gd name="connsiteY113" fmla="*/ 507541 h 5128844"/>
              <a:gd name="connsiteX114" fmla="*/ 3511815 w 6829425"/>
              <a:gd name="connsiteY114" fmla="*/ 467409 h 5128844"/>
              <a:gd name="connsiteX115" fmla="*/ 3750086 w 6829425"/>
              <a:gd name="connsiteY115" fmla="*/ 229138 h 5128844"/>
              <a:gd name="connsiteX116" fmla="*/ 5473699 w 6829425"/>
              <a:gd name="connsiteY116" fmla="*/ 182570 h 5128844"/>
              <a:gd name="connsiteX117" fmla="*/ 5706110 w 6829425"/>
              <a:gd name="connsiteY117" fmla="*/ 414981 h 5128844"/>
              <a:gd name="connsiteX118" fmla="*/ 5473699 w 6829425"/>
              <a:gd name="connsiteY118" fmla="*/ 647392 h 5128844"/>
              <a:gd name="connsiteX119" fmla="*/ 5241288 w 6829425"/>
              <a:gd name="connsiteY119" fmla="*/ 414981 h 5128844"/>
              <a:gd name="connsiteX120" fmla="*/ 5473699 w 6829425"/>
              <a:gd name="connsiteY120" fmla="*/ 182570 h 5128844"/>
              <a:gd name="connsiteX121" fmla="*/ 2272746 w 6829425"/>
              <a:gd name="connsiteY121" fmla="*/ 0 h 5128844"/>
              <a:gd name="connsiteX122" fmla="*/ 2674993 w 6829425"/>
              <a:gd name="connsiteY122" fmla="*/ 402247 h 5128844"/>
              <a:gd name="connsiteX123" fmla="*/ 2272746 w 6829425"/>
              <a:gd name="connsiteY123" fmla="*/ 804495 h 5128844"/>
              <a:gd name="connsiteX124" fmla="*/ 1870499 w 6829425"/>
              <a:gd name="connsiteY124" fmla="*/ 402247 h 5128844"/>
              <a:gd name="connsiteX125" fmla="*/ 2272746 w 6829425"/>
              <a:gd name="connsiteY125" fmla="*/ 0 h 5128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6829425" h="5128844">
                <a:moveTo>
                  <a:pt x="3726472" y="4542460"/>
                </a:moveTo>
                <a:cubicBezTo>
                  <a:pt x="3888398" y="4542460"/>
                  <a:pt x="4019665" y="4673727"/>
                  <a:pt x="4019665" y="4835652"/>
                </a:cubicBezTo>
                <a:cubicBezTo>
                  <a:pt x="4019665" y="4997577"/>
                  <a:pt x="3888398" y="5128844"/>
                  <a:pt x="3726472" y="5128844"/>
                </a:cubicBezTo>
                <a:cubicBezTo>
                  <a:pt x="3564547" y="5128844"/>
                  <a:pt x="3433280" y="4997577"/>
                  <a:pt x="3433280" y="4835652"/>
                </a:cubicBezTo>
                <a:cubicBezTo>
                  <a:pt x="3433280" y="4673727"/>
                  <a:pt x="3564547" y="4542460"/>
                  <a:pt x="3726472" y="4542460"/>
                </a:cubicBezTo>
                <a:close/>
                <a:moveTo>
                  <a:pt x="3218828" y="4488421"/>
                </a:moveTo>
                <a:cubicBezTo>
                  <a:pt x="3294026" y="4488421"/>
                  <a:pt x="3354986" y="4549381"/>
                  <a:pt x="3354986" y="4624579"/>
                </a:cubicBezTo>
                <a:cubicBezTo>
                  <a:pt x="3354986" y="4699777"/>
                  <a:pt x="3294026" y="4760737"/>
                  <a:pt x="3218828" y="4760737"/>
                </a:cubicBezTo>
                <a:cubicBezTo>
                  <a:pt x="3143630" y="4760737"/>
                  <a:pt x="3082670" y="4699777"/>
                  <a:pt x="3082670" y="4624579"/>
                </a:cubicBezTo>
                <a:cubicBezTo>
                  <a:pt x="3082670" y="4549381"/>
                  <a:pt x="3143630" y="4488421"/>
                  <a:pt x="3218828" y="4488421"/>
                </a:cubicBezTo>
                <a:close/>
                <a:moveTo>
                  <a:pt x="4936360" y="4343397"/>
                </a:moveTo>
                <a:cubicBezTo>
                  <a:pt x="5063322" y="4343397"/>
                  <a:pt x="5166244" y="4446320"/>
                  <a:pt x="5166244" y="4573282"/>
                </a:cubicBezTo>
                <a:cubicBezTo>
                  <a:pt x="5166244" y="4700244"/>
                  <a:pt x="5063322" y="4803166"/>
                  <a:pt x="4936360" y="4803166"/>
                </a:cubicBezTo>
                <a:cubicBezTo>
                  <a:pt x="4809398" y="4803166"/>
                  <a:pt x="4706476" y="4700244"/>
                  <a:pt x="4706476" y="4573282"/>
                </a:cubicBezTo>
                <a:cubicBezTo>
                  <a:pt x="4706476" y="4446320"/>
                  <a:pt x="4809398" y="4343397"/>
                  <a:pt x="4936360" y="4343397"/>
                </a:cubicBezTo>
                <a:close/>
                <a:moveTo>
                  <a:pt x="6700294" y="250564"/>
                </a:moveTo>
                <a:cubicBezTo>
                  <a:pt x="6735698" y="250564"/>
                  <a:pt x="6769426" y="257740"/>
                  <a:pt x="6800102" y="270715"/>
                </a:cubicBezTo>
                <a:lnTo>
                  <a:pt x="6829425" y="286631"/>
                </a:lnTo>
                <a:lnTo>
                  <a:pt x="6829425" y="727330"/>
                </a:lnTo>
                <a:lnTo>
                  <a:pt x="6800102" y="743245"/>
                </a:lnTo>
                <a:cubicBezTo>
                  <a:pt x="6769426" y="756222"/>
                  <a:pt x="6735698" y="763396"/>
                  <a:pt x="6700294" y="763396"/>
                </a:cubicBezTo>
                <a:cubicBezTo>
                  <a:pt x="6558679" y="763396"/>
                  <a:pt x="6443878" y="648595"/>
                  <a:pt x="6443878" y="506980"/>
                </a:cubicBezTo>
                <a:cubicBezTo>
                  <a:pt x="6443878" y="365365"/>
                  <a:pt x="6558679" y="250564"/>
                  <a:pt x="6700294" y="250564"/>
                </a:cubicBezTo>
                <a:close/>
                <a:moveTo>
                  <a:pt x="3750086" y="229138"/>
                </a:moveTo>
                <a:cubicBezTo>
                  <a:pt x="3881679" y="229138"/>
                  <a:pt x="3988357" y="335816"/>
                  <a:pt x="3988357" y="467409"/>
                </a:cubicBezTo>
                <a:cubicBezTo>
                  <a:pt x="3988357" y="566104"/>
                  <a:pt x="3928351" y="650784"/>
                  <a:pt x="3842832" y="686955"/>
                </a:cubicBezTo>
                <a:lnTo>
                  <a:pt x="3837159" y="688716"/>
                </a:lnTo>
                <a:lnTo>
                  <a:pt x="3842199" y="698004"/>
                </a:lnTo>
                <a:cubicBezTo>
                  <a:pt x="3850230" y="716992"/>
                  <a:pt x="3856467" y="736925"/>
                  <a:pt x="3860696" y="757589"/>
                </a:cubicBezTo>
                <a:lnTo>
                  <a:pt x="3866452" y="814694"/>
                </a:lnTo>
                <a:lnTo>
                  <a:pt x="3876861" y="810593"/>
                </a:lnTo>
                <a:cubicBezTo>
                  <a:pt x="3915711" y="798509"/>
                  <a:pt x="3957018" y="791999"/>
                  <a:pt x="3999845" y="791999"/>
                </a:cubicBezTo>
                <a:cubicBezTo>
                  <a:pt x="4056948" y="791999"/>
                  <a:pt x="4111348" y="803572"/>
                  <a:pt x="4160828" y="824502"/>
                </a:cubicBezTo>
                <a:lnTo>
                  <a:pt x="4229022" y="861516"/>
                </a:lnTo>
                <a:lnTo>
                  <a:pt x="4242910" y="835931"/>
                </a:lnTo>
                <a:cubicBezTo>
                  <a:pt x="4340948" y="690815"/>
                  <a:pt x="4506974" y="595404"/>
                  <a:pt x="4695284" y="595404"/>
                </a:cubicBezTo>
                <a:cubicBezTo>
                  <a:pt x="4921257" y="595404"/>
                  <a:pt x="5115139" y="732794"/>
                  <a:pt x="5197957" y="928600"/>
                </a:cubicBezTo>
                <a:lnTo>
                  <a:pt x="5216322" y="987759"/>
                </a:lnTo>
                <a:lnTo>
                  <a:pt x="5363708" y="895775"/>
                </a:lnTo>
                <a:cubicBezTo>
                  <a:pt x="5589710" y="773004"/>
                  <a:pt x="5848703" y="703266"/>
                  <a:pt x="6123983" y="703266"/>
                </a:cubicBezTo>
                <a:cubicBezTo>
                  <a:pt x="6344208" y="703266"/>
                  <a:pt x="6554008" y="747898"/>
                  <a:pt x="6744832" y="828609"/>
                </a:cubicBezTo>
                <a:lnTo>
                  <a:pt x="6829425" y="869360"/>
                </a:lnTo>
                <a:lnTo>
                  <a:pt x="6829425" y="4518631"/>
                </a:lnTo>
                <a:lnTo>
                  <a:pt x="6744119" y="4545112"/>
                </a:lnTo>
                <a:cubicBezTo>
                  <a:pt x="6712282" y="4551626"/>
                  <a:pt x="6679319" y="4555047"/>
                  <a:pt x="6645556" y="4555047"/>
                </a:cubicBezTo>
                <a:cubicBezTo>
                  <a:pt x="6578031" y="4555047"/>
                  <a:pt x="6513702" y="4541363"/>
                  <a:pt x="6455192" y="4516615"/>
                </a:cubicBezTo>
                <a:lnTo>
                  <a:pt x="6390928" y="4481734"/>
                </a:lnTo>
                <a:lnTo>
                  <a:pt x="6378222" y="4544666"/>
                </a:lnTo>
                <a:cubicBezTo>
                  <a:pt x="6351594" y="4607627"/>
                  <a:pt x="6289250" y="4651804"/>
                  <a:pt x="6216590" y="4651804"/>
                </a:cubicBezTo>
                <a:cubicBezTo>
                  <a:pt x="6119709" y="4651804"/>
                  <a:pt x="6041171" y="4573267"/>
                  <a:pt x="6041171" y="4476386"/>
                </a:cubicBezTo>
                <a:cubicBezTo>
                  <a:pt x="6041171" y="4379505"/>
                  <a:pt x="6119709" y="4300967"/>
                  <a:pt x="6216590" y="4300967"/>
                </a:cubicBezTo>
                <a:lnTo>
                  <a:pt x="6219294" y="4301240"/>
                </a:lnTo>
                <a:lnTo>
                  <a:pt x="6194929" y="4256352"/>
                </a:lnTo>
                <a:lnTo>
                  <a:pt x="6168198" y="4170240"/>
                </a:lnTo>
                <a:lnTo>
                  <a:pt x="6119842" y="4155230"/>
                </a:lnTo>
                <a:cubicBezTo>
                  <a:pt x="6071478" y="4134773"/>
                  <a:pt x="6027925" y="4105174"/>
                  <a:pt x="5991348" y="4068596"/>
                </a:cubicBezTo>
                <a:lnTo>
                  <a:pt x="5989900" y="4066841"/>
                </a:lnTo>
                <a:lnTo>
                  <a:pt x="5989536" y="4068069"/>
                </a:lnTo>
                <a:cubicBezTo>
                  <a:pt x="5917069" y="4251844"/>
                  <a:pt x="5737921" y="4381886"/>
                  <a:pt x="5528400" y="4381886"/>
                </a:cubicBezTo>
                <a:cubicBezTo>
                  <a:pt x="5357362" y="4381886"/>
                  <a:pt x="5206565" y="4295227"/>
                  <a:pt x="5117520" y="4163422"/>
                </a:cubicBezTo>
                <a:lnTo>
                  <a:pt x="5084312" y="4102242"/>
                </a:lnTo>
                <a:lnTo>
                  <a:pt x="5072291" y="4114553"/>
                </a:lnTo>
                <a:cubicBezTo>
                  <a:pt x="4789039" y="4371997"/>
                  <a:pt x="4412766" y="4528906"/>
                  <a:pt x="3999845" y="4528906"/>
                </a:cubicBezTo>
                <a:cubicBezTo>
                  <a:pt x="3724565" y="4528906"/>
                  <a:pt x="3465572" y="4459170"/>
                  <a:pt x="3239570" y="4336398"/>
                </a:cubicBezTo>
                <a:lnTo>
                  <a:pt x="3139499" y="4275602"/>
                </a:lnTo>
                <a:lnTo>
                  <a:pt x="3053110" y="4380308"/>
                </a:lnTo>
                <a:cubicBezTo>
                  <a:pt x="2907987" y="4525431"/>
                  <a:pt x="2707502" y="4615191"/>
                  <a:pt x="2486051" y="4615191"/>
                </a:cubicBezTo>
                <a:cubicBezTo>
                  <a:pt x="2153876" y="4615191"/>
                  <a:pt x="1868870" y="4413229"/>
                  <a:pt x="1747128" y="4125400"/>
                </a:cubicBezTo>
                <a:lnTo>
                  <a:pt x="1729554" y="4068784"/>
                </a:lnTo>
                <a:lnTo>
                  <a:pt x="1669318" y="4113828"/>
                </a:lnTo>
                <a:lnTo>
                  <a:pt x="1640962" y="4130126"/>
                </a:lnTo>
                <a:lnTo>
                  <a:pt x="1641420" y="4134667"/>
                </a:lnTo>
                <a:cubicBezTo>
                  <a:pt x="1641420" y="4188603"/>
                  <a:pt x="1630489" y="4239985"/>
                  <a:pt x="1610722" y="4286720"/>
                </a:cubicBezTo>
                <a:lnTo>
                  <a:pt x="1577471" y="4347980"/>
                </a:lnTo>
                <a:lnTo>
                  <a:pt x="1583186" y="4354908"/>
                </a:lnTo>
                <a:cubicBezTo>
                  <a:pt x="1615840" y="4403242"/>
                  <a:pt x="1634907" y="4461509"/>
                  <a:pt x="1634907" y="4524230"/>
                </a:cubicBezTo>
                <a:cubicBezTo>
                  <a:pt x="1634907" y="4691486"/>
                  <a:pt x="1499320" y="4827073"/>
                  <a:pt x="1332064" y="4827073"/>
                </a:cubicBezTo>
                <a:cubicBezTo>
                  <a:pt x="1164808" y="4827073"/>
                  <a:pt x="1029221" y="4691486"/>
                  <a:pt x="1029221" y="4524230"/>
                </a:cubicBezTo>
                <a:cubicBezTo>
                  <a:pt x="1029221" y="4503323"/>
                  <a:pt x="1031339" y="4482911"/>
                  <a:pt x="1035374" y="4463197"/>
                </a:cubicBezTo>
                <a:lnTo>
                  <a:pt x="1036134" y="4460746"/>
                </a:lnTo>
                <a:lnTo>
                  <a:pt x="1032379" y="4458587"/>
                </a:lnTo>
                <a:cubicBezTo>
                  <a:pt x="970033" y="4416467"/>
                  <a:pt x="920501" y="4356822"/>
                  <a:pt x="890850" y="4286720"/>
                </a:cubicBezTo>
                <a:lnTo>
                  <a:pt x="888796" y="4280104"/>
                </a:lnTo>
                <a:lnTo>
                  <a:pt x="854906" y="4274932"/>
                </a:lnTo>
                <a:cubicBezTo>
                  <a:pt x="367012" y="4175094"/>
                  <a:pt x="0" y="3743406"/>
                  <a:pt x="0" y="3225997"/>
                </a:cubicBezTo>
                <a:cubicBezTo>
                  <a:pt x="0" y="2856420"/>
                  <a:pt x="187251" y="2530577"/>
                  <a:pt x="472056" y="2338167"/>
                </a:cubicBezTo>
                <a:lnTo>
                  <a:pt x="513004" y="2313290"/>
                </a:lnTo>
                <a:lnTo>
                  <a:pt x="440228" y="2225084"/>
                </a:lnTo>
                <a:cubicBezTo>
                  <a:pt x="344201" y="2082946"/>
                  <a:pt x="288130" y="1911595"/>
                  <a:pt x="288130" y="1727148"/>
                </a:cubicBezTo>
                <a:cubicBezTo>
                  <a:pt x="288130" y="1419738"/>
                  <a:pt x="443884" y="1148705"/>
                  <a:pt x="680782" y="988660"/>
                </a:cubicBezTo>
                <a:lnTo>
                  <a:pt x="686692" y="985069"/>
                </a:lnTo>
                <a:lnTo>
                  <a:pt x="641768" y="948003"/>
                </a:lnTo>
                <a:cubicBezTo>
                  <a:pt x="575730" y="881965"/>
                  <a:pt x="534885" y="790735"/>
                  <a:pt x="534885" y="689965"/>
                </a:cubicBezTo>
                <a:cubicBezTo>
                  <a:pt x="534885" y="488425"/>
                  <a:pt x="698266" y="325044"/>
                  <a:pt x="899806" y="325044"/>
                </a:cubicBezTo>
                <a:cubicBezTo>
                  <a:pt x="1101346" y="325044"/>
                  <a:pt x="1264727" y="488425"/>
                  <a:pt x="1264727" y="689965"/>
                </a:cubicBezTo>
                <a:cubicBezTo>
                  <a:pt x="1264727" y="740350"/>
                  <a:pt x="1254516" y="788350"/>
                  <a:pt x="1236049" y="832009"/>
                </a:cubicBezTo>
                <a:lnTo>
                  <a:pt x="1231762" y="839907"/>
                </a:lnTo>
                <a:lnTo>
                  <a:pt x="1292146" y="843716"/>
                </a:lnTo>
                <a:cubicBezTo>
                  <a:pt x="1403577" y="857881"/>
                  <a:pt x="1508582" y="892637"/>
                  <a:pt x="1603225" y="944050"/>
                </a:cubicBezTo>
                <a:lnTo>
                  <a:pt x="1625912" y="957832"/>
                </a:lnTo>
                <a:lnTo>
                  <a:pt x="1633161" y="921926"/>
                </a:lnTo>
                <a:cubicBezTo>
                  <a:pt x="1664157" y="848645"/>
                  <a:pt x="1736718" y="797226"/>
                  <a:pt x="1821290" y="797226"/>
                </a:cubicBezTo>
                <a:cubicBezTo>
                  <a:pt x="1934053" y="797226"/>
                  <a:pt x="2025464" y="888638"/>
                  <a:pt x="2025464" y="1001400"/>
                </a:cubicBezTo>
                <a:cubicBezTo>
                  <a:pt x="2025464" y="1085972"/>
                  <a:pt x="1974045" y="1158533"/>
                  <a:pt x="1900764" y="1189528"/>
                </a:cubicBezTo>
                <a:lnTo>
                  <a:pt x="1887789" y="1193556"/>
                </a:lnTo>
                <a:lnTo>
                  <a:pt x="1917208" y="1229212"/>
                </a:lnTo>
                <a:lnTo>
                  <a:pt x="1986881" y="1357574"/>
                </a:lnTo>
                <a:lnTo>
                  <a:pt x="2055529" y="1242991"/>
                </a:lnTo>
                <a:cubicBezTo>
                  <a:pt x="2249627" y="970050"/>
                  <a:pt x="2568469" y="792000"/>
                  <a:pt x="2928896" y="792000"/>
                </a:cubicBezTo>
                <a:cubicBezTo>
                  <a:pt x="2986656" y="792000"/>
                  <a:pt x="3043349" y="796573"/>
                  <a:pt x="3098632" y="805376"/>
                </a:cubicBezTo>
                <a:lnTo>
                  <a:pt x="3233923" y="837890"/>
                </a:lnTo>
                <a:lnTo>
                  <a:pt x="3232277" y="821563"/>
                </a:lnTo>
                <a:cubicBezTo>
                  <a:pt x="3232277" y="668163"/>
                  <a:pt x="3341088" y="540178"/>
                  <a:pt x="3485737" y="510578"/>
                </a:cubicBezTo>
                <a:lnTo>
                  <a:pt x="3515861" y="507541"/>
                </a:lnTo>
                <a:lnTo>
                  <a:pt x="3511815" y="467409"/>
                </a:lnTo>
                <a:cubicBezTo>
                  <a:pt x="3511815" y="335816"/>
                  <a:pt x="3618493" y="229138"/>
                  <a:pt x="3750086" y="229138"/>
                </a:cubicBezTo>
                <a:close/>
                <a:moveTo>
                  <a:pt x="5473699" y="182570"/>
                </a:moveTo>
                <a:cubicBezTo>
                  <a:pt x="5602056" y="182570"/>
                  <a:pt x="5706110" y="286624"/>
                  <a:pt x="5706110" y="414981"/>
                </a:cubicBezTo>
                <a:cubicBezTo>
                  <a:pt x="5706110" y="543338"/>
                  <a:pt x="5602056" y="647392"/>
                  <a:pt x="5473699" y="647392"/>
                </a:cubicBezTo>
                <a:cubicBezTo>
                  <a:pt x="5345342" y="647392"/>
                  <a:pt x="5241288" y="543338"/>
                  <a:pt x="5241288" y="414981"/>
                </a:cubicBezTo>
                <a:cubicBezTo>
                  <a:pt x="5241288" y="286624"/>
                  <a:pt x="5345342" y="182570"/>
                  <a:pt x="5473699" y="182570"/>
                </a:cubicBezTo>
                <a:close/>
                <a:moveTo>
                  <a:pt x="2272746" y="0"/>
                </a:moveTo>
                <a:cubicBezTo>
                  <a:pt x="2494901" y="0"/>
                  <a:pt x="2674993" y="180092"/>
                  <a:pt x="2674993" y="402247"/>
                </a:cubicBezTo>
                <a:cubicBezTo>
                  <a:pt x="2674993" y="624402"/>
                  <a:pt x="2494901" y="804495"/>
                  <a:pt x="2272746" y="804495"/>
                </a:cubicBezTo>
                <a:cubicBezTo>
                  <a:pt x="2050591" y="804495"/>
                  <a:pt x="1870499" y="624402"/>
                  <a:pt x="1870499" y="402247"/>
                </a:cubicBezTo>
                <a:cubicBezTo>
                  <a:pt x="1870499" y="180092"/>
                  <a:pt x="2050591" y="0"/>
                  <a:pt x="227274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74481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C86D0D7-97A4-4FF4-AF10-D4323EA532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553549" y="1000912"/>
            <a:ext cx="6868624" cy="4856176"/>
          </a:xfrm>
          <a:custGeom>
            <a:avLst/>
            <a:gdLst>
              <a:gd name="connsiteX0" fmla="*/ 4105787 w 7760192"/>
              <a:gd name="connsiteY0" fmla="*/ 3016 h 5486522"/>
              <a:gd name="connsiteX1" fmla="*/ 5016028 w 7760192"/>
              <a:gd name="connsiteY1" fmla="*/ 693513 h 5486522"/>
              <a:gd name="connsiteX2" fmla="*/ 5026633 w 7760192"/>
              <a:gd name="connsiteY2" fmla="*/ 764594 h 5486522"/>
              <a:gd name="connsiteX3" fmla="*/ 5070886 w 7760192"/>
              <a:gd name="connsiteY3" fmla="*/ 730665 h 5486522"/>
              <a:gd name="connsiteX4" fmla="*/ 6081852 w 7760192"/>
              <a:gd name="connsiteY4" fmla="*/ 317812 h 5486522"/>
              <a:gd name="connsiteX5" fmla="*/ 6801519 w 7760192"/>
              <a:gd name="connsiteY5" fmla="*/ 716121 h 5486522"/>
              <a:gd name="connsiteX6" fmla="*/ 6837986 w 7760192"/>
              <a:gd name="connsiteY6" fmla="*/ 769791 h 5486522"/>
              <a:gd name="connsiteX7" fmla="*/ 6897218 w 7760192"/>
              <a:gd name="connsiteY7" fmla="*/ 748888 h 5486522"/>
              <a:gd name="connsiteX8" fmla="*/ 6969765 w 7760192"/>
              <a:gd name="connsiteY8" fmla="*/ 735956 h 5486522"/>
              <a:gd name="connsiteX9" fmla="*/ 7619334 w 7760192"/>
              <a:gd name="connsiteY9" fmla="*/ 1371483 h 5486522"/>
              <a:gd name="connsiteX10" fmla="*/ 7369897 w 7760192"/>
              <a:gd name="connsiteY10" fmla="*/ 2394968 h 5486522"/>
              <a:gd name="connsiteX11" fmla="*/ 7338035 w 7760192"/>
              <a:gd name="connsiteY11" fmla="*/ 2399758 h 5486522"/>
              <a:gd name="connsiteX12" fmla="*/ 7339262 w 7760192"/>
              <a:gd name="connsiteY12" fmla="*/ 2409172 h 5486522"/>
              <a:gd name="connsiteX13" fmla="*/ 7337301 w 7760192"/>
              <a:gd name="connsiteY13" fmla="*/ 3030896 h 5486522"/>
              <a:gd name="connsiteX14" fmla="*/ 7305611 w 7760192"/>
              <a:gd name="connsiteY14" fmla="*/ 3194953 h 5486522"/>
              <a:gd name="connsiteX15" fmla="*/ 7322114 w 7760192"/>
              <a:gd name="connsiteY15" fmla="*/ 3229168 h 5486522"/>
              <a:gd name="connsiteX16" fmla="*/ 7469702 w 7760192"/>
              <a:gd name="connsiteY16" fmla="*/ 3858409 h 5486522"/>
              <a:gd name="connsiteX17" fmla="*/ 6130742 w 7760192"/>
              <a:gd name="connsiteY17" fmla="*/ 4837582 h 5486522"/>
              <a:gd name="connsiteX18" fmla="*/ 5951630 w 7760192"/>
              <a:gd name="connsiteY18" fmla="*/ 4752380 h 5486522"/>
              <a:gd name="connsiteX19" fmla="*/ 5887755 w 7760192"/>
              <a:gd name="connsiteY19" fmla="*/ 4716678 h 5486522"/>
              <a:gd name="connsiteX20" fmla="*/ 5886437 w 7760192"/>
              <a:gd name="connsiteY20" fmla="*/ 4723703 h 5486522"/>
              <a:gd name="connsiteX21" fmla="*/ 3888567 w 7760192"/>
              <a:gd name="connsiteY21" fmla="*/ 5304872 h 5486522"/>
              <a:gd name="connsiteX22" fmla="*/ 2532646 w 7760192"/>
              <a:gd name="connsiteY22" fmla="*/ 4653185 h 5486522"/>
              <a:gd name="connsiteX23" fmla="*/ 2532028 w 7760192"/>
              <a:gd name="connsiteY23" fmla="*/ 4652302 h 5486522"/>
              <a:gd name="connsiteX24" fmla="*/ 2510390 w 7760192"/>
              <a:gd name="connsiteY24" fmla="*/ 4758472 h 5486522"/>
              <a:gd name="connsiteX25" fmla="*/ 1273903 w 7760192"/>
              <a:gd name="connsiteY25" fmla="*/ 5112714 h 5486522"/>
              <a:gd name="connsiteX26" fmla="*/ 876655 w 7760192"/>
              <a:gd name="connsiteY26" fmla="*/ 4432331 h 5486522"/>
              <a:gd name="connsiteX27" fmla="*/ 880077 w 7760192"/>
              <a:gd name="connsiteY27" fmla="*/ 4407262 h 5486522"/>
              <a:gd name="connsiteX28" fmla="*/ 708988 w 7760192"/>
              <a:gd name="connsiteY28" fmla="*/ 4362749 h 5486522"/>
              <a:gd name="connsiteX29" fmla="*/ 186211 w 7760192"/>
              <a:gd name="connsiteY29" fmla="*/ 2036574 h 5486522"/>
              <a:gd name="connsiteX30" fmla="*/ 2460508 w 7760192"/>
              <a:gd name="connsiteY30" fmla="*/ 593629 h 5486522"/>
              <a:gd name="connsiteX31" fmla="*/ 2510109 w 7760192"/>
              <a:gd name="connsiteY31" fmla="*/ 627534 h 5486522"/>
              <a:gd name="connsiteX32" fmla="*/ 2547873 w 7760192"/>
              <a:gd name="connsiteY32" fmla="*/ 597530 h 5486522"/>
              <a:gd name="connsiteX33" fmla="*/ 3200245 w 7760192"/>
              <a:gd name="connsiteY33" fmla="*/ 248873 h 5486522"/>
              <a:gd name="connsiteX34" fmla="*/ 4105787 w 7760192"/>
              <a:gd name="connsiteY34" fmla="*/ 3016 h 5486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760192" h="5486522">
                <a:moveTo>
                  <a:pt x="4105787" y="3016"/>
                </a:moveTo>
                <a:cubicBezTo>
                  <a:pt x="4609329" y="-29485"/>
                  <a:pt x="4912624" y="200775"/>
                  <a:pt x="5016028" y="693513"/>
                </a:cubicBezTo>
                <a:lnTo>
                  <a:pt x="5026633" y="764594"/>
                </a:lnTo>
                <a:lnTo>
                  <a:pt x="5070886" y="730665"/>
                </a:lnTo>
                <a:cubicBezTo>
                  <a:pt x="5453902" y="454261"/>
                  <a:pt x="5790868" y="316677"/>
                  <a:pt x="6081852" y="317812"/>
                </a:cubicBezTo>
                <a:cubicBezTo>
                  <a:pt x="6365375" y="318918"/>
                  <a:pt x="6605244" y="451720"/>
                  <a:pt x="6801519" y="716121"/>
                </a:cubicBezTo>
                <a:lnTo>
                  <a:pt x="6837986" y="769791"/>
                </a:lnTo>
                <a:lnTo>
                  <a:pt x="6897218" y="748888"/>
                </a:lnTo>
                <a:cubicBezTo>
                  <a:pt x="6921676" y="742368"/>
                  <a:pt x="6945859" y="738057"/>
                  <a:pt x="6969765" y="735956"/>
                </a:cubicBezTo>
                <a:cubicBezTo>
                  <a:pt x="7215661" y="714333"/>
                  <a:pt x="7432334" y="926365"/>
                  <a:pt x="7619334" y="1371483"/>
                </a:cubicBezTo>
                <a:cubicBezTo>
                  <a:pt x="7869620" y="1966171"/>
                  <a:pt x="7786295" y="2307108"/>
                  <a:pt x="7369897" y="2394968"/>
                </a:cubicBezTo>
                <a:lnTo>
                  <a:pt x="7338035" y="2399758"/>
                </a:lnTo>
                <a:lnTo>
                  <a:pt x="7339262" y="2409172"/>
                </a:lnTo>
                <a:cubicBezTo>
                  <a:pt x="7362890" y="2643612"/>
                  <a:pt x="7362232" y="2850858"/>
                  <a:pt x="7337301" y="3030896"/>
                </a:cubicBezTo>
                <a:lnTo>
                  <a:pt x="7305611" y="3194953"/>
                </a:lnTo>
                <a:lnTo>
                  <a:pt x="7322114" y="3229168"/>
                </a:lnTo>
                <a:cubicBezTo>
                  <a:pt x="7392635" y="3390775"/>
                  <a:pt x="7441842" y="3600524"/>
                  <a:pt x="7469702" y="3858409"/>
                </a:cubicBezTo>
                <a:cubicBezTo>
                  <a:pt x="7591176" y="4959091"/>
                  <a:pt x="7143120" y="5285234"/>
                  <a:pt x="6130742" y="4837582"/>
                </a:cubicBezTo>
                <a:cubicBezTo>
                  <a:pt x="6067305" y="4809580"/>
                  <a:pt x="6007602" y="4781179"/>
                  <a:pt x="5951630" y="4752380"/>
                </a:cubicBezTo>
                <a:lnTo>
                  <a:pt x="5887755" y="4716678"/>
                </a:lnTo>
                <a:lnTo>
                  <a:pt x="5886437" y="4723703"/>
                </a:lnTo>
                <a:cubicBezTo>
                  <a:pt x="5715024" y="5379443"/>
                  <a:pt x="5048881" y="5573526"/>
                  <a:pt x="3888567" y="5304872"/>
                </a:cubicBezTo>
                <a:cubicBezTo>
                  <a:pt x="3224788" y="5152793"/>
                  <a:pt x="2772884" y="4935429"/>
                  <a:pt x="2532646" y="4653185"/>
                </a:cubicBezTo>
                <a:lnTo>
                  <a:pt x="2532028" y="4652302"/>
                </a:lnTo>
                <a:lnTo>
                  <a:pt x="2510390" y="4758472"/>
                </a:lnTo>
                <a:cubicBezTo>
                  <a:pt x="2304213" y="5592003"/>
                  <a:pt x="1890854" y="5709438"/>
                  <a:pt x="1273903" y="5112714"/>
                </a:cubicBezTo>
                <a:cubicBezTo>
                  <a:pt x="1003201" y="4851223"/>
                  <a:pt x="870836" y="4624456"/>
                  <a:pt x="876655" y="4432331"/>
                </a:cubicBezTo>
                <a:lnTo>
                  <a:pt x="880077" y="4407262"/>
                </a:lnTo>
                <a:lnTo>
                  <a:pt x="708988" y="4362749"/>
                </a:lnTo>
                <a:cubicBezTo>
                  <a:pt x="-5901" y="4115835"/>
                  <a:pt x="-180160" y="3339553"/>
                  <a:pt x="186211" y="2036574"/>
                </a:cubicBezTo>
                <a:cubicBezTo>
                  <a:pt x="648058" y="389974"/>
                  <a:pt x="1406157" y="-90115"/>
                  <a:pt x="2460508" y="593629"/>
                </a:cubicBezTo>
                <a:lnTo>
                  <a:pt x="2510109" y="627534"/>
                </a:lnTo>
                <a:lnTo>
                  <a:pt x="2547873" y="597530"/>
                </a:lnTo>
                <a:cubicBezTo>
                  <a:pt x="2719354" y="475429"/>
                  <a:pt x="2936822" y="359201"/>
                  <a:pt x="3200245" y="248873"/>
                </a:cubicBezTo>
                <a:cubicBezTo>
                  <a:pt x="3552183" y="101207"/>
                  <a:pt x="3854016" y="19266"/>
                  <a:pt x="4105787" y="3016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531B659F-6702-4790-97B8-EABA180B70D8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DCC85E21-7755-4B3A-9C19-67CBAC0E1E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5179BA-2AAC-4826-954B-B917E229F2E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5071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550A75F3-4E18-4B86-9618-BAEBCBEB528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D3F18D1-B4F5-4BEB-9E75-CADC29F16D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AD1C1-5C8B-4F74-9EA6-7A2C76F3DBC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9F2D94D-C253-46C1-928E-41B6CC25AF0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-421" y="1"/>
            <a:ext cx="6426928" cy="5916681"/>
          </a:xfrm>
          <a:custGeom>
            <a:avLst/>
            <a:gdLst>
              <a:gd name="connsiteX0" fmla="*/ 5791469 w 6426928"/>
              <a:gd name="connsiteY0" fmla="*/ 1915699 h 5916681"/>
              <a:gd name="connsiteX1" fmla="*/ 6151397 w 6426928"/>
              <a:gd name="connsiteY1" fmla="*/ 2021879 h 5916681"/>
              <a:gd name="connsiteX2" fmla="*/ 6086697 w 6426928"/>
              <a:gd name="connsiteY2" fmla="*/ 4279872 h 5916681"/>
              <a:gd name="connsiteX3" fmla="*/ 4861500 w 6426928"/>
              <a:gd name="connsiteY3" fmla="*/ 5616442 h 5916681"/>
              <a:gd name="connsiteX4" fmla="*/ 2528921 w 6426928"/>
              <a:gd name="connsiteY4" fmla="*/ 5448408 h 5916681"/>
              <a:gd name="connsiteX5" fmla="*/ 2811600 w 6426928"/>
              <a:gd name="connsiteY5" fmla="*/ 2987205 h 5916681"/>
              <a:gd name="connsiteX6" fmla="*/ 4743723 w 6426928"/>
              <a:gd name="connsiteY6" fmla="*/ 2435352 h 5916681"/>
              <a:gd name="connsiteX7" fmla="*/ 5791469 w 6426928"/>
              <a:gd name="connsiteY7" fmla="*/ 1915699 h 5916681"/>
              <a:gd name="connsiteX8" fmla="*/ 0 w 6426928"/>
              <a:gd name="connsiteY8" fmla="*/ 0 h 5916681"/>
              <a:gd name="connsiteX9" fmla="*/ 5830533 w 6426928"/>
              <a:gd name="connsiteY9" fmla="*/ 0 h 5916681"/>
              <a:gd name="connsiteX10" fmla="*/ 5908368 w 6426928"/>
              <a:gd name="connsiteY10" fmla="*/ 104403 h 5916681"/>
              <a:gd name="connsiteX11" fmla="*/ 5312473 w 6426928"/>
              <a:gd name="connsiteY11" fmla="*/ 1838197 h 5916681"/>
              <a:gd name="connsiteX12" fmla="*/ 2540311 w 6426928"/>
              <a:gd name="connsiteY12" fmla="*/ 2676443 h 5916681"/>
              <a:gd name="connsiteX13" fmla="*/ 1740705 w 6426928"/>
              <a:gd name="connsiteY13" fmla="*/ 5000375 h 5916681"/>
              <a:gd name="connsiteX14" fmla="*/ 9849 w 6426928"/>
              <a:gd name="connsiteY14" fmla="*/ 5911250 h 5916681"/>
              <a:gd name="connsiteX15" fmla="*/ 0 w 6426928"/>
              <a:gd name="connsiteY15" fmla="*/ 5909405 h 5916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426928" h="5916681">
                <a:moveTo>
                  <a:pt x="5791469" y="1915699"/>
                </a:moveTo>
                <a:cubicBezTo>
                  <a:pt x="5904201" y="1905972"/>
                  <a:pt x="6022059" y="1934087"/>
                  <a:pt x="6151397" y="2021879"/>
                </a:cubicBezTo>
                <a:cubicBezTo>
                  <a:pt x="6695981" y="2391734"/>
                  <a:pt x="6301645" y="3680689"/>
                  <a:pt x="6086697" y="4279872"/>
                </a:cubicBezTo>
                <a:cubicBezTo>
                  <a:pt x="5871750" y="4879056"/>
                  <a:pt x="5454448" y="5421813"/>
                  <a:pt x="4861500" y="5616442"/>
                </a:cubicBezTo>
                <a:cubicBezTo>
                  <a:pt x="4268522" y="5811324"/>
                  <a:pt x="2870616" y="5886619"/>
                  <a:pt x="2528921" y="5448408"/>
                </a:cubicBezTo>
                <a:cubicBezTo>
                  <a:pt x="2187225" y="5010197"/>
                  <a:pt x="2442543" y="3489519"/>
                  <a:pt x="2811600" y="2987205"/>
                </a:cubicBezTo>
                <a:cubicBezTo>
                  <a:pt x="3180627" y="2485145"/>
                  <a:pt x="4187080" y="2596324"/>
                  <a:pt x="4743723" y="2435352"/>
                </a:cubicBezTo>
                <a:cubicBezTo>
                  <a:pt x="5161205" y="2314623"/>
                  <a:pt x="5453271" y="1944877"/>
                  <a:pt x="5791469" y="1915699"/>
                </a:cubicBezTo>
                <a:close/>
                <a:moveTo>
                  <a:pt x="0" y="0"/>
                </a:moveTo>
                <a:lnTo>
                  <a:pt x="5830533" y="0"/>
                </a:lnTo>
                <a:lnTo>
                  <a:pt x="5908368" y="104403"/>
                </a:lnTo>
                <a:cubicBezTo>
                  <a:pt x="6434247" y="873495"/>
                  <a:pt x="6000861" y="1300620"/>
                  <a:pt x="5312473" y="1838197"/>
                </a:cubicBezTo>
                <a:cubicBezTo>
                  <a:pt x="4546807" y="2435958"/>
                  <a:pt x="3135545" y="2149414"/>
                  <a:pt x="2540311" y="2676443"/>
                </a:cubicBezTo>
                <a:cubicBezTo>
                  <a:pt x="1945077" y="3203473"/>
                  <a:pt x="2232293" y="4516771"/>
                  <a:pt x="1740705" y="5000375"/>
                </a:cubicBezTo>
                <a:cubicBezTo>
                  <a:pt x="1372014" y="5363078"/>
                  <a:pt x="550055" y="5980968"/>
                  <a:pt x="9849" y="5911250"/>
                </a:cubicBezTo>
                <a:lnTo>
                  <a:pt x="0" y="5909405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07025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8D20A06E-94C6-4B22-A416-CFAD220AE0AD}"/>
              </a:ext>
            </a:extLst>
          </p:cNvPr>
          <p:cNvSpPr>
            <a:spLocks/>
          </p:cNvSpPr>
          <p:nvPr userDrawn="1"/>
        </p:nvSpPr>
        <p:spPr bwMode="auto">
          <a:xfrm rot="5794925">
            <a:off x="6480670" y="3128821"/>
            <a:ext cx="3047960" cy="306269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E16BCBD8-AC4C-41E3-8756-3B8D895652E2}"/>
              </a:ext>
            </a:extLst>
          </p:cNvPr>
          <p:cNvSpPr>
            <a:spLocks/>
          </p:cNvSpPr>
          <p:nvPr userDrawn="1"/>
        </p:nvSpPr>
        <p:spPr bwMode="auto">
          <a:xfrm rot="4375491">
            <a:off x="5016692" y="283055"/>
            <a:ext cx="2376091" cy="2387579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F422CA9F-3386-45F3-BA72-BFF0C759C4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16847" y="1341284"/>
            <a:ext cx="4349836" cy="4175682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4DE9C0E1-F635-4FB9-8434-858A237879A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98430" y="711629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ACDBBDB1-3033-4133-AD63-27ADD4D356C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99668" y="4253295"/>
            <a:ext cx="1387804" cy="1332240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9280B20-64AD-4606-A571-480F060216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213115" y="1573263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49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5" grpId="0" animBg="1"/>
      <p:bldP spid="6" grpId="0" animBg="1"/>
      <p:bldP spid="7" grpId="0" animBg="1"/>
    </p:bld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9DDCAF21-CDC7-415A-AA2C-6BE0BEC5860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7D506-CCFF-4F4A-B1EB-D58EDE5D8F9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5DB087-D1F1-4D14-86A4-7E07BBF40B4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3362960-07D1-4B7C-8E63-1F128B3B563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28854" y="1866900"/>
            <a:ext cx="4867272" cy="3124200"/>
          </a:xfrm>
          <a:custGeom>
            <a:avLst/>
            <a:gdLst>
              <a:gd name="connsiteX0" fmla="*/ 122094 w 4867272"/>
              <a:gd name="connsiteY0" fmla="*/ 0 h 3124200"/>
              <a:gd name="connsiteX1" fmla="*/ 4745178 w 4867272"/>
              <a:gd name="connsiteY1" fmla="*/ 0 h 3124200"/>
              <a:gd name="connsiteX2" fmla="*/ 4867272 w 4867272"/>
              <a:gd name="connsiteY2" fmla="*/ 122094 h 3124200"/>
              <a:gd name="connsiteX3" fmla="*/ 4867272 w 4867272"/>
              <a:gd name="connsiteY3" fmla="*/ 3002106 h 3124200"/>
              <a:gd name="connsiteX4" fmla="*/ 4745178 w 4867272"/>
              <a:gd name="connsiteY4" fmla="*/ 3124200 h 3124200"/>
              <a:gd name="connsiteX5" fmla="*/ 122094 w 4867272"/>
              <a:gd name="connsiteY5" fmla="*/ 3124200 h 3124200"/>
              <a:gd name="connsiteX6" fmla="*/ 0 w 4867272"/>
              <a:gd name="connsiteY6" fmla="*/ 3002106 h 3124200"/>
              <a:gd name="connsiteX7" fmla="*/ 0 w 4867272"/>
              <a:gd name="connsiteY7" fmla="*/ 122094 h 3124200"/>
              <a:gd name="connsiteX8" fmla="*/ 122094 w 4867272"/>
              <a:gd name="connsiteY8" fmla="*/ 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67272" h="3124200">
                <a:moveTo>
                  <a:pt x="122094" y="0"/>
                </a:moveTo>
                <a:lnTo>
                  <a:pt x="4745178" y="0"/>
                </a:lnTo>
                <a:cubicBezTo>
                  <a:pt x="4812609" y="0"/>
                  <a:pt x="4867272" y="54663"/>
                  <a:pt x="4867272" y="122094"/>
                </a:cubicBezTo>
                <a:lnTo>
                  <a:pt x="4867272" y="3002106"/>
                </a:lnTo>
                <a:cubicBezTo>
                  <a:pt x="4867272" y="3069537"/>
                  <a:pt x="4812609" y="3124200"/>
                  <a:pt x="4745178" y="3124200"/>
                </a:cubicBezTo>
                <a:lnTo>
                  <a:pt x="122094" y="3124200"/>
                </a:lnTo>
                <a:cubicBezTo>
                  <a:pt x="54663" y="3124200"/>
                  <a:pt x="0" y="3069537"/>
                  <a:pt x="0" y="3002106"/>
                </a:cubicBezTo>
                <a:lnTo>
                  <a:pt x="0" y="122094"/>
                </a:lnTo>
                <a:cubicBezTo>
                  <a:pt x="0" y="54663"/>
                  <a:pt x="54663" y="0"/>
                  <a:pt x="12209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858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95C865F-2B1C-4B25-A4C6-BBBAD850EDC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76950" y="1215832"/>
            <a:ext cx="3269651" cy="4426337"/>
          </a:xfrm>
          <a:custGeom>
            <a:avLst/>
            <a:gdLst>
              <a:gd name="connsiteX0" fmla="*/ 127778 w 3269651"/>
              <a:gd name="connsiteY0" fmla="*/ 0 h 4426337"/>
              <a:gd name="connsiteX1" fmla="*/ 3141873 w 3269651"/>
              <a:gd name="connsiteY1" fmla="*/ 0 h 4426337"/>
              <a:gd name="connsiteX2" fmla="*/ 3269651 w 3269651"/>
              <a:gd name="connsiteY2" fmla="*/ 127778 h 4426337"/>
              <a:gd name="connsiteX3" fmla="*/ 3269651 w 3269651"/>
              <a:gd name="connsiteY3" fmla="*/ 4298559 h 4426337"/>
              <a:gd name="connsiteX4" fmla="*/ 3141873 w 3269651"/>
              <a:gd name="connsiteY4" fmla="*/ 4426337 h 4426337"/>
              <a:gd name="connsiteX5" fmla="*/ 127778 w 3269651"/>
              <a:gd name="connsiteY5" fmla="*/ 4426337 h 4426337"/>
              <a:gd name="connsiteX6" fmla="*/ 0 w 3269651"/>
              <a:gd name="connsiteY6" fmla="*/ 4298559 h 4426337"/>
              <a:gd name="connsiteX7" fmla="*/ 0 w 3269651"/>
              <a:gd name="connsiteY7" fmla="*/ 127778 h 4426337"/>
              <a:gd name="connsiteX8" fmla="*/ 127778 w 3269651"/>
              <a:gd name="connsiteY8" fmla="*/ 0 h 442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69651" h="4426337">
                <a:moveTo>
                  <a:pt x="127778" y="0"/>
                </a:moveTo>
                <a:lnTo>
                  <a:pt x="3141873" y="0"/>
                </a:lnTo>
                <a:cubicBezTo>
                  <a:pt x="3212443" y="0"/>
                  <a:pt x="3269651" y="57208"/>
                  <a:pt x="3269651" y="127778"/>
                </a:cubicBezTo>
                <a:lnTo>
                  <a:pt x="3269651" y="4298559"/>
                </a:lnTo>
                <a:cubicBezTo>
                  <a:pt x="3269651" y="4369129"/>
                  <a:pt x="3212443" y="4426337"/>
                  <a:pt x="3141873" y="4426337"/>
                </a:cubicBezTo>
                <a:lnTo>
                  <a:pt x="127778" y="4426337"/>
                </a:lnTo>
                <a:cubicBezTo>
                  <a:pt x="57208" y="4426337"/>
                  <a:pt x="0" y="4369129"/>
                  <a:pt x="0" y="4298559"/>
                </a:cubicBezTo>
                <a:lnTo>
                  <a:pt x="0" y="127778"/>
                </a:lnTo>
                <a:cubicBezTo>
                  <a:pt x="0" y="57208"/>
                  <a:pt x="57208" y="0"/>
                  <a:pt x="12777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520A1C13-995B-4F56-B1E3-85C081B139B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B817001-EEA4-47C6-8A17-467E0819B72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622936-80D1-4AAE-8C8B-D64249A6D2EC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21696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D44D9EE-4B24-44D8-AE11-BE4E07D137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5802" y="3211826"/>
            <a:ext cx="11231319" cy="4115479"/>
          </a:xfrm>
          <a:custGeom>
            <a:avLst/>
            <a:gdLst>
              <a:gd name="connsiteX0" fmla="*/ 10726113 w 11231319"/>
              <a:gd name="connsiteY0" fmla="*/ 244645 h 4115479"/>
              <a:gd name="connsiteX1" fmla="*/ 10846355 w 11231319"/>
              <a:gd name="connsiteY1" fmla="*/ 255389 h 4115479"/>
              <a:gd name="connsiteX2" fmla="*/ 11042027 w 11231319"/>
              <a:gd name="connsiteY2" fmla="*/ 750015 h 4115479"/>
              <a:gd name="connsiteX3" fmla="*/ 10515663 w 11231319"/>
              <a:gd name="connsiteY3" fmla="*/ 671237 h 4115479"/>
              <a:gd name="connsiteX4" fmla="*/ 10726113 w 11231319"/>
              <a:gd name="connsiteY4" fmla="*/ 244645 h 4115479"/>
              <a:gd name="connsiteX5" fmla="*/ 4206382 w 11231319"/>
              <a:gd name="connsiteY5" fmla="*/ 58056 h 4115479"/>
              <a:gd name="connsiteX6" fmla="*/ 4244994 w 11231319"/>
              <a:gd name="connsiteY6" fmla="*/ 59553 h 4115479"/>
              <a:gd name="connsiteX7" fmla="*/ 4464777 w 11231319"/>
              <a:gd name="connsiteY7" fmla="*/ 202071 h 4115479"/>
              <a:gd name="connsiteX8" fmla="*/ 4336412 w 11231319"/>
              <a:gd name="connsiteY8" fmla="*/ 658970 h 4115479"/>
              <a:gd name="connsiteX9" fmla="*/ 4005366 w 11231319"/>
              <a:gd name="connsiteY9" fmla="*/ 320053 h 4115479"/>
              <a:gd name="connsiteX10" fmla="*/ 4206382 w 11231319"/>
              <a:gd name="connsiteY10" fmla="*/ 58056 h 4115479"/>
              <a:gd name="connsiteX11" fmla="*/ 1990791 w 11231319"/>
              <a:gd name="connsiteY11" fmla="*/ 900 h 4115479"/>
              <a:gd name="connsiteX12" fmla="*/ 2841271 w 11231319"/>
              <a:gd name="connsiteY12" fmla="*/ 515395 h 4115479"/>
              <a:gd name="connsiteX13" fmla="*/ 2897253 w 11231319"/>
              <a:gd name="connsiteY13" fmla="*/ 585621 h 4115479"/>
              <a:gd name="connsiteX14" fmla="*/ 2922390 w 11231319"/>
              <a:gd name="connsiteY14" fmla="*/ 496055 h 4115479"/>
              <a:gd name="connsiteX15" fmla="*/ 3223801 w 11231319"/>
              <a:gd name="connsiteY15" fmla="*/ 285048 h 4115479"/>
              <a:gd name="connsiteX16" fmla="*/ 3612353 w 11231319"/>
              <a:gd name="connsiteY16" fmla="*/ 429628 h 4115479"/>
              <a:gd name="connsiteX17" fmla="*/ 3607538 w 11231319"/>
              <a:gd name="connsiteY17" fmla="*/ 1282751 h 4115479"/>
              <a:gd name="connsiteX18" fmla="*/ 3433797 w 11231319"/>
              <a:gd name="connsiteY18" fmla="*/ 1368032 h 4115479"/>
              <a:gd name="connsiteX19" fmla="*/ 3381237 w 11231319"/>
              <a:gd name="connsiteY19" fmla="*/ 1386674 h 4115479"/>
              <a:gd name="connsiteX20" fmla="*/ 3473290 w 11231319"/>
              <a:gd name="connsiteY20" fmla="*/ 1578975 h 4115479"/>
              <a:gd name="connsiteX21" fmla="*/ 3497734 w 11231319"/>
              <a:gd name="connsiteY21" fmla="*/ 1639683 h 4115479"/>
              <a:gd name="connsiteX22" fmla="*/ 3615238 w 11231319"/>
              <a:gd name="connsiteY22" fmla="*/ 1488202 h 4115479"/>
              <a:gd name="connsiteX23" fmla="*/ 4023223 w 11231319"/>
              <a:gd name="connsiteY23" fmla="*/ 1071634 h 4115479"/>
              <a:gd name="connsiteX24" fmla="*/ 5937211 w 11231319"/>
              <a:gd name="connsiteY24" fmla="*/ 628325 h 4115479"/>
              <a:gd name="connsiteX25" fmla="*/ 5982494 w 11231319"/>
              <a:gd name="connsiteY25" fmla="*/ 679607 h 4115479"/>
              <a:gd name="connsiteX26" fmla="*/ 5995078 w 11231319"/>
              <a:gd name="connsiteY26" fmla="*/ 655726 h 4115479"/>
              <a:gd name="connsiteX27" fmla="*/ 8129879 w 11231319"/>
              <a:gd name="connsiteY27" fmla="*/ 421063 h 4115479"/>
              <a:gd name="connsiteX28" fmla="*/ 8752345 w 11231319"/>
              <a:gd name="connsiteY28" fmla="*/ 673258 h 4115479"/>
              <a:gd name="connsiteX29" fmla="*/ 8884331 w 11231319"/>
              <a:gd name="connsiteY29" fmla="*/ 745429 h 4115479"/>
              <a:gd name="connsiteX30" fmla="*/ 8902533 w 11231319"/>
              <a:gd name="connsiteY30" fmla="*/ 720670 h 4115479"/>
              <a:gd name="connsiteX31" fmla="*/ 9434119 w 11231319"/>
              <a:gd name="connsiteY31" fmla="*/ 419489 h 4115479"/>
              <a:gd name="connsiteX32" fmla="*/ 10542655 w 11231319"/>
              <a:gd name="connsiteY32" fmla="*/ 1057973 h 4115479"/>
              <a:gd name="connsiteX33" fmla="*/ 11006783 w 11231319"/>
              <a:gd name="connsiteY33" fmla="*/ 2549877 h 4115479"/>
              <a:gd name="connsiteX34" fmla="*/ 10945787 w 11231319"/>
              <a:gd name="connsiteY34" fmla="*/ 2612863 h 4115479"/>
              <a:gd name="connsiteX35" fmla="*/ 11025189 w 11231319"/>
              <a:gd name="connsiteY35" fmla="*/ 2666028 h 4115479"/>
              <a:gd name="connsiteX36" fmla="*/ 10859157 w 11231319"/>
              <a:gd name="connsiteY36" fmla="*/ 3411205 h 4115479"/>
              <a:gd name="connsiteX37" fmla="*/ 10125201 w 11231319"/>
              <a:gd name="connsiteY37" fmla="*/ 3080624 h 4115479"/>
              <a:gd name="connsiteX38" fmla="*/ 10124215 w 11231319"/>
              <a:gd name="connsiteY38" fmla="*/ 3034392 h 4115479"/>
              <a:gd name="connsiteX39" fmla="*/ 9975445 w 11231319"/>
              <a:gd name="connsiteY39" fmla="*/ 3076900 h 4115479"/>
              <a:gd name="connsiteX40" fmla="*/ 8960317 w 11231319"/>
              <a:gd name="connsiteY40" fmla="*/ 3154930 h 4115479"/>
              <a:gd name="connsiteX41" fmla="*/ 8912523 w 11231319"/>
              <a:gd name="connsiteY41" fmla="*/ 3140116 h 4115479"/>
              <a:gd name="connsiteX42" fmla="*/ 8714437 w 11231319"/>
              <a:gd name="connsiteY42" fmla="*/ 3324964 h 4115479"/>
              <a:gd name="connsiteX43" fmla="*/ 6306010 w 11231319"/>
              <a:gd name="connsiteY43" fmla="*/ 3529359 h 4115479"/>
              <a:gd name="connsiteX44" fmla="*/ 6294094 w 11231319"/>
              <a:gd name="connsiteY44" fmla="*/ 3507633 h 4115479"/>
              <a:gd name="connsiteX45" fmla="*/ 6265005 w 11231319"/>
              <a:gd name="connsiteY45" fmla="*/ 3540355 h 4115479"/>
              <a:gd name="connsiteX46" fmla="*/ 4565957 w 11231319"/>
              <a:gd name="connsiteY46" fmla="*/ 3579812 h 4115479"/>
              <a:gd name="connsiteX47" fmla="*/ 3614062 w 11231319"/>
              <a:gd name="connsiteY47" fmla="*/ 3130226 h 4115479"/>
              <a:gd name="connsiteX48" fmla="*/ 3587403 w 11231319"/>
              <a:gd name="connsiteY48" fmla="*/ 3107388 h 4115479"/>
              <a:gd name="connsiteX49" fmla="*/ 3538303 w 11231319"/>
              <a:gd name="connsiteY49" fmla="*/ 3182540 h 4115479"/>
              <a:gd name="connsiteX50" fmla="*/ 1812964 w 11231319"/>
              <a:gd name="connsiteY50" fmla="*/ 3633129 h 4115479"/>
              <a:gd name="connsiteX51" fmla="*/ 533072 w 11231319"/>
              <a:gd name="connsiteY51" fmla="*/ 1147212 h 4115479"/>
              <a:gd name="connsiteX52" fmla="*/ 601981 w 11231319"/>
              <a:gd name="connsiteY52" fmla="*/ 1043279 h 4115479"/>
              <a:gd name="connsiteX53" fmla="*/ 489135 w 11231319"/>
              <a:gd name="connsiteY53" fmla="*/ 1065251 h 4115479"/>
              <a:gd name="connsiteX54" fmla="*/ 183796 w 11231319"/>
              <a:gd name="connsiteY54" fmla="*/ 578215 h 4115479"/>
              <a:gd name="connsiteX55" fmla="*/ 806201 w 11231319"/>
              <a:gd name="connsiteY55" fmla="*/ 418374 h 4115479"/>
              <a:gd name="connsiteX56" fmla="*/ 901592 w 11231319"/>
              <a:gd name="connsiteY56" fmla="*/ 528613 h 4115479"/>
              <a:gd name="connsiteX57" fmla="*/ 942442 w 11231319"/>
              <a:gd name="connsiteY57" fmla="*/ 595154 h 4115479"/>
              <a:gd name="connsiteX58" fmla="*/ 1001474 w 11231319"/>
              <a:gd name="connsiteY58" fmla="*/ 528449 h 4115479"/>
              <a:gd name="connsiteX59" fmla="*/ 1990791 w 11231319"/>
              <a:gd name="connsiteY59" fmla="*/ 900 h 4115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1231319" h="4115479">
                <a:moveTo>
                  <a:pt x="10726113" y="244645"/>
                </a:moveTo>
                <a:cubicBezTo>
                  <a:pt x="10762445" y="245239"/>
                  <a:pt x="10802525" y="248820"/>
                  <a:pt x="10846355" y="255389"/>
                </a:cubicBezTo>
                <a:cubicBezTo>
                  <a:pt x="11197823" y="307838"/>
                  <a:pt x="11262767" y="472748"/>
                  <a:pt x="11042027" y="750015"/>
                </a:cubicBezTo>
                <a:cubicBezTo>
                  <a:pt x="10821287" y="1027283"/>
                  <a:pt x="10645555" y="1001059"/>
                  <a:pt x="10515663" y="671237"/>
                </a:cubicBezTo>
                <a:cubicBezTo>
                  <a:pt x="10401277" y="382736"/>
                  <a:pt x="10471801" y="240492"/>
                  <a:pt x="10726113" y="244645"/>
                </a:cubicBezTo>
                <a:close/>
                <a:moveTo>
                  <a:pt x="4206382" y="58056"/>
                </a:moveTo>
                <a:cubicBezTo>
                  <a:pt x="4218840" y="56934"/>
                  <a:pt x="4231711" y="57433"/>
                  <a:pt x="4244994" y="59553"/>
                </a:cubicBezTo>
                <a:cubicBezTo>
                  <a:pt x="4308755" y="69728"/>
                  <a:pt x="4382015" y="117248"/>
                  <a:pt x="4464777" y="202071"/>
                </a:cubicBezTo>
                <a:cubicBezTo>
                  <a:pt x="4685474" y="428266"/>
                  <a:pt x="4642686" y="580816"/>
                  <a:pt x="4336412" y="658970"/>
                </a:cubicBezTo>
                <a:cubicBezTo>
                  <a:pt x="4030138" y="737876"/>
                  <a:pt x="3919790" y="624402"/>
                  <a:pt x="4005366" y="320053"/>
                </a:cubicBezTo>
                <a:cubicBezTo>
                  <a:pt x="4052166" y="153201"/>
                  <a:pt x="4119171" y="65910"/>
                  <a:pt x="4206382" y="58056"/>
                </a:cubicBezTo>
                <a:close/>
                <a:moveTo>
                  <a:pt x="1990791" y="900"/>
                </a:moveTo>
                <a:cubicBezTo>
                  <a:pt x="2282032" y="14654"/>
                  <a:pt x="2565512" y="186195"/>
                  <a:pt x="2841271" y="515395"/>
                </a:cubicBezTo>
                <a:lnTo>
                  <a:pt x="2897253" y="585621"/>
                </a:lnTo>
                <a:lnTo>
                  <a:pt x="2922390" y="496055"/>
                </a:lnTo>
                <a:cubicBezTo>
                  <a:pt x="2977806" y="346603"/>
                  <a:pt x="3078346" y="276285"/>
                  <a:pt x="3223801" y="285048"/>
                </a:cubicBezTo>
                <a:cubicBezTo>
                  <a:pt x="3329588" y="291421"/>
                  <a:pt x="3459132" y="339621"/>
                  <a:pt x="3612353" y="429628"/>
                </a:cubicBezTo>
                <a:cubicBezTo>
                  <a:pt x="4103969" y="717994"/>
                  <a:pt x="4101929" y="1002253"/>
                  <a:pt x="3607538" y="1282751"/>
                </a:cubicBezTo>
                <a:cubicBezTo>
                  <a:pt x="3545740" y="1317813"/>
                  <a:pt x="3487825" y="1346240"/>
                  <a:pt x="3433797" y="1368032"/>
                </a:cubicBezTo>
                <a:lnTo>
                  <a:pt x="3381237" y="1386674"/>
                </a:lnTo>
                <a:lnTo>
                  <a:pt x="3473290" y="1578975"/>
                </a:lnTo>
                <a:lnTo>
                  <a:pt x="3497734" y="1639683"/>
                </a:lnTo>
                <a:lnTo>
                  <a:pt x="3615238" y="1488202"/>
                </a:lnTo>
                <a:cubicBezTo>
                  <a:pt x="3728594" y="1354221"/>
                  <a:pt x="3864592" y="1215361"/>
                  <a:pt x="4023223" y="1071634"/>
                </a:cubicBezTo>
                <a:cubicBezTo>
                  <a:pt x="4857458" y="314803"/>
                  <a:pt x="5495251" y="167358"/>
                  <a:pt x="5937211" y="628325"/>
                </a:cubicBezTo>
                <a:lnTo>
                  <a:pt x="5982494" y="679607"/>
                </a:lnTo>
                <a:lnTo>
                  <a:pt x="5995078" y="655726"/>
                </a:lnTo>
                <a:cubicBezTo>
                  <a:pt x="6308345" y="124847"/>
                  <a:pt x="7020095" y="46917"/>
                  <a:pt x="8129879" y="421063"/>
                </a:cubicBezTo>
                <a:cubicBezTo>
                  <a:pt x="8363517" y="499830"/>
                  <a:pt x="8571007" y="583897"/>
                  <a:pt x="8752345" y="673258"/>
                </a:cubicBezTo>
                <a:lnTo>
                  <a:pt x="8884331" y="745429"/>
                </a:lnTo>
                <a:lnTo>
                  <a:pt x="8902533" y="720670"/>
                </a:lnTo>
                <a:cubicBezTo>
                  <a:pt x="9056115" y="527392"/>
                  <a:pt x="9233311" y="427023"/>
                  <a:pt x="9434119" y="419489"/>
                </a:cubicBezTo>
                <a:cubicBezTo>
                  <a:pt x="9746491" y="407771"/>
                  <a:pt x="10116003" y="620692"/>
                  <a:pt x="10542655" y="1057973"/>
                </a:cubicBezTo>
                <a:cubicBezTo>
                  <a:pt x="11152161" y="1682661"/>
                  <a:pt x="11306869" y="2180233"/>
                  <a:pt x="11006783" y="2549877"/>
                </a:cubicBezTo>
                <a:lnTo>
                  <a:pt x="10945787" y="2612863"/>
                </a:lnTo>
                <a:lnTo>
                  <a:pt x="11025189" y="2666028"/>
                </a:lnTo>
                <a:cubicBezTo>
                  <a:pt x="11347383" y="2917453"/>
                  <a:pt x="11291747" y="3165769"/>
                  <a:pt x="10859157" y="3411205"/>
                </a:cubicBezTo>
                <a:cubicBezTo>
                  <a:pt x="10395665" y="3674171"/>
                  <a:pt x="10150653" y="3563884"/>
                  <a:pt x="10125201" y="3080624"/>
                </a:cubicBezTo>
                <a:lnTo>
                  <a:pt x="10124215" y="3034392"/>
                </a:lnTo>
                <a:lnTo>
                  <a:pt x="9975445" y="3076900"/>
                </a:lnTo>
                <a:cubicBezTo>
                  <a:pt x="9552523" y="3185857"/>
                  <a:pt x="9214145" y="3211799"/>
                  <a:pt x="8960317" y="3154930"/>
                </a:cubicBezTo>
                <a:lnTo>
                  <a:pt x="8912523" y="3140116"/>
                </a:lnTo>
                <a:lnTo>
                  <a:pt x="8714437" y="3324964"/>
                </a:lnTo>
                <a:cubicBezTo>
                  <a:pt x="7605950" y="4306398"/>
                  <a:pt x="6802541" y="4373355"/>
                  <a:pt x="6306010" y="3529359"/>
                </a:cubicBezTo>
                <a:lnTo>
                  <a:pt x="6294094" y="3507633"/>
                </a:lnTo>
                <a:lnTo>
                  <a:pt x="6265005" y="3540355"/>
                </a:lnTo>
                <a:cubicBezTo>
                  <a:pt x="5947472" y="3828241"/>
                  <a:pt x="5381033" y="3841536"/>
                  <a:pt x="4565957" y="3579812"/>
                </a:cubicBezTo>
                <a:cubicBezTo>
                  <a:pt x="4157879" y="3449811"/>
                  <a:pt x="3840602" y="3299912"/>
                  <a:pt x="3614062" y="3130226"/>
                </a:cubicBezTo>
                <a:lnTo>
                  <a:pt x="3587403" y="3107388"/>
                </a:lnTo>
                <a:lnTo>
                  <a:pt x="3538303" y="3182540"/>
                </a:lnTo>
                <a:cubicBezTo>
                  <a:pt x="3261538" y="3525045"/>
                  <a:pt x="2686379" y="3675387"/>
                  <a:pt x="1812964" y="3633129"/>
                </a:cubicBezTo>
                <a:cubicBezTo>
                  <a:pt x="-51627" y="3547221"/>
                  <a:pt x="-477388" y="2715755"/>
                  <a:pt x="533072" y="1147212"/>
                </a:cubicBezTo>
                <a:lnTo>
                  <a:pt x="601981" y="1043279"/>
                </a:lnTo>
                <a:lnTo>
                  <a:pt x="489135" y="1065251"/>
                </a:lnTo>
                <a:cubicBezTo>
                  <a:pt x="184129" y="1101804"/>
                  <a:pt x="82350" y="939003"/>
                  <a:pt x="183796" y="578215"/>
                </a:cubicBezTo>
                <a:cubicBezTo>
                  <a:pt x="299734" y="164867"/>
                  <a:pt x="507202" y="111926"/>
                  <a:pt x="806201" y="418374"/>
                </a:cubicBezTo>
                <a:cubicBezTo>
                  <a:pt x="843576" y="456680"/>
                  <a:pt x="875373" y="493427"/>
                  <a:pt x="901592" y="528613"/>
                </a:cubicBezTo>
                <a:lnTo>
                  <a:pt x="942442" y="595154"/>
                </a:lnTo>
                <a:lnTo>
                  <a:pt x="1001474" y="528449"/>
                </a:lnTo>
                <a:cubicBezTo>
                  <a:pt x="1340672" y="161562"/>
                  <a:pt x="1670427" y="-14230"/>
                  <a:pt x="1990791" y="90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78635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17CFFF0-4770-4535-B407-E253FFD1E3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7500" y="304800"/>
            <a:ext cx="3937000" cy="6223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6A7BF8CB-A20F-4D4D-8B6C-DAAE99E3A6C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75F0309-0A11-4B35-BFE4-E9F71D6746E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D63548-0B38-4E7E-8BB1-8EBCC750CB2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66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E3D4BF36-2A4F-4FDB-A177-5275BE74D39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7500" y="304800"/>
            <a:ext cx="11569700" cy="30099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C152758-C6BB-4D7F-9E5E-41EF96DF9AE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FF33C-AABF-4962-B6F0-A921CE521CC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A5A8E-C543-4CDB-97A3-D3C65D1E538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51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54DF253-8175-4BFD-8862-8487AF3F16E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91782" y="1729685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484A85-8FDA-44BB-9329-4A4CFD8EC3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32069" y="1729685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5" y="-5334"/>
                  <a:pt x="2259466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4165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9B039EA-E678-497C-A716-F1B97C373B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77351" y="2558266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D7CA1006-C407-48E9-9C10-C7D4607A2D7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B4166-8895-4380-9C9F-34CAB8FBA28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5634B-CAB1-4773-9924-98ED014281A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CD33227E-D038-45EB-8515-E8E58BC423E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310217" y="2558265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A6BE1F2-DCDC-4DC6-AC9A-1A1F1121E43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043083" y="2558266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0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3704F5-7843-44D3-8066-7CFD0B1BD5D0}"/>
              </a:ext>
            </a:extLst>
          </p:cNvPr>
          <p:cNvSpPr/>
          <p:nvPr userDrawn="1"/>
        </p:nvSpPr>
        <p:spPr>
          <a:xfrm>
            <a:off x="1617791" y="2002971"/>
            <a:ext cx="8067676" cy="2467205"/>
          </a:xfrm>
          <a:prstGeom prst="roundRect">
            <a:avLst>
              <a:gd name="adj" fmla="val 3655"/>
            </a:avLst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E2E8B64F-70C0-48BE-A010-D0A8CD2617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3C9B72A-9B96-4BFD-9EF2-600C7C0F48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DC8011-25D3-454B-8AF5-8F179C7D34C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72D550-4365-444B-943F-B21989C7A67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17663" y="2003195"/>
            <a:ext cx="3038475" cy="2467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B5DC933-56F5-494D-92A0-30DB47E539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42429" y="1014956"/>
            <a:ext cx="2424114" cy="141452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817FD80-44DD-41AC-B8F4-640C66F2C02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518027" y="4301302"/>
            <a:ext cx="2424114" cy="141452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66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11" grpId="0" animBg="1"/>
      <p:bldP spid="12" grpId="0" animBg="1"/>
    </p:bld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064F2920-52EF-4243-AE17-97719F27DE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650DA1F-3C67-4C42-B342-7F6B22C869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32464B-199C-4E74-AB11-913BE517724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BD7133-109B-4827-A07A-35DF8E80BDCF}"/>
              </a:ext>
            </a:extLst>
          </p:cNvPr>
          <p:cNvSpPr/>
          <p:nvPr userDrawn="1"/>
        </p:nvSpPr>
        <p:spPr>
          <a:xfrm>
            <a:off x="5661025" y="1129256"/>
            <a:ext cx="2276475" cy="34522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9C7070B-B314-4E2E-A8BA-D0767AEE95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61027" y="1129256"/>
            <a:ext cx="2276474" cy="1461544"/>
          </a:xfrm>
          <a:custGeom>
            <a:avLst/>
            <a:gdLst>
              <a:gd name="connsiteX0" fmla="*/ 0 w 2276475"/>
              <a:gd name="connsiteY0" fmla="*/ 0 h 1461544"/>
              <a:gd name="connsiteX1" fmla="*/ 2276475 w 2276475"/>
              <a:gd name="connsiteY1" fmla="*/ 0 h 1461544"/>
              <a:gd name="connsiteX2" fmla="*/ 2276475 w 2276475"/>
              <a:gd name="connsiteY2" fmla="*/ 1461544 h 1461544"/>
              <a:gd name="connsiteX3" fmla="*/ 0 w 2276475"/>
              <a:gd name="connsiteY3" fmla="*/ 1461544 h 146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475" h="1461544">
                <a:moveTo>
                  <a:pt x="0" y="0"/>
                </a:moveTo>
                <a:lnTo>
                  <a:pt x="2276475" y="0"/>
                </a:lnTo>
                <a:lnTo>
                  <a:pt x="2276475" y="1461544"/>
                </a:lnTo>
                <a:lnTo>
                  <a:pt x="0" y="146154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B1BD2B-0E23-487E-A71B-5D30E0E02741}"/>
              </a:ext>
            </a:extLst>
          </p:cNvPr>
          <p:cNvSpPr/>
          <p:nvPr userDrawn="1"/>
        </p:nvSpPr>
        <p:spPr>
          <a:xfrm>
            <a:off x="7937500" y="2124619"/>
            <a:ext cx="2276475" cy="34522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E861C27-82E7-4FB1-973F-678F6919493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37502" y="2124619"/>
            <a:ext cx="2276474" cy="1461544"/>
          </a:xfrm>
          <a:custGeom>
            <a:avLst/>
            <a:gdLst>
              <a:gd name="connsiteX0" fmla="*/ 0 w 2276475"/>
              <a:gd name="connsiteY0" fmla="*/ 0 h 1461544"/>
              <a:gd name="connsiteX1" fmla="*/ 2276475 w 2276475"/>
              <a:gd name="connsiteY1" fmla="*/ 0 h 1461544"/>
              <a:gd name="connsiteX2" fmla="*/ 2276475 w 2276475"/>
              <a:gd name="connsiteY2" fmla="*/ 1461544 h 1461544"/>
              <a:gd name="connsiteX3" fmla="*/ 0 w 2276475"/>
              <a:gd name="connsiteY3" fmla="*/ 1461544 h 146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475" h="1461544">
                <a:moveTo>
                  <a:pt x="0" y="0"/>
                </a:moveTo>
                <a:lnTo>
                  <a:pt x="2276475" y="0"/>
                </a:lnTo>
                <a:lnTo>
                  <a:pt x="2276475" y="1461544"/>
                </a:lnTo>
                <a:lnTo>
                  <a:pt x="0" y="146154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42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15" grpId="0" animBg="1"/>
    </p:bld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4CC9A32E-8719-46EA-8A4A-53D63CEBAEF1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2803D1-E793-49A7-B001-A8DE0E597AA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A70526-2A95-4CA5-9229-46D1F2C552C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930F32-47B5-49F1-A95C-DFB7A97C8C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74788" y="2286000"/>
            <a:ext cx="4297362" cy="2667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76694D72-D352-431F-B640-ABFC0C5DB41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91086" y="1173705"/>
            <a:ext cx="2416971" cy="141452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93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96560C8B-0AC5-4160-A297-89DD2C25ADB3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4BD91A7-0FB8-4FB9-B389-FBE909B66EE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EF93D-7245-4A8D-BE68-FDE9FBCE93C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A1289C-38C3-42AC-9F3F-AF54B5212E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25575" y="1557338"/>
            <a:ext cx="6411913" cy="3711575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1885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B28D694-E3A5-4BDF-A8E9-D1FF2AB4A3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944" y="330200"/>
            <a:ext cx="6736355" cy="3098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E617BEC0-849C-4E2D-AB4C-35D9B2D1F20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31100" y="330200"/>
            <a:ext cx="4316412" cy="3098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2368398-291C-440E-BFAF-F1A554224AD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9888" y="3556000"/>
            <a:ext cx="2830512" cy="297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04D2FAF-5799-4A4D-9980-66405D236F4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96116" y="3556000"/>
            <a:ext cx="2830512" cy="297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7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E3FC4068-ADA2-4A72-92D6-D96032D3912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A6C96A7-EE17-44B9-9F7A-B645544D12D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6B11-3578-4DE8-AA9B-117BE885DFD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E3E05CC-4901-411B-964F-E0FF42FD9D5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50052" y="1057275"/>
            <a:ext cx="2691896" cy="25971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A11C9DA6-DB3C-4EA0-B855-C24AFCCB61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12956" y="1201010"/>
            <a:ext cx="2393938" cy="230968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378F0779-37CB-455E-8C66-257C96DC0CE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785106" y="1201010"/>
            <a:ext cx="2393938" cy="230968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16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7C001D50-9FCA-4C41-BA5B-F3160C0219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1"/>
            <a:ext cx="5321299" cy="6858000"/>
          </a:xfrm>
          <a:custGeom>
            <a:avLst/>
            <a:gdLst>
              <a:gd name="connsiteX0" fmla="*/ 2158999 w 5321299"/>
              <a:gd name="connsiteY0" fmla="*/ 5464728 h 6858000"/>
              <a:gd name="connsiteX1" fmla="*/ 3162299 w 5321299"/>
              <a:gd name="connsiteY1" fmla="*/ 5464728 h 6858000"/>
              <a:gd name="connsiteX2" fmla="*/ 3162299 w 5321299"/>
              <a:gd name="connsiteY2" fmla="*/ 6003342 h 6858000"/>
              <a:gd name="connsiteX3" fmla="*/ 2158999 w 5321299"/>
              <a:gd name="connsiteY3" fmla="*/ 6003342 h 6858000"/>
              <a:gd name="connsiteX4" fmla="*/ 0 w 5321299"/>
              <a:gd name="connsiteY4" fmla="*/ 4709556 h 6858000"/>
              <a:gd name="connsiteX5" fmla="*/ 1003300 w 5321299"/>
              <a:gd name="connsiteY5" fmla="*/ 4709556 h 6858000"/>
              <a:gd name="connsiteX6" fmla="*/ 1003300 w 5321299"/>
              <a:gd name="connsiteY6" fmla="*/ 6858000 h 6858000"/>
              <a:gd name="connsiteX7" fmla="*/ 0 w 5321299"/>
              <a:gd name="connsiteY7" fmla="*/ 6858000 h 6858000"/>
              <a:gd name="connsiteX8" fmla="*/ 3238499 w 5321299"/>
              <a:gd name="connsiteY8" fmla="*/ 4618581 h 6858000"/>
              <a:gd name="connsiteX9" fmla="*/ 4241799 w 5321299"/>
              <a:gd name="connsiteY9" fmla="*/ 4618581 h 6858000"/>
              <a:gd name="connsiteX10" fmla="*/ 4241799 w 5321299"/>
              <a:gd name="connsiteY10" fmla="*/ 6857999 h 6858000"/>
              <a:gd name="connsiteX11" fmla="*/ 3238499 w 5321299"/>
              <a:gd name="connsiteY11" fmla="*/ 6857999 h 6858000"/>
              <a:gd name="connsiteX12" fmla="*/ 1079499 w 5321299"/>
              <a:gd name="connsiteY12" fmla="*/ 3970389 h 6858000"/>
              <a:gd name="connsiteX13" fmla="*/ 2082799 w 5321299"/>
              <a:gd name="connsiteY13" fmla="*/ 3970389 h 6858000"/>
              <a:gd name="connsiteX14" fmla="*/ 2082799 w 5321299"/>
              <a:gd name="connsiteY14" fmla="*/ 6777117 h 6858000"/>
              <a:gd name="connsiteX15" fmla="*/ 1079499 w 5321299"/>
              <a:gd name="connsiteY15" fmla="*/ 6777117 h 6858000"/>
              <a:gd name="connsiteX16" fmla="*/ 4317999 w 5321299"/>
              <a:gd name="connsiteY16" fmla="*/ 3879415 h 6858000"/>
              <a:gd name="connsiteX17" fmla="*/ 5321299 w 5321299"/>
              <a:gd name="connsiteY17" fmla="*/ 3879415 h 6858000"/>
              <a:gd name="connsiteX18" fmla="*/ 5321299 w 5321299"/>
              <a:gd name="connsiteY18" fmla="*/ 6449861 h 6858000"/>
              <a:gd name="connsiteX19" fmla="*/ 4317999 w 5321299"/>
              <a:gd name="connsiteY19" fmla="*/ 6449861 h 6858000"/>
              <a:gd name="connsiteX20" fmla="*/ 2158999 w 5321299"/>
              <a:gd name="connsiteY20" fmla="*/ 2567025 h 6858000"/>
              <a:gd name="connsiteX21" fmla="*/ 3162299 w 5321299"/>
              <a:gd name="connsiteY21" fmla="*/ 2567025 h 6858000"/>
              <a:gd name="connsiteX22" fmla="*/ 3162299 w 5321299"/>
              <a:gd name="connsiteY22" fmla="*/ 5373753 h 6858000"/>
              <a:gd name="connsiteX23" fmla="*/ 2158999 w 5321299"/>
              <a:gd name="connsiteY23" fmla="*/ 5373753 h 6858000"/>
              <a:gd name="connsiteX24" fmla="*/ 0 w 5321299"/>
              <a:gd name="connsiteY24" fmla="*/ 1811854 h 6858000"/>
              <a:gd name="connsiteX25" fmla="*/ 1003300 w 5321299"/>
              <a:gd name="connsiteY25" fmla="*/ 1811854 h 6858000"/>
              <a:gd name="connsiteX26" fmla="*/ 1003300 w 5321299"/>
              <a:gd name="connsiteY26" fmla="*/ 4618581 h 6858000"/>
              <a:gd name="connsiteX27" fmla="*/ 0 w 5321299"/>
              <a:gd name="connsiteY27" fmla="*/ 4618581 h 6858000"/>
              <a:gd name="connsiteX28" fmla="*/ 3238499 w 5321299"/>
              <a:gd name="connsiteY28" fmla="*/ 1720878 h 6858000"/>
              <a:gd name="connsiteX29" fmla="*/ 4241799 w 5321299"/>
              <a:gd name="connsiteY29" fmla="*/ 1720878 h 6858000"/>
              <a:gd name="connsiteX30" fmla="*/ 4241799 w 5321299"/>
              <a:gd name="connsiteY30" fmla="*/ 4527606 h 6858000"/>
              <a:gd name="connsiteX31" fmla="*/ 3238499 w 5321299"/>
              <a:gd name="connsiteY31" fmla="*/ 4527606 h 6858000"/>
              <a:gd name="connsiteX32" fmla="*/ 4317999 w 5321299"/>
              <a:gd name="connsiteY32" fmla="*/ 1217991 h 6858000"/>
              <a:gd name="connsiteX33" fmla="*/ 5321299 w 5321299"/>
              <a:gd name="connsiteY33" fmla="*/ 1217991 h 6858000"/>
              <a:gd name="connsiteX34" fmla="*/ 5321299 w 5321299"/>
              <a:gd name="connsiteY34" fmla="*/ 3788437 h 6858000"/>
              <a:gd name="connsiteX35" fmla="*/ 4317999 w 5321299"/>
              <a:gd name="connsiteY35" fmla="*/ 3788437 h 6858000"/>
              <a:gd name="connsiteX36" fmla="*/ 1079499 w 5321299"/>
              <a:gd name="connsiteY36" fmla="*/ 1072687 h 6858000"/>
              <a:gd name="connsiteX37" fmla="*/ 2082799 w 5321299"/>
              <a:gd name="connsiteY37" fmla="*/ 1072687 h 6858000"/>
              <a:gd name="connsiteX38" fmla="*/ 2082799 w 5321299"/>
              <a:gd name="connsiteY38" fmla="*/ 3879414 h 6858000"/>
              <a:gd name="connsiteX39" fmla="*/ 1079499 w 5321299"/>
              <a:gd name="connsiteY39" fmla="*/ 3879414 h 6858000"/>
              <a:gd name="connsiteX40" fmla="*/ 3238499 w 5321299"/>
              <a:gd name="connsiteY40" fmla="*/ 286347 h 6858000"/>
              <a:gd name="connsiteX41" fmla="*/ 4241799 w 5321299"/>
              <a:gd name="connsiteY41" fmla="*/ 286347 h 6858000"/>
              <a:gd name="connsiteX42" fmla="*/ 4241799 w 5321299"/>
              <a:gd name="connsiteY42" fmla="*/ 1629903 h 6858000"/>
              <a:gd name="connsiteX43" fmla="*/ 3238499 w 5321299"/>
              <a:gd name="connsiteY43" fmla="*/ 1629903 h 6858000"/>
              <a:gd name="connsiteX44" fmla="*/ 0 w 5321299"/>
              <a:gd name="connsiteY44" fmla="*/ 1 h 6858000"/>
              <a:gd name="connsiteX45" fmla="*/ 1003300 w 5321299"/>
              <a:gd name="connsiteY45" fmla="*/ 1 h 6858000"/>
              <a:gd name="connsiteX46" fmla="*/ 1003300 w 5321299"/>
              <a:gd name="connsiteY46" fmla="*/ 1720879 h 6858000"/>
              <a:gd name="connsiteX47" fmla="*/ 0 w 5321299"/>
              <a:gd name="connsiteY47" fmla="*/ 1720879 h 6858000"/>
              <a:gd name="connsiteX48" fmla="*/ 2158999 w 5321299"/>
              <a:gd name="connsiteY48" fmla="*/ 0 h 6858000"/>
              <a:gd name="connsiteX49" fmla="*/ 3162299 w 5321299"/>
              <a:gd name="connsiteY49" fmla="*/ 0 h 6858000"/>
              <a:gd name="connsiteX50" fmla="*/ 3162299 w 5321299"/>
              <a:gd name="connsiteY50" fmla="*/ 2476051 h 6858000"/>
              <a:gd name="connsiteX51" fmla="*/ 2158999 w 5321299"/>
              <a:gd name="connsiteY51" fmla="*/ 24760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321299" h="6858000">
                <a:moveTo>
                  <a:pt x="2158999" y="5464728"/>
                </a:moveTo>
                <a:lnTo>
                  <a:pt x="3162299" y="5464728"/>
                </a:lnTo>
                <a:lnTo>
                  <a:pt x="3162299" y="6003342"/>
                </a:lnTo>
                <a:lnTo>
                  <a:pt x="2158999" y="6003342"/>
                </a:lnTo>
                <a:close/>
                <a:moveTo>
                  <a:pt x="0" y="4709556"/>
                </a:moveTo>
                <a:lnTo>
                  <a:pt x="1003300" y="4709556"/>
                </a:lnTo>
                <a:lnTo>
                  <a:pt x="1003300" y="6858000"/>
                </a:lnTo>
                <a:lnTo>
                  <a:pt x="0" y="6858000"/>
                </a:lnTo>
                <a:close/>
                <a:moveTo>
                  <a:pt x="3238499" y="4618581"/>
                </a:moveTo>
                <a:lnTo>
                  <a:pt x="4241799" y="4618581"/>
                </a:lnTo>
                <a:lnTo>
                  <a:pt x="4241799" y="6857999"/>
                </a:lnTo>
                <a:lnTo>
                  <a:pt x="3238499" y="6857999"/>
                </a:lnTo>
                <a:close/>
                <a:moveTo>
                  <a:pt x="1079499" y="3970389"/>
                </a:moveTo>
                <a:lnTo>
                  <a:pt x="2082799" y="3970389"/>
                </a:lnTo>
                <a:lnTo>
                  <a:pt x="2082799" y="6777117"/>
                </a:lnTo>
                <a:lnTo>
                  <a:pt x="1079499" y="6777117"/>
                </a:lnTo>
                <a:close/>
                <a:moveTo>
                  <a:pt x="4317999" y="3879415"/>
                </a:moveTo>
                <a:lnTo>
                  <a:pt x="5321299" y="3879415"/>
                </a:lnTo>
                <a:lnTo>
                  <a:pt x="5321299" y="6449861"/>
                </a:lnTo>
                <a:lnTo>
                  <a:pt x="4317999" y="6449861"/>
                </a:lnTo>
                <a:close/>
                <a:moveTo>
                  <a:pt x="2158999" y="2567025"/>
                </a:moveTo>
                <a:lnTo>
                  <a:pt x="3162299" y="2567025"/>
                </a:lnTo>
                <a:lnTo>
                  <a:pt x="3162299" y="5373753"/>
                </a:lnTo>
                <a:lnTo>
                  <a:pt x="2158999" y="5373753"/>
                </a:lnTo>
                <a:close/>
                <a:moveTo>
                  <a:pt x="0" y="1811854"/>
                </a:moveTo>
                <a:lnTo>
                  <a:pt x="1003300" y="1811854"/>
                </a:lnTo>
                <a:lnTo>
                  <a:pt x="1003300" y="4618581"/>
                </a:lnTo>
                <a:lnTo>
                  <a:pt x="0" y="4618581"/>
                </a:lnTo>
                <a:close/>
                <a:moveTo>
                  <a:pt x="3238499" y="1720878"/>
                </a:moveTo>
                <a:lnTo>
                  <a:pt x="4241799" y="1720878"/>
                </a:lnTo>
                <a:lnTo>
                  <a:pt x="4241799" y="4527606"/>
                </a:lnTo>
                <a:lnTo>
                  <a:pt x="3238499" y="4527606"/>
                </a:lnTo>
                <a:close/>
                <a:moveTo>
                  <a:pt x="4317999" y="1217991"/>
                </a:moveTo>
                <a:lnTo>
                  <a:pt x="5321299" y="1217991"/>
                </a:lnTo>
                <a:lnTo>
                  <a:pt x="5321299" y="3788437"/>
                </a:lnTo>
                <a:lnTo>
                  <a:pt x="4317999" y="3788437"/>
                </a:lnTo>
                <a:close/>
                <a:moveTo>
                  <a:pt x="1079499" y="1072687"/>
                </a:moveTo>
                <a:lnTo>
                  <a:pt x="2082799" y="1072687"/>
                </a:lnTo>
                <a:lnTo>
                  <a:pt x="2082799" y="3879414"/>
                </a:lnTo>
                <a:lnTo>
                  <a:pt x="1079499" y="3879414"/>
                </a:lnTo>
                <a:close/>
                <a:moveTo>
                  <a:pt x="3238499" y="286347"/>
                </a:moveTo>
                <a:lnTo>
                  <a:pt x="4241799" y="286347"/>
                </a:lnTo>
                <a:lnTo>
                  <a:pt x="4241799" y="1629903"/>
                </a:lnTo>
                <a:lnTo>
                  <a:pt x="3238499" y="1629903"/>
                </a:lnTo>
                <a:close/>
                <a:moveTo>
                  <a:pt x="0" y="1"/>
                </a:moveTo>
                <a:lnTo>
                  <a:pt x="1003300" y="1"/>
                </a:lnTo>
                <a:lnTo>
                  <a:pt x="1003300" y="1720879"/>
                </a:lnTo>
                <a:lnTo>
                  <a:pt x="0" y="1720879"/>
                </a:lnTo>
                <a:close/>
                <a:moveTo>
                  <a:pt x="2158999" y="0"/>
                </a:moveTo>
                <a:lnTo>
                  <a:pt x="3162299" y="0"/>
                </a:lnTo>
                <a:lnTo>
                  <a:pt x="3162299" y="2476051"/>
                </a:lnTo>
                <a:lnTo>
                  <a:pt x="2158999" y="2476051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C4903FCC-72D6-402B-868C-6B00AFFAF69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67D4080E-F647-4F75-91ED-17F0A0AE981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EE4639-3043-4D26-95CC-B1CEA4FA90B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65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EBF2349-73BC-4C89-A83E-2B9D339E9F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57900" y="1524001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989F6BD-ED3C-4E45-BD25-7757BBF6421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C9583E-45AD-4008-98C2-EF17D83D80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E7C29-F66F-42B8-A0DD-B0729A91175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F127B1-F3D2-469A-BBD6-86BACCEAD9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04950" y="1524001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FE585C6-6D0D-44FE-8EA8-3217416C9C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790714" y="2095500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6A0F45D-A491-475C-B1A7-B933B95D56B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334376" y="2095500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38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11" grpId="0" animBg="1"/>
      <p:bldP spid="13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EBF2349-73BC-4C89-A83E-2B9D339E9F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01322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989F6BD-ED3C-4E45-BD25-7757BBF6421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C9583E-45AD-4008-98C2-EF17D83D80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E7C29-F66F-42B8-A0DD-B0729A91175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F127B1-F3D2-469A-BBD6-86BACCEAD9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48372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FE585C6-6D0D-44FE-8EA8-3217416C9C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34136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6A0F45D-A491-475C-B1A7-B933B95D56B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577798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3E18F3A6-9EF8-4A26-908D-55936D9C8AF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692776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026DA814-B32E-4528-88ED-F7097D6EE9C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139826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3AE5335A-3060-41ED-9FD7-8D13718E8FC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425590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173F6A4D-3403-4BA2-ADC6-F75EE2E08A0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969252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208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7AB2C93A-F71D-4622-82EF-8BCA4770DBD6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20618-BB89-4D80-98E9-637F678A4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A3CE05-1BFB-467E-ACCD-6E6BB75E36E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17848F0-8139-4FC0-9C50-67E5C622A6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58844" y="3251846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565795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A631AA61-D19E-4A20-A0C1-B87E866DF8D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35C2D-A26F-4D56-8FD8-8FCB4FB5986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D31D73-1F73-43E9-9143-CACD2016DA0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BFABDCE-A952-42A4-8CDE-63DA39998027}"/>
              </a:ext>
            </a:extLst>
          </p:cNvPr>
          <p:cNvSpPr>
            <a:spLocks/>
          </p:cNvSpPr>
          <p:nvPr userDrawn="1"/>
        </p:nvSpPr>
        <p:spPr bwMode="auto">
          <a:xfrm rot="9449386" flipV="1">
            <a:off x="-1503597" y="-940853"/>
            <a:ext cx="8915666" cy="6629499"/>
          </a:xfrm>
          <a:custGeom>
            <a:avLst/>
            <a:gdLst>
              <a:gd name="connsiteX0" fmla="*/ 6277561 w 8915666"/>
              <a:gd name="connsiteY0" fmla="*/ 0 h 6629499"/>
              <a:gd name="connsiteX1" fmla="*/ 0 w 8915666"/>
              <a:gd name="connsiteY1" fmla="*/ 2601566 h 6629499"/>
              <a:gd name="connsiteX2" fmla="*/ 4497646 w 8915666"/>
              <a:gd name="connsiteY2" fmla="*/ 4477302 h 6629499"/>
              <a:gd name="connsiteX3" fmla="*/ 8142092 w 8915666"/>
              <a:gd name="connsiteY3" fmla="*/ 6615771 h 6629499"/>
              <a:gd name="connsiteX4" fmla="*/ 8205013 w 8915666"/>
              <a:gd name="connsiteY4" fmla="*/ 6629499 h 6629499"/>
              <a:gd name="connsiteX5" fmla="*/ 8915666 w 8915666"/>
              <a:gd name="connsiteY5" fmla="*/ 6334989 h 662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15666" h="6629499">
                <a:moveTo>
                  <a:pt x="6277561" y="0"/>
                </a:moveTo>
                <a:lnTo>
                  <a:pt x="0" y="2601566"/>
                </a:lnTo>
                <a:cubicBezTo>
                  <a:pt x="1681432" y="2766308"/>
                  <a:pt x="2994949" y="2701925"/>
                  <a:pt x="4497646" y="4477302"/>
                </a:cubicBezTo>
                <a:cubicBezTo>
                  <a:pt x="5818099" y="6037366"/>
                  <a:pt x="6812668" y="6322891"/>
                  <a:pt x="8142092" y="6615771"/>
                </a:cubicBezTo>
                <a:lnTo>
                  <a:pt x="8205013" y="6629499"/>
                </a:lnTo>
                <a:lnTo>
                  <a:pt x="8915666" y="63349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baseline="-25000" dirty="0">
                <a:latin typeface="Roboto" panose="02000000000000000000" pitchFamily="2" charset="0"/>
              </a:rPr>
              <a:t> 	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4DC94C-55B9-46DB-9D16-6C98D4C3C0FA}"/>
              </a:ext>
            </a:extLst>
          </p:cNvPr>
          <p:cNvSpPr/>
          <p:nvPr userDrawn="1"/>
        </p:nvSpPr>
        <p:spPr>
          <a:xfrm>
            <a:off x="2469735" y="1862139"/>
            <a:ext cx="7127192" cy="33772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baseline="-25000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FB444D-0F56-4E71-A7D8-0ADE5B6D7FAE}"/>
              </a:ext>
            </a:extLst>
          </p:cNvPr>
          <p:cNvSpPr/>
          <p:nvPr userDrawn="1"/>
        </p:nvSpPr>
        <p:spPr>
          <a:xfrm>
            <a:off x="6528987" y="1700613"/>
            <a:ext cx="3512321" cy="305084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73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5419725" y="1971675"/>
            <a:ext cx="2459990" cy="367665"/>
          </a:xfrm>
          <a:prstGeom prst="rect">
            <a:avLst/>
          </a:prstGeom>
          <a:solidFill>
            <a:srgbClr val="FFC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4286885" y="5177928"/>
            <a:ext cx="2459990" cy="367665"/>
          </a:xfrm>
          <a:prstGeom prst="rect">
            <a:avLst/>
          </a:prstGeom>
          <a:solidFill>
            <a:srgbClr val="FFC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2594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82E9B33-5DF9-4882-A51E-F1448E83DCE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5810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686E259-CA59-44B5-9786-0B166DC85A6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7282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F01E3C5-EFD1-4B6A-9BC6-2B46DE991B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4066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08500" y="2133600"/>
            <a:ext cx="3149600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74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19" grpId="0" animBg="1"/>
      <p:bldP spid="22" grpId="0" animBg="1"/>
      <p:bldP spid="21" grpId="0" animBg="1"/>
      <p:bldP spid="16" grpId="0" animBg="1"/>
    </p:bld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5419725" y="1971675"/>
            <a:ext cx="3172732" cy="367665"/>
          </a:xfrm>
          <a:prstGeom prst="rect">
            <a:avLst/>
          </a:prstGeom>
          <a:solidFill>
            <a:srgbClr val="FFC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3574143" y="5177928"/>
            <a:ext cx="3172732" cy="367665"/>
          </a:xfrm>
          <a:prstGeom prst="rect">
            <a:avLst/>
          </a:prstGeom>
          <a:solidFill>
            <a:srgbClr val="FFC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89256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F01E3C5-EFD1-4B6A-9BC6-2B46DE991B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0600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77343" y="2133600"/>
            <a:ext cx="4611914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70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21" grpId="0" animBg="1"/>
      <p:bldP spid="16" grpId="0" animBg="1"/>
    </p:bld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3974593" y="1971675"/>
            <a:ext cx="3332988" cy="367665"/>
          </a:xfrm>
          <a:prstGeom prst="rect">
            <a:avLst/>
          </a:prstGeom>
          <a:solidFill>
            <a:srgbClr val="FFC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4983571" y="5192714"/>
            <a:ext cx="3332988" cy="367665"/>
          </a:xfrm>
          <a:prstGeom prst="rect">
            <a:avLst/>
          </a:prstGeom>
          <a:solidFill>
            <a:srgbClr val="FFC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34758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22844" y="2133600"/>
            <a:ext cx="4611914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35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16" grpId="0" animBg="1"/>
    </p:bld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FE6C6BD7-629B-4AAF-920C-DCB5BAE4C91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3BE77B-11BE-4A46-8495-140717AAF2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F7BED4-E21B-466A-A355-5D4E5DB9C9C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9E1EEBB-2A60-4CAA-ADD0-D90F63C05F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84900" y="89217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50356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4716DD82-7988-4628-B5A4-E5C5BB48DAA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84419" y="1423037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20BEC23-0D26-4C96-80A8-F159CF8F536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47A42F8-B859-49D1-92BB-7AD2B41C71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9C62EF-6800-4FF9-A970-BD37415B0C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664107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8732F159-22A6-4F1F-982D-A99E72A1E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52828" y="229267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993232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5BBB186B-6C3A-42C7-A917-8B44FF5318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52550" y="153352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896317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67CB8A5E-9B49-42A6-A4A3-D2F74B4F551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14D1299-544C-41AB-9F0D-44EAF8F534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F6E49-EB0F-4B15-AE4E-1BA9E6DCED2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826B444-D64E-4242-A29A-B3F1446AF56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09900" y="0"/>
            <a:ext cx="3897086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773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C161701-0C35-4D29-B022-8CF338702B3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EA02C758-03E3-483C-96EE-06C26AC21E2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52763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1505B527-3489-4C78-AF19-89E52DBFC4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05526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79B8936F-20CB-4123-B589-58F9343C320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8289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527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F92F0CE3-6A31-45B4-9209-1C85850C7215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9ACB44E-33C3-4006-9E7A-F7B46EE63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5DED13-1673-4AF0-B7D5-03C54715CFB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3EB23FF8-34E0-48A0-8E8F-53C3B1ADA3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8809" y="2048867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dist="6350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2372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A02E684-274A-4E4D-891B-3487CA0315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43200" y="1028701"/>
            <a:ext cx="3752850" cy="48006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F064328A-D61B-4343-AB48-72B1231B68C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5DF89F1-B5AC-4B29-9647-6DEF365DDC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153B14-CA30-46B7-9485-751BD5FE406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048295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A02E684-274A-4E4D-891B-3487CA0315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2435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BBD2FAA8-38F6-4059-9B3D-986964F9DCF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19200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02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8F3BA246-70A7-4D49-94D4-22587A83FA9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354330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09225FDA-FDA7-4E3D-8C6F-60A60D1C808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2435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584176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917C63C-3934-46EA-B9E8-5BFF74EB07D7}"/>
              </a:ext>
            </a:extLst>
          </p:cNvPr>
          <p:cNvSpPr/>
          <p:nvPr userDrawn="1"/>
        </p:nvSpPr>
        <p:spPr>
          <a:xfrm>
            <a:off x="9686925" y="515257"/>
            <a:ext cx="2505075" cy="5807756"/>
          </a:xfrm>
          <a:prstGeom prst="rect">
            <a:avLst/>
          </a:pr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8A3AB14-A0AD-47FA-8D42-AE00DA4731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09726" y="1219200"/>
            <a:ext cx="6381750" cy="4400550"/>
          </a:xfrm>
          <a:custGeom>
            <a:avLst/>
            <a:gdLst>
              <a:gd name="connsiteX0" fmla="*/ 0 w 6381750"/>
              <a:gd name="connsiteY0" fmla="*/ 0 h 4400550"/>
              <a:gd name="connsiteX1" fmla="*/ 6381750 w 6381750"/>
              <a:gd name="connsiteY1" fmla="*/ 0 h 4400550"/>
              <a:gd name="connsiteX2" fmla="*/ 6381750 w 6381750"/>
              <a:gd name="connsiteY2" fmla="*/ 4400550 h 4400550"/>
              <a:gd name="connsiteX3" fmla="*/ 0 w 6381750"/>
              <a:gd name="connsiteY3" fmla="*/ 4400550 h 440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1750" h="4400550">
                <a:moveTo>
                  <a:pt x="0" y="0"/>
                </a:moveTo>
                <a:lnTo>
                  <a:pt x="6381750" y="0"/>
                </a:lnTo>
                <a:lnTo>
                  <a:pt x="6381750" y="4400550"/>
                </a:lnTo>
                <a:lnTo>
                  <a:pt x="0" y="440055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0E00A-7AF0-4550-8D69-1490EB256E30}"/>
              </a:ext>
            </a:extLst>
          </p:cNvPr>
          <p:cNvSpPr/>
          <p:nvPr userDrawn="1"/>
        </p:nvSpPr>
        <p:spPr>
          <a:xfrm>
            <a:off x="7991475" y="1219200"/>
            <a:ext cx="2505075" cy="44005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27000" algn="t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29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4" grpId="0" animBg="1"/>
    </p:bld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C374F6E-C6A7-4E3A-9632-CD2D7A2A7BE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88040" y="2162175"/>
            <a:ext cx="3707960" cy="2533650"/>
          </a:xfrm>
          <a:custGeom>
            <a:avLst/>
            <a:gdLst>
              <a:gd name="connsiteX0" fmla="*/ 278438 w 3707960"/>
              <a:gd name="connsiteY0" fmla="*/ 0 h 2533650"/>
              <a:gd name="connsiteX1" fmla="*/ 3707960 w 3707960"/>
              <a:gd name="connsiteY1" fmla="*/ 0 h 2533650"/>
              <a:gd name="connsiteX2" fmla="*/ 3707960 w 3707960"/>
              <a:gd name="connsiteY2" fmla="*/ 2533650 h 2533650"/>
              <a:gd name="connsiteX3" fmla="*/ 278438 w 3707960"/>
              <a:gd name="connsiteY3" fmla="*/ 2533650 h 2533650"/>
              <a:gd name="connsiteX4" fmla="*/ 278438 w 3707960"/>
              <a:gd name="connsiteY4" fmla="*/ 1672575 h 2533650"/>
              <a:gd name="connsiteX5" fmla="*/ 276723 w 3707960"/>
              <a:gd name="connsiteY5" fmla="*/ 1660207 h 2533650"/>
              <a:gd name="connsiteX6" fmla="*/ 0 w 3707960"/>
              <a:gd name="connsiteY6" fmla="*/ 1269167 h 2533650"/>
              <a:gd name="connsiteX7" fmla="*/ 276723 w 3707960"/>
              <a:gd name="connsiteY7" fmla="*/ 878126 h 2533650"/>
              <a:gd name="connsiteX8" fmla="*/ 278438 w 3707960"/>
              <a:gd name="connsiteY8" fmla="*/ 865368 h 25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07960" h="2533650">
                <a:moveTo>
                  <a:pt x="278438" y="0"/>
                </a:moveTo>
                <a:lnTo>
                  <a:pt x="3707960" y="0"/>
                </a:lnTo>
                <a:lnTo>
                  <a:pt x="3707960" y="2533650"/>
                </a:lnTo>
                <a:lnTo>
                  <a:pt x="278438" y="2533650"/>
                </a:lnTo>
                <a:lnTo>
                  <a:pt x="278438" y="1672575"/>
                </a:lnTo>
                <a:lnTo>
                  <a:pt x="276723" y="1660207"/>
                </a:lnTo>
                <a:cubicBezTo>
                  <a:pt x="276723" y="1486932"/>
                  <a:pt x="0" y="1440100"/>
                  <a:pt x="0" y="1269167"/>
                </a:cubicBezTo>
                <a:cubicBezTo>
                  <a:pt x="0" y="1095891"/>
                  <a:pt x="276723" y="1070134"/>
                  <a:pt x="276723" y="878126"/>
                </a:cubicBezTo>
                <a:lnTo>
                  <a:pt x="278438" y="86536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635289B0-1BCF-4328-AEDB-20DCAFD9AF4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A9C1A30-FDA8-4C31-BD23-D35D7A2415B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09BBD5-BDB6-45DD-B6C5-A2E19E78DCE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73906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3716EE-50E8-47EA-B2B9-36BEEE9884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8984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04A85-D051-40D3-8438-838E2697A7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55506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91B7E-E49D-4A92-8ED8-FBF0DF19ECA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A9B9E96-40C3-4E15-9B5A-9239B8D97C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E52F0-76E6-43B4-B926-A4C960AFE7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095133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3716EE-50E8-47EA-B2B9-36BEEE9884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5416254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04A85-D051-40D3-8438-838E2697A7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4896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91B7E-E49D-4A92-8ED8-FBF0DF19ECA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A9B9E96-40C3-4E15-9B5A-9239B8D97C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E52F0-76E6-43B4-B926-A4C960AFE7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066844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F8A30B3-DEFE-4077-AF6E-7DBA11B639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38130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99C1EFF-0307-46A9-81D8-DC84E5E22E3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F440E-654B-4AE3-9CBF-3DA393F3A43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97F7E-A566-4D9A-8F08-9780C78C51D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471364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5E1564C-1573-4F42-86CB-0F57BF715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0C00DD3-68D8-4E5E-A4D2-52AE72093B5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8299E-A74C-4D2B-9EF1-63A486DED30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10C5A1-45B2-499D-B49F-B009C27B34C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643068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D1F0305-CE9B-4474-B02C-48043695B0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76600" y="0"/>
            <a:ext cx="2483576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E10E8B0-534B-47D2-BED3-6316F4113D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76599" y="2281238"/>
            <a:ext cx="4848225" cy="257651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C5F6572-2E78-404C-8CB3-ED9974DB42B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1974" y="4086227"/>
            <a:ext cx="4010025" cy="2771773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FD07D958-3C55-41B4-84D1-B7B7274CEAA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07075" y="0"/>
            <a:ext cx="3747226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1F592F7B-AD7A-404E-AFEE-4F101429DB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01200" y="0"/>
            <a:ext cx="2590800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AD4C92A6-341D-4DA7-AD56-E491D73B46B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76598" y="4910138"/>
            <a:ext cx="2921909" cy="194786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95185887-031C-41EA-ADB2-8D7649480C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55657" y="4910138"/>
            <a:ext cx="1869167" cy="194786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3E4C8F08-C6AD-429D-A516-73F26C5EC0D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181974" y="2281237"/>
            <a:ext cx="4010025" cy="174307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696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0162E16-77F3-441A-B13D-32DF476333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86798" y="2"/>
            <a:ext cx="4423468" cy="6857999"/>
          </a:xfrm>
          <a:custGeom>
            <a:avLst/>
            <a:gdLst>
              <a:gd name="connsiteX0" fmla="*/ 0 w 4423468"/>
              <a:gd name="connsiteY0" fmla="*/ 0 h 6857999"/>
              <a:gd name="connsiteX1" fmla="*/ 4408438 w 4423468"/>
              <a:gd name="connsiteY1" fmla="*/ 0 h 6857999"/>
              <a:gd name="connsiteX2" fmla="*/ 4408456 w 4423468"/>
              <a:gd name="connsiteY2" fmla="*/ 163735 h 6857999"/>
              <a:gd name="connsiteX3" fmla="*/ 4412101 w 4423468"/>
              <a:gd name="connsiteY3" fmla="*/ 6700363 h 6857999"/>
              <a:gd name="connsiteX4" fmla="*/ 4405266 w 4423468"/>
              <a:gd name="connsiteY4" fmla="*/ 6857999 h 6857999"/>
              <a:gd name="connsiteX5" fmla="*/ 851493 w 4423468"/>
              <a:gd name="connsiteY5" fmla="*/ 6857999 h 6857999"/>
              <a:gd name="connsiteX6" fmla="*/ 851050 w 4423468"/>
              <a:gd name="connsiteY6" fmla="*/ 6857683 h 6857999"/>
              <a:gd name="connsiteX7" fmla="*/ 534167 w 4423468"/>
              <a:gd name="connsiteY7" fmla="*/ 4424916 h 6857999"/>
              <a:gd name="connsiteX8" fmla="*/ 368513 w 4423468"/>
              <a:gd name="connsiteY8" fmla="*/ 1505119 h 6857999"/>
              <a:gd name="connsiteX9" fmla="*/ 7322 w 4423468"/>
              <a:gd name="connsiteY9" fmla="*/ 16384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3468" h="6857999">
                <a:moveTo>
                  <a:pt x="0" y="0"/>
                </a:moveTo>
                <a:lnTo>
                  <a:pt x="4408438" y="0"/>
                </a:lnTo>
                <a:lnTo>
                  <a:pt x="4408456" y="163735"/>
                </a:lnTo>
                <a:cubicBezTo>
                  <a:pt x="4409598" y="5460936"/>
                  <a:pt x="4439143" y="5995299"/>
                  <a:pt x="4412101" y="6700363"/>
                </a:cubicBezTo>
                <a:lnTo>
                  <a:pt x="4405266" y="6857999"/>
                </a:lnTo>
                <a:lnTo>
                  <a:pt x="851493" y="6857999"/>
                </a:lnTo>
                <a:lnTo>
                  <a:pt x="851050" y="6857683"/>
                </a:lnTo>
                <a:cubicBezTo>
                  <a:pt x="209373" y="6382570"/>
                  <a:pt x="254509" y="5632560"/>
                  <a:pt x="534167" y="4424916"/>
                </a:cubicBezTo>
                <a:cubicBezTo>
                  <a:pt x="813359" y="3219655"/>
                  <a:pt x="800795" y="2495863"/>
                  <a:pt x="368513" y="1505119"/>
                </a:cubicBezTo>
                <a:cubicBezTo>
                  <a:pt x="127477" y="953833"/>
                  <a:pt x="33577" y="549146"/>
                  <a:pt x="7322" y="163848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F302A4D-75AB-49C5-B2EA-847B0C80FF4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13498" y="1"/>
            <a:ext cx="4423468" cy="6857999"/>
          </a:xfrm>
          <a:custGeom>
            <a:avLst/>
            <a:gdLst>
              <a:gd name="connsiteX0" fmla="*/ 0 w 4423468"/>
              <a:gd name="connsiteY0" fmla="*/ 0 h 6857999"/>
              <a:gd name="connsiteX1" fmla="*/ 4408438 w 4423468"/>
              <a:gd name="connsiteY1" fmla="*/ 0 h 6857999"/>
              <a:gd name="connsiteX2" fmla="*/ 4408456 w 4423468"/>
              <a:gd name="connsiteY2" fmla="*/ 163735 h 6857999"/>
              <a:gd name="connsiteX3" fmla="*/ 4412101 w 4423468"/>
              <a:gd name="connsiteY3" fmla="*/ 6700363 h 6857999"/>
              <a:gd name="connsiteX4" fmla="*/ 4405266 w 4423468"/>
              <a:gd name="connsiteY4" fmla="*/ 6857999 h 6857999"/>
              <a:gd name="connsiteX5" fmla="*/ 851493 w 4423468"/>
              <a:gd name="connsiteY5" fmla="*/ 6857999 h 6857999"/>
              <a:gd name="connsiteX6" fmla="*/ 851050 w 4423468"/>
              <a:gd name="connsiteY6" fmla="*/ 6857683 h 6857999"/>
              <a:gd name="connsiteX7" fmla="*/ 534167 w 4423468"/>
              <a:gd name="connsiteY7" fmla="*/ 4424916 h 6857999"/>
              <a:gd name="connsiteX8" fmla="*/ 368513 w 4423468"/>
              <a:gd name="connsiteY8" fmla="*/ 1505119 h 6857999"/>
              <a:gd name="connsiteX9" fmla="*/ 7322 w 4423468"/>
              <a:gd name="connsiteY9" fmla="*/ 16384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3468" h="6857999">
                <a:moveTo>
                  <a:pt x="0" y="0"/>
                </a:moveTo>
                <a:lnTo>
                  <a:pt x="4408438" y="0"/>
                </a:lnTo>
                <a:lnTo>
                  <a:pt x="4408456" y="163735"/>
                </a:lnTo>
                <a:cubicBezTo>
                  <a:pt x="4409598" y="5460936"/>
                  <a:pt x="4439143" y="5995299"/>
                  <a:pt x="4412101" y="6700363"/>
                </a:cubicBezTo>
                <a:lnTo>
                  <a:pt x="4405266" y="6857999"/>
                </a:lnTo>
                <a:lnTo>
                  <a:pt x="851493" y="6857999"/>
                </a:lnTo>
                <a:lnTo>
                  <a:pt x="851050" y="6857683"/>
                </a:lnTo>
                <a:cubicBezTo>
                  <a:pt x="209373" y="6382570"/>
                  <a:pt x="254509" y="5632560"/>
                  <a:pt x="534167" y="4424916"/>
                </a:cubicBezTo>
                <a:cubicBezTo>
                  <a:pt x="813359" y="3219655"/>
                  <a:pt x="800795" y="2495863"/>
                  <a:pt x="368513" y="1505119"/>
                </a:cubicBezTo>
                <a:cubicBezTo>
                  <a:pt x="127477" y="953833"/>
                  <a:pt x="33577" y="549146"/>
                  <a:pt x="7322" y="163848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13923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23F9F2-319D-4B08-9449-1FBB2632A1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93975" y="1604962"/>
            <a:ext cx="7004050" cy="3648075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2F7B418C-3C8B-478A-82F4-6D7EB1D792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41F069-B30E-410B-89C3-EA044FEF72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D7523-370F-4B4C-B7C1-FE409135D23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947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6F1108B-C8A7-40CE-AD74-F1A9FFFC22E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67100" y="2971800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89DA7048-CEED-4C76-B2D0-62918E19FBB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0662" y="1791419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73D6783B-EF50-4F84-BA01-BD1DBBCC886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0662" y="4110928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5081FC46-40BA-4CA8-AE57-C321603CE7D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687080CC-2F75-4EA2-A460-0C56AC38CF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2818FB-C1DB-476B-A0C3-5040B3C6FC4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10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21DF4E6B-B7E6-442B-BC47-DA564112AC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9276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D99657DD-EDC6-4B07-9378-E9F31B0513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479800"/>
            <a:ext cx="49276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9313E5C8-0DC5-40F6-BA1D-72BE2AD858B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27600" y="0"/>
            <a:ext cx="72644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DBD7C93E-C64A-4D71-BBBE-E7947A3C93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27600" y="3479800"/>
            <a:ext cx="72644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70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3600D00-8096-46F8-8C7C-B4C14793E4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5511800"/>
            <a:ext cx="6096000" cy="1346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29620F0A-F244-4130-9BB7-AE6336109E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551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897604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1D67725B-7F45-49BC-9E85-69EEB33240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1346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B239824-4F63-455A-BFDE-79016114B06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1346200"/>
            <a:ext cx="6096000" cy="551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925988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3">
            <a:extLst>
              <a:ext uri="{FF2B5EF4-FFF2-40B4-BE49-F238E27FC236}">
                <a16:creationId xmlns:a16="http://schemas.microsoft.com/office/drawing/2014/main" id="{3D50C4A8-5C14-455F-96C1-92D8C3471613}"/>
              </a:ext>
            </a:extLst>
          </p:cNvPr>
          <p:cNvSpPr>
            <a:spLocks/>
          </p:cNvSpPr>
          <p:nvPr userDrawn="1"/>
        </p:nvSpPr>
        <p:spPr bwMode="auto">
          <a:xfrm rot="9834212">
            <a:off x="774459" y="-4825145"/>
            <a:ext cx="12121318" cy="12179952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DAD7BE-8D78-44FD-AD5A-665281AADF68}"/>
              </a:ext>
            </a:extLst>
          </p:cNvPr>
          <p:cNvGrpSpPr/>
          <p:nvPr userDrawn="1"/>
        </p:nvGrpSpPr>
        <p:grpSpPr>
          <a:xfrm>
            <a:off x="4486276" y="2673127"/>
            <a:ext cx="3222624" cy="6467198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5AEA874-BC46-4885-A6B6-F963FAD1AB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3C1D6F56-F23F-4540-AA25-DBDEC2595D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4328D6AE-EF37-4AA3-97AA-CCFFFC57BC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A6CF6A01-D579-4E8F-8B70-36DEFAD5D50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C15DAD0-F885-449E-A2EC-5FE72AE0A1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98489" y="2867356"/>
            <a:ext cx="2807722" cy="6096202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5D0F2B03-A94B-4AD0-B015-50CBDF69BA4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62B71EB-4991-489E-B64B-B888E6427F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D09B6B-6F75-4E0C-B376-D7CA1F94D1E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06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3D49A86B-6EC0-4887-907B-2E168E0843E9}"/>
              </a:ext>
            </a:extLst>
          </p:cNvPr>
          <p:cNvSpPr/>
          <p:nvPr userDrawn="1"/>
        </p:nvSpPr>
        <p:spPr>
          <a:xfrm>
            <a:off x="0" y="-2874"/>
            <a:ext cx="12192000" cy="2796874"/>
          </a:xfrm>
          <a:prstGeom prst="flowChartDocument">
            <a:avLst/>
          </a:prstGeom>
          <a:solidFill>
            <a:srgbClr val="FFC44D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B6394E-A340-4283-80F2-BF298268F3A2}"/>
              </a:ext>
            </a:extLst>
          </p:cNvPr>
          <p:cNvGrpSpPr/>
          <p:nvPr userDrawn="1"/>
        </p:nvGrpSpPr>
        <p:grpSpPr>
          <a:xfrm>
            <a:off x="5153380" y="1944966"/>
            <a:ext cx="1885240" cy="3783320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EA8BD598-AD01-48C3-96BA-05FD398016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210456AD-CC54-4C98-AF6E-5FE0ADCA77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18CD9A68-B8EB-49AF-8607-0F257B8515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068C95C5-9F30-4AC1-83F0-288E7D4D3A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FC5E9C1-7CB4-4135-B904-C7F21D9549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79501" y="2062213"/>
            <a:ext cx="1642522" cy="3566288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E5562142-4457-43C9-804C-F2C25E7A5CE1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C34CEA-BBA5-4895-B961-6DF4AEDB1C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750CF9-44E9-4C1B-BD45-D56A9BCCA85C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83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EE4700-02F6-4BA6-9D14-07512F11DDFF}"/>
              </a:ext>
            </a:extLst>
          </p:cNvPr>
          <p:cNvSpPr/>
          <p:nvPr userDrawn="1"/>
        </p:nvSpPr>
        <p:spPr>
          <a:xfrm rot="16200000">
            <a:off x="-1939256" y="1939256"/>
            <a:ext cx="6858000" cy="2979488"/>
          </a:xfrm>
          <a:prstGeom prst="rect">
            <a:avLst/>
          </a:prstGeom>
          <a:solidFill>
            <a:srgbClr val="FFC44D"/>
          </a:solidFill>
          <a:ln w="50800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2AF9BE5-E1A2-4A20-8B5F-C46DBEEECB5E}"/>
              </a:ext>
            </a:extLst>
          </p:cNvPr>
          <p:cNvGrpSpPr/>
          <p:nvPr userDrawn="1"/>
        </p:nvGrpSpPr>
        <p:grpSpPr>
          <a:xfrm>
            <a:off x="2036869" y="1702440"/>
            <a:ext cx="1885240" cy="3783320"/>
            <a:chOff x="4932363" y="1090613"/>
            <a:chExt cx="2330450" cy="4676775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A01BBBA-1299-4D83-80D7-F77A02A652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07F2F95-A1C1-4F77-8F16-A12D71AF20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3CB771CA-0F65-45E3-BF3C-C89B3F25CC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3F21EAC4-D93D-4027-9128-A98BA61F4FA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FF5F3DF-2B9F-4E7E-8FE6-AC6DD241BEC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162990" y="1819687"/>
            <a:ext cx="1642522" cy="3566288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9CB9D6CF-137B-44B6-9EA6-8C30885C194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40E848A-9C08-4F6F-A6B7-5BE9A0EA6A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C33201-7498-4969-9CFE-32480E9F622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74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14C70146-2AD1-4AEB-AC88-F0B6046C939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25D61-4615-47CA-A0CA-A58C4E0A6B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7445FF-6656-4D51-9864-ECFC5F25A05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2C6AC28-CC27-445B-B264-110E094F7EBC}"/>
              </a:ext>
            </a:extLst>
          </p:cNvPr>
          <p:cNvGrpSpPr/>
          <p:nvPr userDrawn="1"/>
        </p:nvGrpSpPr>
        <p:grpSpPr>
          <a:xfrm>
            <a:off x="3234248" y="1422900"/>
            <a:ext cx="2152540" cy="4319742"/>
            <a:chOff x="4932363" y="1090613"/>
            <a:chExt cx="2330450" cy="4676775"/>
          </a:xfrm>
          <a:solidFill>
            <a:srgbClr val="FFC44D"/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7DD6A5F8-D341-4A57-A21E-7F40D7C802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201E4782-E337-43EC-9AD7-A20BB2CBBE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3CACB887-373B-4983-B4FA-5989248C9B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0CD38678-7802-43FE-A563-60318C7F37F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402BA21-0CB8-44DB-A414-3B0D42F84F3D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3377576" y="1555534"/>
            <a:ext cx="1875408" cy="4071936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75F7CAE-966A-4AFB-92D1-40F59078DE0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184106" y="1595924"/>
            <a:ext cx="1875408" cy="4075995"/>
          </a:xfrm>
          <a:custGeom>
            <a:avLst/>
            <a:gdLst>
              <a:gd name="connsiteX0" fmla="*/ 204626 w 1875408"/>
              <a:gd name="connsiteY0" fmla="*/ 0 h 4075995"/>
              <a:gd name="connsiteX1" fmla="*/ 1670782 w 1875408"/>
              <a:gd name="connsiteY1" fmla="*/ 0 h 4075995"/>
              <a:gd name="connsiteX2" fmla="*/ 1875408 w 1875408"/>
              <a:gd name="connsiteY2" fmla="*/ 204626 h 4075995"/>
              <a:gd name="connsiteX3" fmla="*/ 1875408 w 1875408"/>
              <a:gd name="connsiteY3" fmla="*/ 3871369 h 4075995"/>
              <a:gd name="connsiteX4" fmla="*/ 1670782 w 1875408"/>
              <a:gd name="connsiteY4" fmla="*/ 4075995 h 4075995"/>
              <a:gd name="connsiteX5" fmla="*/ 204626 w 1875408"/>
              <a:gd name="connsiteY5" fmla="*/ 4075995 h 4075995"/>
              <a:gd name="connsiteX6" fmla="*/ 0 w 1875408"/>
              <a:gd name="connsiteY6" fmla="*/ 3871369 h 4075995"/>
              <a:gd name="connsiteX7" fmla="*/ 0 w 1875408"/>
              <a:gd name="connsiteY7" fmla="*/ 204626 h 4075995"/>
              <a:gd name="connsiteX8" fmla="*/ 204626 w 1875408"/>
              <a:gd name="connsiteY8" fmla="*/ 0 h 4075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408" h="4075995">
                <a:moveTo>
                  <a:pt x="204626" y="0"/>
                </a:moveTo>
                <a:lnTo>
                  <a:pt x="1670782" y="0"/>
                </a:lnTo>
                <a:cubicBezTo>
                  <a:pt x="1783794" y="0"/>
                  <a:pt x="1875408" y="91614"/>
                  <a:pt x="1875408" y="204626"/>
                </a:cubicBezTo>
                <a:lnTo>
                  <a:pt x="1875408" y="3871369"/>
                </a:lnTo>
                <a:cubicBezTo>
                  <a:pt x="1875408" y="3984381"/>
                  <a:pt x="1783794" y="4075995"/>
                  <a:pt x="1670782" y="4075995"/>
                </a:cubicBezTo>
                <a:lnTo>
                  <a:pt x="204626" y="4075995"/>
                </a:lnTo>
                <a:cubicBezTo>
                  <a:pt x="91614" y="4075995"/>
                  <a:pt x="0" y="3984381"/>
                  <a:pt x="0" y="3871369"/>
                </a:cubicBezTo>
                <a:lnTo>
                  <a:pt x="0" y="204626"/>
                </a:lnTo>
                <a:cubicBezTo>
                  <a:pt x="0" y="91614"/>
                  <a:pt x="91614" y="0"/>
                  <a:pt x="20462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sx="102000" sy="102000" algn="ctr" rotWithShape="0">
              <a:prstClr val="black">
                <a:alpha val="1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89A8400F-4497-4914-9676-69125093878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558346" y="1554868"/>
            <a:ext cx="1875408" cy="4075995"/>
          </a:xfrm>
          <a:custGeom>
            <a:avLst/>
            <a:gdLst>
              <a:gd name="connsiteX0" fmla="*/ 204626 w 1875408"/>
              <a:gd name="connsiteY0" fmla="*/ 0 h 4075995"/>
              <a:gd name="connsiteX1" fmla="*/ 1670782 w 1875408"/>
              <a:gd name="connsiteY1" fmla="*/ 0 h 4075995"/>
              <a:gd name="connsiteX2" fmla="*/ 1875408 w 1875408"/>
              <a:gd name="connsiteY2" fmla="*/ 204626 h 4075995"/>
              <a:gd name="connsiteX3" fmla="*/ 1875408 w 1875408"/>
              <a:gd name="connsiteY3" fmla="*/ 3871369 h 4075995"/>
              <a:gd name="connsiteX4" fmla="*/ 1670782 w 1875408"/>
              <a:gd name="connsiteY4" fmla="*/ 4075995 h 4075995"/>
              <a:gd name="connsiteX5" fmla="*/ 204626 w 1875408"/>
              <a:gd name="connsiteY5" fmla="*/ 4075995 h 4075995"/>
              <a:gd name="connsiteX6" fmla="*/ 0 w 1875408"/>
              <a:gd name="connsiteY6" fmla="*/ 3871369 h 4075995"/>
              <a:gd name="connsiteX7" fmla="*/ 0 w 1875408"/>
              <a:gd name="connsiteY7" fmla="*/ 204626 h 4075995"/>
              <a:gd name="connsiteX8" fmla="*/ 204626 w 1875408"/>
              <a:gd name="connsiteY8" fmla="*/ 0 h 4075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408" h="4075995">
                <a:moveTo>
                  <a:pt x="204626" y="0"/>
                </a:moveTo>
                <a:lnTo>
                  <a:pt x="1670782" y="0"/>
                </a:lnTo>
                <a:cubicBezTo>
                  <a:pt x="1783794" y="0"/>
                  <a:pt x="1875408" y="91614"/>
                  <a:pt x="1875408" y="204626"/>
                </a:cubicBezTo>
                <a:lnTo>
                  <a:pt x="1875408" y="3871369"/>
                </a:lnTo>
                <a:cubicBezTo>
                  <a:pt x="1875408" y="3984381"/>
                  <a:pt x="1783794" y="4075995"/>
                  <a:pt x="1670782" y="4075995"/>
                </a:cubicBezTo>
                <a:lnTo>
                  <a:pt x="204626" y="4075995"/>
                </a:lnTo>
                <a:cubicBezTo>
                  <a:pt x="91614" y="4075995"/>
                  <a:pt x="0" y="3984381"/>
                  <a:pt x="0" y="3871369"/>
                </a:cubicBezTo>
                <a:lnTo>
                  <a:pt x="0" y="204626"/>
                </a:lnTo>
                <a:cubicBezTo>
                  <a:pt x="0" y="91614"/>
                  <a:pt x="91614" y="0"/>
                  <a:pt x="20462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sx="102000" sy="102000" algn="ctr" rotWithShape="0">
              <a:prstClr val="black">
                <a:alpha val="1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741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0" grpId="0" animBg="1"/>
      <p:bldP spid="31" grpId="0" animBg="1"/>
    </p:bld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FE3E83C-9B32-488A-9F20-D771C0497D94}"/>
              </a:ext>
            </a:extLst>
          </p:cNvPr>
          <p:cNvGrpSpPr/>
          <p:nvPr userDrawn="1"/>
        </p:nvGrpSpPr>
        <p:grpSpPr>
          <a:xfrm rot="16200000">
            <a:off x="4199603" y="2110455"/>
            <a:ext cx="3792794" cy="7611422"/>
            <a:chOff x="4932363" y="1090613"/>
            <a:chExt cx="2330450" cy="4676775"/>
          </a:xfrm>
          <a:solidFill>
            <a:srgbClr val="FFC44D"/>
          </a:solidFill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DE83BA31-67D8-42A8-B3BC-5B5A0AE54E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7A7AA83-82BE-49D2-812F-E16EA7C3CB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B1CD472E-2AA2-4311-A34C-D0CAC5811A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3E074FB5-77F1-43D7-8BD9-FFE643222F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0" name="Freeform 5">
            <a:extLst>
              <a:ext uri="{FF2B5EF4-FFF2-40B4-BE49-F238E27FC236}">
                <a16:creationId xmlns:a16="http://schemas.microsoft.com/office/drawing/2014/main" id="{BEE1322F-81F9-4AB6-AB09-B8968D3F7A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B3A4E52-18C6-4849-B664-76849D73A3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D795C-D5E6-4A66-A0CC-0B7343FBAD8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0C5C6DF-AA1B-45A3-8F44-8044E616FB8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470591" y="4263921"/>
            <a:ext cx="7174794" cy="3304488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7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4251E3E-EEE3-45E7-A446-7231A54632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08715" y="3176"/>
            <a:ext cx="3883285" cy="4511173"/>
          </a:xfrm>
          <a:custGeom>
            <a:avLst/>
            <a:gdLst>
              <a:gd name="connsiteX0" fmla="*/ 547947 w 3883285"/>
              <a:gd name="connsiteY0" fmla="*/ 0 h 4511173"/>
              <a:gd name="connsiteX1" fmla="*/ 3883285 w 3883285"/>
              <a:gd name="connsiteY1" fmla="*/ 0 h 4511173"/>
              <a:gd name="connsiteX2" fmla="*/ 3883285 w 3883285"/>
              <a:gd name="connsiteY2" fmla="*/ 4349958 h 4511173"/>
              <a:gd name="connsiteX3" fmla="*/ 2835535 w 3883285"/>
              <a:gd name="connsiteY3" fmla="*/ 4510128 h 4511173"/>
              <a:gd name="connsiteX4" fmla="*/ 19310 w 3883285"/>
              <a:gd name="connsiteY4" fmla="*/ 2760947 h 4511173"/>
              <a:gd name="connsiteX5" fmla="*/ 751147 w 3883285"/>
              <a:gd name="connsiteY5" fmla="*/ 999079 h 4511173"/>
              <a:gd name="connsiteX6" fmla="*/ 547947 w 3883285"/>
              <a:gd name="connsiteY6" fmla="*/ 0 h 451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83285" h="4511173">
                <a:moveTo>
                  <a:pt x="547947" y="0"/>
                </a:moveTo>
                <a:lnTo>
                  <a:pt x="3883285" y="0"/>
                </a:lnTo>
                <a:cubicBezTo>
                  <a:pt x="3883285" y="4349958"/>
                  <a:pt x="3883285" y="4349958"/>
                  <a:pt x="3883285" y="4349958"/>
                </a:cubicBezTo>
                <a:cubicBezTo>
                  <a:pt x="3618173" y="4440351"/>
                  <a:pt x="3276860" y="4502199"/>
                  <a:pt x="2835535" y="4510128"/>
                </a:cubicBezTo>
                <a:cubicBezTo>
                  <a:pt x="863860" y="4548188"/>
                  <a:pt x="139960" y="3539594"/>
                  <a:pt x="19310" y="2760947"/>
                </a:cubicBezTo>
                <a:cubicBezTo>
                  <a:pt x="-126740" y="1826887"/>
                  <a:pt x="598747" y="1417741"/>
                  <a:pt x="751147" y="999079"/>
                </a:cubicBezTo>
                <a:cubicBezTo>
                  <a:pt x="852747" y="718385"/>
                  <a:pt x="782897" y="320340"/>
                  <a:pt x="547947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65BE993-3054-4E1E-948E-97E589F089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509838"/>
            <a:ext cx="7590148" cy="4344988"/>
          </a:xfrm>
          <a:custGeom>
            <a:avLst/>
            <a:gdLst>
              <a:gd name="connsiteX0" fmla="*/ 0 w 7590148"/>
              <a:gd name="connsiteY0" fmla="*/ 0 h 4344988"/>
              <a:gd name="connsiteX1" fmla="*/ 735013 w 7590148"/>
              <a:gd name="connsiteY1" fmla="*/ 301295 h 4344988"/>
              <a:gd name="connsiteX2" fmla="*/ 2143125 w 7590148"/>
              <a:gd name="connsiteY2" fmla="*/ 643820 h 4344988"/>
              <a:gd name="connsiteX3" fmla="*/ 3295651 w 7590148"/>
              <a:gd name="connsiteY3" fmla="*/ 1728481 h 4344988"/>
              <a:gd name="connsiteX4" fmla="*/ 5905501 w 7590148"/>
              <a:gd name="connsiteY4" fmla="*/ 1823627 h 4344988"/>
              <a:gd name="connsiteX5" fmla="*/ 7534276 w 7590148"/>
              <a:gd name="connsiteY5" fmla="*/ 3469647 h 4344988"/>
              <a:gd name="connsiteX6" fmla="*/ 7578726 w 7590148"/>
              <a:gd name="connsiteY6" fmla="*/ 4344988 h 4344988"/>
              <a:gd name="connsiteX7" fmla="*/ 0 w 7590148"/>
              <a:gd name="connsiteY7" fmla="*/ 4344988 h 4344988"/>
              <a:gd name="connsiteX8" fmla="*/ 0 w 7590148"/>
              <a:gd name="connsiteY8" fmla="*/ 0 h 4344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90148" h="4344988">
                <a:moveTo>
                  <a:pt x="0" y="0"/>
                </a:moveTo>
                <a:cubicBezTo>
                  <a:pt x="234950" y="145890"/>
                  <a:pt x="447675" y="260065"/>
                  <a:pt x="735013" y="301295"/>
                </a:cubicBezTo>
                <a:cubicBezTo>
                  <a:pt x="1249363" y="377412"/>
                  <a:pt x="1838325" y="367897"/>
                  <a:pt x="2143125" y="643820"/>
                </a:cubicBezTo>
                <a:cubicBezTo>
                  <a:pt x="2447926" y="919742"/>
                  <a:pt x="2743200" y="1642850"/>
                  <a:pt x="3295651" y="1728481"/>
                </a:cubicBezTo>
                <a:cubicBezTo>
                  <a:pt x="3848100" y="1814112"/>
                  <a:pt x="5189538" y="1614306"/>
                  <a:pt x="5905501" y="1823627"/>
                </a:cubicBezTo>
                <a:cubicBezTo>
                  <a:pt x="6686551" y="2051976"/>
                  <a:pt x="7391401" y="2851200"/>
                  <a:pt x="7534276" y="3469647"/>
                </a:cubicBezTo>
                <a:cubicBezTo>
                  <a:pt x="7596188" y="3734470"/>
                  <a:pt x="7599363" y="4051622"/>
                  <a:pt x="7578726" y="4344988"/>
                </a:cubicBezTo>
                <a:cubicBezTo>
                  <a:pt x="0" y="4344988"/>
                  <a:pt x="0" y="4344988"/>
                  <a:pt x="0" y="4344988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564954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7A89F2B-B286-49D9-93D8-DFF00CF73DC5}"/>
              </a:ext>
            </a:extLst>
          </p:cNvPr>
          <p:cNvGrpSpPr/>
          <p:nvPr userDrawn="1"/>
        </p:nvGrpSpPr>
        <p:grpSpPr>
          <a:xfrm rot="16200000">
            <a:off x="4724156" y="675968"/>
            <a:ext cx="2743688" cy="5506064"/>
            <a:chOff x="4932363" y="1090613"/>
            <a:chExt cx="2330450" cy="467677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890DDA5B-322B-4113-A25B-6D141594A8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B64BFDB9-53C5-4CA1-AF74-C30E86B3AA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83C7A9D6-9A5C-4061-93CC-4A7E9A7E9D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Oval 9">
              <a:extLst>
                <a:ext uri="{FF2B5EF4-FFF2-40B4-BE49-F238E27FC236}">
                  <a16:creationId xmlns:a16="http://schemas.microsoft.com/office/drawing/2014/main" id="{FFD1556A-E4F1-4AB2-91B5-3B54BA21A7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5" name="Freeform 5">
            <a:extLst>
              <a:ext uri="{FF2B5EF4-FFF2-40B4-BE49-F238E27FC236}">
                <a16:creationId xmlns:a16="http://schemas.microsoft.com/office/drawing/2014/main" id="{ED33A876-B2EE-4F56-9F65-988B6D3D5CF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202047F-732A-47F9-92BE-F243942F20B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55B40C-F601-422F-B4A6-47684AC2D5F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2BA079C-6A54-46B4-82E7-3DBC84D98E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98094" y="2246852"/>
            <a:ext cx="5192961" cy="239171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53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7FB30E0-64FD-4763-94AA-3407946EC81A}"/>
              </a:ext>
            </a:extLst>
          </p:cNvPr>
          <p:cNvGrpSpPr/>
          <p:nvPr userDrawn="1"/>
        </p:nvGrpSpPr>
        <p:grpSpPr>
          <a:xfrm>
            <a:off x="4384862" y="1765300"/>
            <a:ext cx="1974476" cy="3962400"/>
            <a:chOff x="4932363" y="1090613"/>
            <a:chExt cx="2330450" cy="4676775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D1A91C1-E678-4DFA-8E69-AE097028CA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2F49E4B-702B-49FC-9728-850ECD30E2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E5E1F257-C199-44A8-ACF4-42F1955C72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62DAA0A0-57C9-4B7F-B4C0-8FDC1F814DA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124917F2-E8B5-484E-AB29-E1FA14FAE45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12053" y="1884720"/>
            <a:ext cx="1720270" cy="3735096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296923C2-5ACF-4C22-BAEC-AAE7D2262748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412870-0F40-4135-AEF1-7281FD5B5F5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7B9D45-255F-44D7-BC25-6C6B4C6B5DD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042685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C769DA0-4BF6-4612-B3C9-D9C3CE06CB9A}"/>
              </a:ext>
            </a:extLst>
          </p:cNvPr>
          <p:cNvGrpSpPr/>
          <p:nvPr userDrawn="1"/>
        </p:nvGrpSpPr>
        <p:grpSpPr>
          <a:xfrm rot="16200000">
            <a:off x="963126" y="1266371"/>
            <a:ext cx="2155288" cy="4325258"/>
            <a:chOff x="4932363" y="1090613"/>
            <a:chExt cx="2330450" cy="4676775"/>
          </a:xfrm>
          <a:solidFill>
            <a:srgbClr val="FFC44D"/>
          </a:solidFill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63BFB5E6-26A7-456E-9823-67969A5028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grpFill/>
            <a:ln w="28575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9318E8A9-6FC8-4EB3-9F2F-F7098F2338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5FB946DA-9ACD-43C9-BDFF-1D6FCB986C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D693FCEA-5331-4D89-9B26-2D712E97B5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D440E22-DA20-4F7F-8930-22EB3BDCA187}"/>
              </a:ext>
            </a:extLst>
          </p:cNvPr>
          <p:cNvGrpSpPr/>
          <p:nvPr userDrawn="1"/>
        </p:nvGrpSpPr>
        <p:grpSpPr>
          <a:xfrm rot="16200000">
            <a:off x="985797" y="3690339"/>
            <a:ext cx="2155288" cy="4325258"/>
            <a:chOff x="4932363" y="1090613"/>
            <a:chExt cx="2330450" cy="4676775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173887F-5AD5-4D00-8492-11D9E5EC22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BF9A782-17F4-47C5-AD7B-4232D0A90B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DC81C6F2-951B-478A-A273-96D44381D0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07C10028-4405-4E14-A3F5-1960908CA5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FABF16F-3CEA-42A5-8847-001F28B5FBE8}"/>
              </a:ext>
            </a:extLst>
          </p:cNvPr>
          <p:cNvGrpSpPr/>
          <p:nvPr userDrawn="1"/>
        </p:nvGrpSpPr>
        <p:grpSpPr>
          <a:xfrm rot="16200000">
            <a:off x="960838" y="-1162735"/>
            <a:ext cx="2155288" cy="4325258"/>
            <a:chOff x="4932363" y="1090613"/>
            <a:chExt cx="2330450" cy="4676775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F5D3766C-7C61-4FAD-8D3C-988DB49D18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64C527B8-2FAC-47BC-9BD3-271A2BE1CB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6D8C969B-A753-47AF-B371-6F37B4ED11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20" name="Oval 9">
              <a:extLst>
                <a:ext uri="{FF2B5EF4-FFF2-40B4-BE49-F238E27FC236}">
                  <a16:creationId xmlns:a16="http://schemas.microsoft.com/office/drawing/2014/main" id="{1EA2FC1F-3BFF-4778-B818-B8E8E6767FD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B89DA9CA-5428-43F9-A0CD-541FC0B46F5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CCE32876-5B7B-4E36-B54C-CE7B131D59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8E51F0-1356-42F8-9976-2354FEBDA0B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3E886277-53FB-4D8E-824D-9D0874B49BA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2288" y="72168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40D95D5C-7B45-4AF1-BB49-5AA5A39E822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2288" y="2473784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B30022C8-69CE-46A8-AE9B-DBC4AD9E976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671" y="4930380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3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</p:bld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D5524DDD-2B6F-4F5F-AF9B-5C3F223740F5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DF36D7E-64C4-4180-915D-B905B345E107}"/>
              </a:ext>
            </a:extLst>
          </p:cNvPr>
          <p:cNvSpPr>
            <a:spLocks noGrp="1"/>
          </p:cNvSpPr>
          <p:nvPr userDrawn="1"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304AF1-2E57-4B2C-8849-A2EACE2A627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0851B5B-DA00-40BF-A407-3254F57AAFD4}"/>
              </a:ext>
            </a:extLst>
          </p:cNvPr>
          <p:cNvGrpSpPr/>
          <p:nvPr userDrawn="1"/>
        </p:nvGrpSpPr>
        <p:grpSpPr>
          <a:xfrm>
            <a:off x="3544662" y="2197602"/>
            <a:ext cx="5105852" cy="2896186"/>
            <a:chOff x="3544662" y="2197602"/>
            <a:chExt cx="5105852" cy="28961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E5AEB57-3E3F-4D8D-9749-9F96FF467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266" y="2197602"/>
              <a:ext cx="4319262" cy="277284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8BD5FC65-073C-4772-9C9F-DD5348100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662" y="4970447"/>
              <a:ext cx="5105852" cy="57016"/>
            </a:xfrm>
            <a:prstGeom prst="rect">
              <a:avLst/>
            </a:pr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0CEA2ED0-1991-4871-90E6-E35890AA0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5641" y="4984410"/>
              <a:ext cx="923894" cy="29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DEA82563-240E-4008-BC3C-872EDE467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662" y="5027463"/>
              <a:ext cx="5105852" cy="66325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5F90B8C-BB62-44BD-BC64-52BC3593F018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4170363" y="2397125"/>
            <a:ext cx="3878262" cy="2417763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25640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042234F-8589-4693-9A00-67A697048BE9}"/>
              </a:ext>
            </a:extLst>
          </p:cNvPr>
          <p:cNvGrpSpPr/>
          <p:nvPr userDrawn="1"/>
        </p:nvGrpSpPr>
        <p:grpSpPr>
          <a:xfrm>
            <a:off x="5951006" y="2153616"/>
            <a:ext cx="4791914" cy="2718112"/>
            <a:chOff x="5951006" y="2153616"/>
            <a:chExt cx="4791914" cy="2718112"/>
          </a:xfrm>
          <a:solidFill>
            <a:srgbClr val="FFC44D"/>
          </a:solid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119DFD8-874F-497F-A23C-0BAE0F9BA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8856" y="2153616"/>
              <a:ext cx="4053688" cy="260235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45159CE3-9E42-43CC-A121-8FDB587B9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1006" y="4755971"/>
              <a:ext cx="4791914" cy="53510"/>
            </a:xfrm>
            <a:prstGeom prst="rect">
              <a:avLst/>
            </a:prstGeom>
            <a:grpFill/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8028FF5D-4913-4B5F-A765-62AA87044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419" y="4769075"/>
              <a:ext cx="867088" cy="27301"/>
            </a:xfrm>
            <a:prstGeom prst="rect">
              <a:avLst/>
            </a:prstGeom>
            <a:grpFill/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655BA60B-2568-4306-88D6-0BD46C7C5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1006" y="4809481"/>
              <a:ext cx="4791914" cy="62247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031A471A-8B22-470A-B449-1140CD8EB02C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8729628" y="-245668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CCA81DAE-60CB-45AC-B2DB-8FFF120AE7C4}"/>
              </a:ext>
            </a:extLst>
          </p:cNvPr>
          <p:cNvSpPr>
            <a:spLocks noGrp="1"/>
          </p:cNvSpPr>
          <p:nvPr userDrawn="1">
            <p:ph type="pic" sz="quarter" idx="15"/>
          </p:nvPr>
        </p:nvSpPr>
        <p:spPr>
          <a:xfrm>
            <a:off x="4908782" y="-245669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D9ED97F2-B570-4F5E-8EA3-475681318DD7}"/>
              </a:ext>
            </a:extLst>
          </p:cNvPr>
          <p:cNvSpPr>
            <a:spLocks noGrp="1"/>
          </p:cNvSpPr>
          <p:nvPr userDrawn="1">
            <p:ph type="pic" sz="quarter" idx="16"/>
          </p:nvPr>
        </p:nvSpPr>
        <p:spPr>
          <a:xfrm>
            <a:off x="6587788" y="2356687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98EBBA31-93D1-492B-8C9E-6C0CBF64724D}"/>
              </a:ext>
            </a:extLst>
          </p:cNvPr>
          <p:cNvSpPr>
            <a:spLocks noGrp="1"/>
          </p:cNvSpPr>
          <p:nvPr userDrawn="1">
            <p:ph type="pic" sz="quarter" idx="17"/>
          </p:nvPr>
        </p:nvSpPr>
        <p:spPr>
          <a:xfrm>
            <a:off x="10641476" y="2356686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C63805B2-E23A-414F-B500-9DD97C66ADBE}"/>
              </a:ext>
            </a:extLst>
          </p:cNvPr>
          <p:cNvSpPr>
            <a:spLocks noGrp="1"/>
          </p:cNvSpPr>
          <p:nvPr userDrawn="1">
            <p:ph type="pic" sz="quarter" idx="18"/>
          </p:nvPr>
        </p:nvSpPr>
        <p:spPr>
          <a:xfrm>
            <a:off x="8581350" y="4981587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69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95014365-4F08-487B-916A-B81EC5D56BFC}"/>
              </a:ext>
            </a:extLst>
          </p:cNvPr>
          <p:cNvSpPr>
            <a:spLocks/>
          </p:cNvSpPr>
          <p:nvPr userDrawn="1"/>
        </p:nvSpPr>
        <p:spPr bwMode="auto">
          <a:xfrm rot="8100000">
            <a:off x="-1064011" y="-435067"/>
            <a:ext cx="9529782" cy="9575746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A9BD38F-C6AE-40B8-A7E7-35ADF623EDE2}"/>
              </a:ext>
            </a:extLst>
          </p:cNvPr>
          <p:cNvGrpSpPr/>
          <p:nvPr userDrawn="1"/>
        </p:nvGrpSpPr>
        <p:grpSpPr>
          <a:xfrm>
            <a:off x="-1031417" y="1460500"/>
            <a:ext cx="7704810" cy="4370390"/>
            <a:chOff x="3544662" y="2197602"/>
            <a:chExt cx="5105852" cy="28961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C9C05DD-E358-4B41-ADB7-18DEF1D88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266" y="2197602"/>
              <a:ext cx="4319262" cy="277284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400DAEEE-E951-41B1-B654-A4C52F568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662" y="4970447"/>
              <a:ext cx="5105852" cy="57016"/>
            </a:xfrm>
            <a:prstGeom prst="rect">
              <a:avLst/>
            </a:pr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2F24E247-C2B0-4BA6-A279-644195FF1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5641" y="4984410"/>
              <a:ext cx="923894" cy="29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B1ACDD88-4C53-4CBE-B701-E2EF736ED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662" y="5027463"/>
              <a:ext cx="5105852" cy="66325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330C3277-AED6-4CC7-B9FC-B81D7801CA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93286" y="1781786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7961B010-1CC1-49AF-9FD5-FD646A90300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4060474-8A38-418D-A25C-2FA1F2C5C2B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3780A2-9375-4B79-AC77-7515651A4F5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94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43A9413B-D334-453D-842E-746DA8A457FC}"/>
              </a:ext>
            </a:extLst>
          </p:cNvPr>
          <p:cNvSpPr>
            <a:spLocks/>
          </p:cNvSpPr>
          <p:nvPr/>
        </p:nvSpPr>
        <p:spPr bwMode="auto">
          <a:xfrm>
            <a:off x="3499544" y="1071202"/>
            <a:ext cx="3918870" cy="2515804"/>
          </a:xfrm>
          <a:custGeom>
            <a:avLst/>
            <a:gdLst>
              <a:gd name="T0" fmla="*/ 3644 w 3644"/>
              <a:gd name="T1" fmla="*/ 117 h 2340"/>
              <a:gd name="T2" fmla="*/ 3644 w 3644"/>
              <a:gd name="T3" fmla="*/ 2266 h 2340"/>
              <a:gd name="T4" fmla="*/ 3641 w 3644"/>
              <a:gd name="T5" fmla="*/ 2288 h 2340"/>
              <a:gd name="T6" fmla="*/ 3594 w 3644"/>
              <a:gd name="T7" fmla="*/ 2336 h 2340"/>
              <a:gd name="T8" fmla="*/ 3570 w 3644"/>
              <a:gd name="T9" fmla="*/ 2340 h 2340"/>
              <a:gd name="T10" fmla="*/ 117 w 3644"/>
              <a:gd name="T11" fmla="*/ 2340 h 2340"/>
              <a:gd name="T12" fmla="*/ 87 w 3644"/>
              <a:gd name="T13" fmla="*/ 2336 h 2340"/>
              <a:gd name="T14" fmla="*/ 20 w 3644"/>
              <a:gd name="T15" fmla="*/ 2288 h 2340"/>
              <a:gd name="T16" fmla="*/ 0 w 3644"/>
              <a:gd name="T17" fmla="*/ 2223 h 2340"/>
              <a:gd name="T18" fmla="*/ 0 w 3644"/>
              <a:gd name="T19" fmla="*/ 117 h 2340"/>
              <a:gd name="T20" fmla="*/ 117 w 3644"/>
              <a:gd name="T21" fmla="*/ 0 h 2340"/>
              <a:gd name="T22" fmla="*/ 3527 w 3644"/>
              <a:gd name="T23" fmla="*/ 0 h 2340"/>
              <a:gd name="T24" fmla="*/ 3644 w 3644"/>
              <a:gd name="T25" fmla="*/ 117 h 2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44" h="2340">
                <a:moveTo>
                  <a:pt x="3644" y="117"/>
                </a:moveTo>
                <a:cubicBezTo>
                  <a:pt x="3644" y="2266"/>
                  <a:pt x="3644" y="2266"/>
                  <a:pt x="3644" y="2266"/>
                </a:cubicBezTo>
                <a:cubicBezTo>
                  <a:pt x="3644" y="2274"/>
                  <a:pt x="3643" y="2281"/>
                  <a:pt x="3641" y="2288"/>
                </a:cubicBezTo>
                <a:cubicBezTo>
                  <a:pt x="3634" y="2310"/>
                  <a:pt x="3616" y="2328"/>
                  <a:pt x="3594" y="2336"/>
                </a:cubicBezTo>
                <a:cubicBezTo>
                  <a:pt x="3586" y="2339"/>
                  <a:pt x="3578" y="2340"/>
                  <a:pt x="3570" y="2340"/>
                </a:cubicBezTo>
                <a:cubicBezTo>
                  <a:pt x="117" y="2340"/>
                  <a:pt x="117" y="2340"/>
                  <a:pt x="117" y="2340"/>
                </a:cubicBezTo>
                <a:cubicBezTo>
                  <a:pt x="107" y="2340"/>
                  <a:pt x="97" y="2339"/>
                  <a:pt x="87" y="2336"/>
                </a:cubicBezTo>
                <a:cubicBezTo>
                  <a:pt x="59" y="2329"/>
                  <a:pt x="36" y="2311"/>
                  <a:pt x="20" y="2288"/>
                </a:cubicBezTo>
                <a:cubicBezTo>
                  <a:pt x="7" y="2269"/>
                  <a:pt x="0" y="2247"/>
                  <a:pt x="0" y="2223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53"/>
                  <a:pt x="53" y="0"/>
                  <a:pt x="117" y="0"/>
                </a:cubicBezTo>
                <a:cubicBezTo>
                  <a:pt x="3527" y="0"/>
                  <a:pt x="3527" y="0"/>
                  <a:pt x="3527" y="0"/>
                </a:cubicBezTo>
                <a:cubicBezTo>
                  <a:pt x="3591" y="0"/>
                  <a:pt x="3644" y="53"/>
                  <a:pt x="3644" y="117"/>
                </a:cubicBezTo>
                <a:close/>
              </a:path>
            </a:pathLst>
          </a:custGeom>
          <a:solidFill>
            <a:schemeClr val="bg1"/>
          </a:solidFill>
          <a:ln w="4763" cap="flat">
            <a:noFill/>
            <a:prstDash val="solid"/>
            <a:miter lim="800000"/>
            <a:headEnd/>
            <a:tailEnd/>
          </a:ln>
          <a:effectLst>
            <a:outerShdw blurRad="317500" sx="102000" sy="102000" algn="ctr" rotWithShape="0">
              <a:prstClr val="black">
                <a:alpha val="1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CBA40517-3E65-44E8-8CAE-E2BEC1F4F606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3701624" y="1306430"/>
            <a:ext cx="3518752" cy="555157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5326E098-9BED-4F74-822F-BD908535D07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206FC43B-D557-446D-B81B-2030DF4B03D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2858A2-FE58-4419-A530-D8040343CCE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28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3FCD0886-7CF5-4D6D-8078-3860B61B969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596624" y="3044385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74746C04-C6B8-4066-AB97-8233EA50F6F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53214" y="604056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5030D198-D0B2-445A-9488-39914FD0173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682349" y="0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6F6F7FCB-08E2-42F2-9A43-8D18BFA7FD3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5C053C7-93E6-40CE-969B-CAADD06482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717D0B-238E-4F29-9261-AB59555C976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67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 animBg="1"/>
    </p:bld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2618DF-72EF-4436-AE5C-31EBA2B5077F}"/>
              </a:ext>
            </a:extLst>
          </p:cNvPr>
          <p:cNvSpPr/>
          <p:nvPr userDrawn="1"/>
        </p:nvSpPr>
        <p:spPr>
          <a:xfrm>
            <a:off x="1117600" y="1910720"/>
            <a:ext cx="6642100" cy="2725960"/>
          </a:xfrm>
          <a:prstGeom prst="rect">
            <a:avLst/>
          </a:prstGeom>
          <a:solidFill>
            <a:srgbClr val="FFC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5937BE8-5AE3-411D-9521-1F29F9117A15}"/>
              </a:ext>
            </a:extLst>
          </p:cNvPr>
          <p:cNvSpPr/>
          <p:nvPr userDrawn="1"/>
        </p:nvSpPr>
        <p:spPr>
          <a:xfrm>
            <a:off x="7767860" y="1710548"/>
            <a:ext cx="4869848" cy="3126304"/>
          </a:xfrm>
          <a:prstGeom prst="roundRect">
            <a:avLst>
              <a:gd name="adj" fmla="val 5294"/>
            </a:avLst>
          </a:prstGeom>
          <a:solidFill>
            <a:schemeClr val="bg1"/>
          </a:solidFill>
          <a:ln w="4763" cap="flat">
            <a:noFill/>
            <a:prstDash val="solid"/>
            <a:miter lim="800000"/>
            <a:headEnd/>
            <a:tailEnd/>
          </a:ln>
          <a:effectLst>
            <a:outerShdw blurRad="317500" sx="102000" sy="102000" algn="ctr" rotWithShape="0">
              <a:prstClr val="black">
                <a:alpha val="1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AF09D4A-2F5A-40B7-A1B8-73A257D38D4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16900" y="1910720"/>
            <a:ext cx="4372636" cy="272596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F5339CD4-2D00-4123-B8C9-D93074F22DE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CBD1D175-D749-4C23-8F40-23F82D5C36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31931D-A28A-42EF-8829-554A665AF45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51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  <p:bldP spid="21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7B0151-92E4-47EE-9500-467A9C1531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0442" y="1554322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66881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2751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CD35E16B-DF16-428C-BF58-7B9ABAC34E8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C6D86-A7F0-49CD-9ED3-B097C61F6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3E87D-76AC-4627-8554-A4A8424A6EB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8406894-6457-4445-8F06-2B39E68014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" y="1"/>
            <a:ext cx="9887699" cy="4860071"/>
          </a:xfrm>
          <a:custGeom>
            <a:avLst/>
            <a:gdLst>
              <a:gd name="connsiteX0" fmla="*/ 0 w 9887699"/>
              <a:gd name="connsiteY0" fmla="*/ 0 h 4860071"/>
              <a:gd name="connsiteX1" fmla="*/ 9749215 w 9887699"/>
              <a:gd name="connsiteY1" fmla="*/ 0 h 4860071"/>
              <a:gd name="connsiteX2" fmla="*/ 8908026 w 9887699"/>
              <a:gd name="connsiteY2" fmla="*/ 2440242 h 4860071"/>
              <a:gd name="connsiteX3" fmla="*/ 6332799 w 9887699"/>
              <a:gd name="connsiteY3" fmla="*/ 2849946 h 4860071"/>
              <a:gd name="connsiteX4" fmla="*/ 4358003 w 9887699"/>
              <a:gd name="connsiteY4" fmla="*/ 4239926 h 4860071"/>
              <a:gd name="connsiteX5" fmla="*/ 1603425 w 9887699"/>
              <a:gd name="connsiteY5" fmla="*/ 4476126 h 4860071"/>
              <a:gd name="connsiteX6" fmla="*/ 0 w 9887699"/>
              <a:gd name="connsiteY6" fmla="*/ 4860071 h 486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87699" h="4860071">
                <a:moveTo>
                  <a:pt x="0" y="0"/>
                </a:moveTo>
                <a:lnTo>
                  <a:pt x="9749215" y="0"/>
                </a:lnTo>
                <a:cubicBezTo>
                  <a:pt x="10044557" y="744077"/>
                  <a:pt x="9912969" y="2038800"/>
                  <a:pt x="8908026" y="2440242"/>
                </a:cubicBezTo>
                <a:cubicBezTo>
                  <a:pt x="7662326" y="2938399"/>
                  <a:pt x="7091136" y="2550079"/>
                  <a:pt x="6332799" y="2849946"/>
                </a:cubicBezTo>
                <a:cubicBezTo>
                  <a:pt x="5574461" y="3149812"/>
                  <a:pt x="5146556" y="3968734"/>
                  <a:pt x="4358003" y="4239926"/>
                </a:cubicBezTo>
                <a:cubicBezTo>
                  <a:pt x="3569449" y="4511118"/>
                  <a:pt x="2329597" y="4372606"/>
                  <a:pt x="1603425" y="4476126"/>
                </a:cubicBezTo>
                <a:cubicBezTo>
                  <a:pt x="877254" y="4579645"/>
                  <a:pt x="398663" y="4833827"/>
                  <a:pt x="0" y="4860071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889645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7B0151-92E4-47EE-9500-467A9C1531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0442" y="-2762678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15446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7AE4001-C161-447D-A3C5-465F75DE3B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40441" y="66881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8462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-2930206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7AE4001-C161-447D-A3C5-465F75DE3B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40441" y="1579403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3586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94557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Page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89CDC837-3C09-4056-A1F9-F8898EE4051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56737-2D7E-4CD8-A0F6-D1173791A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D29AB8-BDA1-4F6F-821B-C293583BCE7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993534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Company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7C2257F5-E9DC-4258-97E6-68E6A4A2718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25C52C8-935E-44FD-9FCB-7E2503DFA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768CB5-89A4-4C06-8778-E65D03A66E8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122557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4F1684-3160-46CA-9A68-BA68BC7A46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latin typeface="Roboto" panose="02000000000000000000" pitchFamily="2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325130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8309A7ED-3BF9-4F20-84C0-568A6C4F7586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40303FB-6150-4B3C-BD4B-454ADE074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6735C3-0641-4804-BB43-40CFD42E0B8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CD7271-D958-45AB-89F3-AA6D99EEFF37}"/>
              </a:ext>
            </a:extLst>
          </p:cNvPr>
          <p:cNvSpPr/>
          <p:nvPr userDrawn="1"/>
        </p:nvSpPr>
        <p:spPr>
          <a:xfrm>
            <a:off x="1291771" y="1466850"/>
            <a:ext cx="8591550" cy="39243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1669B46-4DFB-4DED-A73B-5D7D377F76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1771" y="1466848"/>
            <a:ext cx="2876548" cy="3924302"/>
          </a:xfrm>
          <a:custGeom>
            <a:avLst/>
            <a:gdLst>
              <a:gd name="connsiteX0" fmla="*/ 0 w 2876548"/>
              <a:gd name="connsiteY0" fmla="*/ 0 h 3924302"/>
              <a:gd name="connsiteX1" fmla="*/ 2876548 w 2876548"/>
              <a:gd name="connsiteY1" fmla="*/ 0 h 3924302"/>
              <a:gd name="connsiteX2" fmla="*/ 2876548 w 2876548"/>
              <a:gd name="connsiteY2" fmla="*/ 3924302 h 3924302"/>
              <a:gd name="connsiteX3" fmla="*/ 0 w 2876548"/>
              <a:gd name="connsiteY3" fmla="*/ 3924302 h 3924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48" h="3924302">
                <a:moveTo>
                  <a:pt x="0" y="0"/>
                </a:moveTo>
                <a:lnTo>
                  <a:pt x="2876548" y="0"/>
                </a:lnTo>
                <a:lnTo>
                  <a:pt x="2876548" y="3924302"/>
                </a:lnTo>
                <a:lnTo>
                  <a:pt x="0" y="3924302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txBody>
          <a:bodyPr/>
          <a:lstStyle>
            <a:lvl1pPr>
              <a:defRPr lang="en-US" sz="18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CE9965-398B-4CC0-A598-6806AB0C423C}"/>
              </a:ext>
            </a:extLst>
          </p:cNvPr>
          <p:cNvSpPr/>
          <p:nvPr userDrawn="1"/>
        </p:nvSpPr>
        <p:spPr>
          <a:xfrm>
            <a:off x="1" y="1466850"/>
            <a:ext cx="1291770" cy="3924300"/>
          </a:xfrm>
          <a:prstGeom prst="rect">
            <a:avLst/>
          </a:pr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93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6" grpId="0" animBg="1"/>
    </p:bld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>
            <a:extLst>
              <a:ext uri="{FF2B5EF4-FFF2-40B4-BE49-F238E27FC236}">
                <a16:creationId xmlns:a16="http://schemas.microsoft.com/office/drawing/2014/main" id="{E3E50A46-9015-469A-80E0-1A5AF20E2A43}"/>
              </a:ext>
            </a:extLst>
          </p:cNvPr>
          <p:cNvSpPr>
            <a:spLocks/>
          </p:cNvSpPr>
          <p:nvPr userDrawn="1"/>
        </p:nvSpPr>
        <p:spPr bwMode="auto">
          <a:xfrm>
            <a:off x="2778125" y="0"/>
            <a:ext cx="3852863" cy="6092825"/>
          </a:xfrm>
          <a:custGeom>
            <a:avLst/>
            <a:gdLst>
              <a:gd name="T0" fmla="*/ 2200 w 2424"/>
              <a:gd name="T1" fmla="*/ 702 h 3838"/>
              <a:gd name="T2" fmla="*/ 1096 w 2424"/>
              <a:gd name="T3" fmla="*/ 2016 h 3838"/>
              <a:gd name="T4" fmla="*/ 1336 w 2424"/>
              <a:gd name="T5" fmla="*/ 3310 h 3838"/>
              <a:gd name="T6" fmla="*/ 344 w 2424"/>
              <a:gd name="T7" fmla="*/ 3100 h 3838"/>
              <a:gd name="T8" fmla="*/ 0 w 2424"/>
              <a:gd name="T9" fmla="*/ 996 h 3838"/>
              <a:gd name="T10" fmla="*/ 461 w 2424"/>
              <a:gd name="T11" fmla="*/ 0 h 3838"/>
              <a:gd name="T12" fmla="*/ 2413 w 2424"/>
              <a:gd name="T13" fmla="*/ 0 h 3838"/>
              <a:gd name="T14" fmla="*/ 2200 w 2424"/>
              <a:gd name="T15" fmla="*/ 702 h 3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24" h="3838">
                <a:moveTo>
                  <a:pt x="2200" y="702"/>
                </a:moveTo>
                <a:cubicBezTo>
                  <a:pt x="1776" y="1214"/>
                  <a:pt x="1207" y="1524"/>
                  <a:pt x="1096" y="2016"/>
                </a:cubicBezTo>
                <a:cubicBezTo>
                  <a:pt x="996" y="2463"/>
                  <a:pt x="1056" y="2782"/>
                  <a:pt x="1336" y="3310"/>
                </a:cubicBezTo>
                <a:cubicBezTo>
                  <a:pt x="1616" y="3838"/>
                  <a:pt x="344" y="3100"/>
                  <a:pt x="344" y="3100"/>
                </a:cubicBezTo>
                <a:cubicBezTo>
                  <a:pt x="0" y="996"/>
                  <a:pt x="0" y="996"/>
                  <a:pt x="0" y="996"/>
                </a:cubicBezTo>
                <a:cubicBezTo>
                  <a:pt x="0" y="996"/>
                  <a:pt x="370" y="199"/>
                  <a:pt x="461" y="0"/>
                </a:cubicBezTo>
                <a:cubicBezTo>
                  <a:pt x="2413" y="0"/>
                  <a:pt x="2413" y="0"/>
                  <a:pt x="2413" y="0"/>
                </a:cubicBezTo>
                <a:cubicBezTo>
                  <a:pt x="2424" y="239"/>
                  <a:pt x="2376" y="490"/>
                  <a:pt x="2200" y="702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2F6C991-5D70-4B92-AF4F-234A59281D72}"/>
              </a:ext>
            </a:extLst>
          </p:cNvPr>
          <p:cNvSpPr>
            <a:spLocks/>
          </p:cNvSpPr>
          <p:nvPr userDrawn="1"/>
        </p:nvSpPr>
        <p:spPr bwMode="auto">
          <a:xfrm rot="5107000">
            <a:off x="2045166" y="1660067"/>
            <a:ext cx="5038996" cy="1711897"/>
          </a:xfrm>
          <a:custGeom>
            <a:avLst/>
            <a:gdLst>
              <a:gd name="connsiteX0" fmla="*/ 0 w 5038996"/>
              <a:gd name="connsiteY0" fmla="*/ 789436 h 1711897"/>
              <a:gd name="connsiteX1" fmla="*/ 60127 w 5038996"/>
              <a:gd name="connsiteY1" fmla="*/ 85679 h 1711897"/>
              <a:gd name="connsiteX2" fmla="*/ 171920 w 5038996"/>
              <a:gd name="connsiteY2" fmla="*/ 49784 h 1711897"/>
              <a:gd name="connsiteX3" fmla="*/ 708296 w 5038996"/>
              <a:gd name="connsiteY3" fmla="*/ 3747 h 1711897"/>
              <a:gd name="connsiteX4" fmla="*/ 2918096 w 5038996"/>
              <a:gd name="connsiteY4" fmla="*/ 930847 h 1711897"/>
              <a:gd name="connsiteX5" fmla="*/ 5038996 w 5038996"/>
              <a:gd name="connsiteY5" fmla="*/ 765747 h 1711897"/>
              <a:gd name="connsiteX6" fmla="*/ 4804046 w 5038996"/>
              <a:gd name="connsiteY6" fmla="*/ 1178497 h 1711897"/>
              <a:gd name="connsiteX7" fmla="*/ 3826146 w 5038996"/>
              <a:gd name="connsiteY7" fmla="*/ 1597597 h 1711897"/>
              <a:gd name="connsiteX8" fmla="*/ 1381396 w 5038996"/>
              <a:gd name="connsiteY8" fmla="*/ 1711897 h 1711897"/>
              <a:gd name="connsiteX9" fmla="*/ 100941 w 5038996"/>
              <a:gd name="connsiteY9" fmla="*/ 856842 h 171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38996" h="1711897">
                <a:moveTo>
                  <a:pt x="0" y="789436"/>
                </a:moveTo>
                <a:lnTo>
                  <a:pt x="60127" y="85679"/>
                </a:lnTo>
                <a:lnTo>
                  <a:pt x="171920" y="49784"/>
                </a:lnTo>
                <a:cubicBezTo>
                  <a:pt x="326105" y="11684"/>
                  <a:pt x="505096" y="-8953"/>
                  <a:pt x="708296" y="3747"/>
                </a:cubicBezTo>
                <a:cubicBezTo>
                  <a:pt x="1521096" y="54547"/>
                  <a:pt x="2041796" y="729234"/>
                  <a:pt x="2918096" y="930847"/>
                </a:cubicBezTo>
                <a:cubicBezTo>
                  <a:pt x="3826146" y="1140397"/>
                  <a:pt x="4829446" y="848297"/>
                  <a:pt x="5038996" y="765747"/>
                </a:cubicBezTo>
                <a:lnTo>
                  <a:pt x="4804046" y="1178497"/>
                </a:lnTo>
                <a:cubicBezTo>
                  <a:pt x="4804046" y="1178497"/>
                  <a:pt x="4804046" y="1178497"/>
                  <a:pt x="3826146" y="1597597"/>
                </a:cubicBezTo>
                <a:cubicBezTo>
                  <a:pt x="3826146" y="1597597"/>
                  <a:pt x="3826146" y="1597597"/>
                  <a:pt x="1381396" y="1711897"/>
                </a:cubicBezTo>
                <a:cubicBezTo>
                  <a:pt x="1381396" y="1711897"/>
                  <a:pt x="1381396" y="1711897"/>
                  <a:pt x="100941" y="856842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4AE2CFD-DF9A-4874-980F-D25AB1005E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" y="-1"/>
            <a:ext cx="5024763" cy="6858000"/>
          </a:xfrm>
          <a:custGeom>
            <a:avLst/>
            <a:gdLst>
              <a:gd name="connsiteX0" fmla="*/ 0 w 5209690"/>
              <a:gd name="connsiteY0" fmla="*/ 0 h 6858000"/>
              <a:gd name="connsiteX1" fmla="*/ 4885889 w 5209690"/>
              <a:gd name="connsiteY1" fmla="*/ 0 h 6858000"/>
              <a:gd name="connsiteX2" fmla="*/ 3757398 w 5209690"/>
              <a:gd name="connsiteY2" fmla="*/ 2012950 h 6858000"/>
              <a:gd name="connsiteX3" fmla="*/ 4978076 w 5209690"/>
              <a:gd name="connsiteY3" fmla="*/ 5289550 h 6858000"/>
              <a:gd name="connsiteX4" fmla="*/ 5191058 w 5209690"/>
              <a:gd name="connsiteY4" fmla="*/ 6858000 h 6858000"/>
              <a:gd name="connsiteX5" fmla="*/ 0 w 5209690"/>
              <a:gd name="connsiteY5" fmla="*/ 6858000 h 6858000"/>
              <a:gd name="connsiteX6" fmla="*/ 0 w 5209690"/>
              <a:gd name="connsiteY6" fmla="*/ 0 h 6858000"/>
              <a:gd name="connsiteX0" fmla="*/ 0 w 5207723"/>
              <a:gd name="connsiteY0" fmla="*/ 151929 h 7009929"/>
              <a:gd name="connsiteX1" fmla="*/ 4885889 w 5207723"/>
              <a:gd name="connsiteY1" fmla="*/ 151929 h 7009929"/>
              <a:gd name="connsiteX2" fmla="*/ 4100298 w 5207723"/>
              <a:gd name="connsiteY2" fmla="*/ 2202979 h 7009929"/>
              <a:gd name="connsiteX3" fmla="*/ 4978076 w 5207723"/>
              <a:gd name="connsiteY3" fmla="*/ 5441479 h 7009929"/>
              <a:gd name="connsiteX4" fmla="*/ 5191058 w 5207723"/>
              <a:gd name="connsiteY4" fmla="*/ 7009929 h 7009929"/>
              <a:gd name="connsiteX5" fmla="*/ 0 w 5207723"/>
              <a:gd name="connsiteY5" fmla="*/ 7009929 h 7009929"/>
              <a:gd name="connsiteX6" fmla="*/ 0 w 5207723"/>
              <a:gd name="connsiteY6" fmla="*/ 151929 h 7009929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0 h 6858000"/>
              <a:gd name="connsiteX1" fmla="*/ 4885889 w 5073993"/>
              <a:gd name="connsiteY1" fmla="*/ 0 h 6858000"/>
              <a:gd name="connsiteX2" fmla="*/ 4100298 w 5073993"/>
              <a:gd name="connsiteY2" fmla="*/ 2101850 h 6858000"/>
              <a:gd name="connsiteX3" fmla="*/ 4978076 w 5073993"/>
              <a:gd name="connsiteY3" fmla="*/ 5289550 h 6858000"/>
              <a:gd name="connsiteX4" fmla="*/ 4810058 w 5073993"/>
              <a:gd name="connsiteY4" fmla="*/ 6845300 h 6858000"/>
              <a:gd name="connsiteX5" fmla="*/ 0 w 5073993"/>
              <a:gd name="connsiteY5" fmla="*/ 6858000 h 6858000"/>
              <a:gd name="connsiteX6" fmla="*/ 0 w 5073993"/>
              <a:gd name="connsiteY6" fmla="*/ 0 h 6858000"/>
              <a:gd name="connsiteX0" fmla="*/ 0 w 5024109"/>
              <a:gd name="connsiteY0" fmla="*/ 0 h 6858000"/>
              <a:gd name="connsiteX1" fmla="*/ 4885889 w 5024109"/>
              <a:gd name="connsiteY1" fmla="*/ 0 h 6858000"/>
              <a:gd name="connsiteX2" fmla="*/ 4100298 w 5024109"/>
              <a:gd name="connsiteY2" fmla="*/ 2101850 h 6858000"/>
              <a:gd name="connsiteX3" fmla="*/ 4978076 w 5024109"/>
              <a:gd name="connsiteY3" fmla="*/ 5289550 h 6858000"/>
              <a:gd name="connsiteX4" fmla="*/ 4810058 w 5024109"/>
              <a:gd name="connsiteY4" fmla="*/ 6845300 h 6858000"/>
              <a:gd name="connsiteX5" fmla="*/ 0 w 5024109"/>
              <a:gd name="connsiteY5" fmla="*/ 6858000 h 6858000"/>
              <a:gd name="connsiteX6" fmla="*/ 0 w 5024109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2729"/>
              <a:gd name="connsiteY0" fmla="*/ 0 h 6858000"/>
              <a:gd name="connsiteX1" fmla="*/ 4885889 w 5012729"/>
              <a:gd name="connsiteY1" fmla="*/ 0 h 6858000"/>
              <a:gd name="connsiteX2" fmla="*/ 4259048 w 5012729"/>
              <a:gd name="connsiteY2" fmla="*/ 2212975 h 6858000"/>
              <a:gd name="connsiteX3" fmla="*/ 4978076 w 5012729"/>
              <a:gd name="connsiteY3" fmla="*/ 5289550 h 6858000"/>
              <a:gd name="connsiteX4" fmla="*/ 4810058 w 5012729"/>
              <a:gd name="connsiteY4" fmla="*/ 6845300 h 6858000"/>
              <a:gd name="connsiteX5" fmla="*/ 0 w 5012729"/>
              <a:gd name="connsiteY5" fmla="*/ 6858000 h 6858000"/>
              <a:gd name="connsiteX6" fmla="*/ 0 w 501272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2729" h="6858000">
                <a:moveTo>
                  <a:pt x="0" y="0"/>
                </a:moveTo>
                <a:lnTo>
                  <a:pt x="4885889" y="0"/>
                </a:lnTo>
                <a:cubicBezTo>
                  <a:pt x="4464372" y="807508"/>
                  <a:pt x="4306704" y="1263650"/>
                  <a:pt x="4259048" y="2212975"/>
                </a:cubicBezTo>
                <a:cubicBezTo>
                  <a:pt x="4246286" y="3222625"/>
                  <a:pt x="4886241" y="4517496"/>
                  <a:pt x="4978076" y="5289550"/>
                </a:cubicBezTo>
                <a:cubicBezTo>
                  <a:pt x="5069911" y="6061604"/>
                  <a:pt x="4967288" y="6403975"/>
                  <a:pt x="4810058" y="68453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04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</p:bld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C0C1332-5AD1-46A6-BA7E-AFC0C61149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81739" y="3175"/>
            <a:ext cx="5910263" cy="6851650"/>
          </a:xfrm>
          <a:custGeom>
            <a:avLst/>
            <a:gdLst>
              <a:gd name="connsiteX0" fmla="*/ 0 w 5910263"/>
              <a:gd name="connsiteY0" fmla="*/ 0 h 6851650"/>
              <a:gd name="connsiteX1" fmla="*/ 5910263 w 5910263"/>
              <a:gd name="connsiteY1" fmla="*/ 0 h 6851650"/>
              <a:gd name="connsiteX2" fmla="*/ 5910263 w 5910263"/>
              <a:gd name="connsiteY2" fmla="*/ 6851650 h 6851650"/>
              <a:gd name="connsiteX3" fmla="*/ 2328863 w 5910263"/>
              <a:gd name="connsiteY3" fmla="*/ 6851650 h 6851650"/>
              <a:gd name="connsiteX4" fmla="*/ 1150938 w 5910263"/>
              <a:gd name="connsiteY4" fmla="*/ 5722397 h 6851650"/>
              <a:gd name="connsiteX5" fmla="*/ 1652588 w 5910263"/>
              <a:gd name="connsiteY5" fmla="*/ 3730343 h 6851650"/>
              <a:gd name="connsiteX6" fmla="*/ 1976438 w 5910263"/>
              <a:gd name="connsiteY6" fmla="*/ 1265652 h 6851650"/>
              <a:gd name="connsiteX7" fmla="*/ 0 w 5910263"/>
              <a:gd name="connsiteY7" fmla="*/ 0 h 685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10263" h="6851650">
                <a:moveTo>
                  <a:pt x="0" y="0"/>
                </a:moveTo>
                <a:lnTo>
                  <a:pt x="5910263" y="0"/>
                </a:lnTo>
                <a:cubicBezTo>
                  <a:pt x="5910263" y="6851650"/>
                  <a:pt x="5910263" y="6851650"/>
                  <a:pt x="5910263" y="6851650"/>
                </a:cubicBezTo>
                <a:cubicBezTo>
                  <a:pt x="2328863" y="6851650"/>
                  <a:pt x="2328863" y="6851650"/>
                  <a:pt x="2328863" y="6851650"/>
                </a:cubicBezTo>
                <a:cubicBezTo>
                  <a:pt x="1735138" y="6574095"/>
                  <a:pt x="1320800" y="6231512"/>
                  <a:pt x="1150938" y="5722397"/>
                </a:cubicBezTo>
                <a:cubicBezTo>
                  <a:pt x="950913" y="5122877"/>
                  <a:pt x="1035050" y="4781881"/>
                  <a:pt x="1652588" y="3730343"/>
                </a:cubicBezTo>
                <a:cubicBezTo>
                  <a:pt x="2197100" y="2805687"/>
                  <a:pt x="2443163" y="2122108"/>
                  <a:pt x="1976438" y="1265652"/>
                </a:cubicBezTo>
                <a:cubicBezTo>
                  <a:pt x="1654175" y="672477"/>
                  <a:pt x="742950" y="255351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27675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">
            <a:extLst>
              <a:ext uri="{FF2B5EF4-FFF2-40B4-BE49-F238E27FC236}">
                <a16:creationId xmlns:a16="http://schemas.microsoft.com/office/drawing/2014/main" id="{BBB6C0FB-CEDF-4312-BEB0-9351A6273E20}"/>
              </a:ext>
            </a:extLst>
          </p:cNvPr>
          <p:cNvSpPr>
            <a:spLocks/>
          </p:cNvSpPr>
          <p:nvPr userDrawn="1"/>
        </p:nvSpPr>
        <p:spPr bwMode="auto">
          <a:xfrm>
            <a:off x="0" y="3873500"/>
            <a:ext cx="5568950" cy="1758950"/>
          </a:xfrm>
          <a:custGeom>
            <a:avLst/>
            <a:gdLst>
              <a:gd name="T0" fmla="*/ 3508 w 3508"/>
              <a:gd name="T1" fmla="*/ 512 h 1108"/>
              <a:gd name="T2" fmla="*/ 2172 w 3508"/>
              <a:gd name="T3" fmla="*/ 616 h 1108"/>
              <a:gd name="T4" fmla="*/ 780 w 3508"/>
              <a:gd name="T5" fmla="*/ 32 h 1108"/>
              <a:gd name="T6" fmla="*/ 0 w 3508"/>
              <a:gd name="T7" fmla="*/ 304 h 1108"/>
              <a:gd name="T8" fmla="*/ 1204 w 3508"/>
              <a:gd name="T9" fmla="*/ 1108 h 1108"/>
              <a:gd name="T10" fmla="*/ 2744 w 3508"/>
              <a:gd name="T11" fmla="*/ 1036 h 1108"/>
              <a:gd name="T12" fmla="*/ 3360 w 3508"/>
              <a:gd name="T13" fmla="*/ 772 h 1108"/>
              <a:gd name="T14" fmla="*/ 3508 w 3508"/>
              <a:gd name="T15" fmla="*/ 512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8" h="1108">
                <a:moveTo>
                  <a:pt x="3508" y="512"/>
                </a:moveTo>
                <a:cubicBezTo>
                  <a:pt x="3376" y="564"/>
                  <a:pt x="2744" y="748"/>
                  <a:pt x="2172" y="616"/>
                </a:cubicBezTo>
                <a:cubicBezTo>
                  <a:pt x="1620" y="489"/>
                  <a:pt x="1292" y="64"/>
                  <a:pt x="780" y="32"/>
                </a:cubicBezTo>
                <a:cubicBezTo>
                  <a:pt x="268" y="0"/>
                  <a:pt x="0" y="304"/>
                  <a:pt x="0" y="304"/>
                </a:cubicBezTo>
                <a:cubicBezTo>
                  <a:pt x="1204" y="1108"/>
                  <a:pt x="1204" y="1108"/>
                  <a:pt x="1204" y="1108"/>
                </a:cubicBezTo>
                <a:cubicBezTo>
                  <a:pt x="2744" y="1036"/>
                  <a:pt x="2744" y="1036"/>
                  <a:pt x="2744" y="1036"/>
                </a:cubicBezTo>
                <a:cubicBezTo>
                  <a:pt x="3360" y="772"/>
                  <a:pt x="3360" y="772"/>
                  <a:pt x="3360" y="772"/>
                </a:cubicBezTo>
                <a:lnTo>
                  <a:pt x="3508" y="512"/>
                </a:ln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E771FEE-E60D-4494-9362-469866CB89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2700" y="3289116"/>
            <a:ext cx="12192000" cy="3572060"/>
          </a:xfrm>
          <a:custGeom>
            <a:avLst/>
            <a:gdLst>
              <a:gd name="connsiteX0" fmla="*/ 9857640 w 12192000"/>
              <a:gd name="connsiteY0" fmla="*/ 9 h 3572060"/>
              <a:gd name="connsiteX1" fmla="*/ 12192000 w 12192000"/>
              <a:gd name="connsiteY1" fmla="*/ 393885 h 3572060"/>
              <a:gd name="connsiteX2" fmla="*/ 12192000 w 12192000"/>
              <a:gd name="connsiteY2" fmla="*/ 3543485 h 3572060"/>
              <a:gd name="connsiteX3" fmla="*/ 0 w 12192000"/>
              <a:gd name="connsiteY3" fmla="*/ 3572060 h 3572060"/>
              <a:gd name="connsiteX4" fmla="*/ 0 w 12192000"/>
              <a:gd name="connsiteY4" fmla="*/ 844735 h 3572060"/>
              <a:gd name="connsiteX5" fmla="*/ 3429000 w 12192000"/>
              <a:gd name="connsiteY5" fmla="*/ 1924235 h 3572060"/>
              <a:gd name="connsiteX6" fmla="*/ 9147175 w 12192000"/>
              <a:gd name="connsiteY6" fmla="*/ 36697 h 3572060"/>
              <a:gd name="connsiteX7" fmla="*/ 9857640 w 12192000"/>
              <a:gd name="connsiteY7" fmla="*/ 9 h 3572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572060">
                <a:moveTo>
                  <a:pt x="9857640" y="9"/>
                </a:moveTo>
                <a:cubicBezTo>
                  <a:pt x="10844355" y="-1533"/>
                  <a:pt x="11652845" y="202988"/>
                  <a:pt x="12192000" y="393885"/>
                </a:cubicBezTo>
                <a:lnTo>
                  <a:pt x="12192000" y="3543485"/>
                </a:lnTo>
                <a:cubicBezTo>
                  <a:pt x="0" y="3572060"/>
                  <a:pt x="0" y="3572060"/>
                  <a:pt x="0" y="3572060"/>
                </a:cubicBezTo>
                <a:cubicBezTo>
                  <a:pt x="0" y="844735"/>
                  <a:pt x="0" y="844735"/>
                  <a:pt x="0" y="844735"/>
                </a:cubicBezTo>
                <a:cubicBezTo>
                  <a:pt x="1050925" y="970147"/>
                  <a:pt x="2209800" y="1954397"/>
                  <a:pt x="3429000" y="1924235"/>
                </a:cubicBezTo>
                <a:cubicBezTo>
                  <a:pt x="4962526" y="1886135"/>
                  <a:pt x="6908800" y="265297"/>
                  <a:pt x="9147175" y="36697"/>
                </a:cubicBezTo>
                <a:cubicBezTo>
                  <a:pt x="9392741" y="11694"/>
                  <a:pt x="9629936" y="365"/>
                  <a:pt x="9857640" y="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5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83136A6-28FB-42B3-BC55-6919A7E94BFC}"/>
              </a:ext>
            </a:extLst>
          </p:cNvPr>
          <p:cNvSpPr>
            <a:spLocks/>
          </p:cNvSpPr>
          <p:nvPr userDrawn="1"/>
        </p:nvSpPr>
        <p:spPr bwMode="auto">
          <a:xfrm rot="6083221" flipH="1">
            <a:off x="-232521" y="-520568"/>
            <a:ext cx="5283787" cy="5599408"/>
          </a:xfrm>
          <a:custGeom>
            <a:avLst/>
            <a:gdLst>
              <a:gd name="connsiteX0" fmla="*/ 4699176 w 4699176"/>
              <a:gd name="connsiteY0" fmla="*/ 1386120 h 5431749"/>
              <a:gd name="connsiteX1" fmla="*/ 3884388 w 4699176"/>
              <a:gd name="connsiteY1" fmla="*/ 5431749 h 5431749"/>
              <a:gd name="connsiteX2" fmla="*/ 111211 w 4699176"/>
              <a:gd name="connsiteY2" fmla="*/ 4671832 h 5431749"/>
              <a:gd name="connsiteX3" fmla="*/ 81913 w 4699176"/>
              <a:gd name="connsiteY3" fmla="*/ 4594728 h 5431749"/>
              <a:gd name="connsiteX4" fmla="*/ 2769420 w 4699176"/>
              <a:gd name="connsiteY4" fmla="*/ 0 h 5431749"/>
              <a:gd name="connsiteX5" fmla="*/ 4661424 w 4699176"/>
              <a:gd name="connsiteY5" fmla="*/ 1321668 h 5431749"/>
              <a:gd name="connsiteX0" fmla="*/ 4684275 w 4684275"/>
              <a:gd name="connsiteY0" fmla="*/ 1236036 h 5281665"/>
              <a:gd name="connsiteX1" fmla="*/ 3869487 w 4684275"/>
              <a:gd name="connsiteY1" fmla="*/ 5281665 h 5281665"/>
              <a:gd name="connsiteX2" fmla="*/ 96310 w 4684275"/>
              <a:gd name="connsiteY2" fmla="*/ 4521748 h 5281665"/>
              <a:gd name="connsiteX3" fmla="*/ 67012 w 4684275"/>
              <a:gd name="connsiteY3" fmla="*/ 4444644 h 5281665"/>
              <a:gd name="connsiteX4" fmla="*/ 3160952 w 4684275"/>
              <a:gd name="connsiteY4" fmla="*/ 0 h 5281665"/>
              <a:gd name="connsiteX5" fmla="*/ 4646523 w 4684275"/>
              <a:gd name="connsiteY5" fmla="*/ 1171584 h 5281665"/>
              <a:gd name="connsiteX6" fmla="*/ 4684275 w 4684275"/>
              <a:gd name="connsiteY6" fmla="*/ 1236036 h 5281665"/>
              <a:gd name="connsiteX0" fmla="*/ 4684275 w 4684275"/>
              <a:gd name="connsiteY0" fmla="*/ 1397668 h 5443297"/>
              <a:gd name="connsiteX1" fmla="*/ 3869487 w 4684275"/>
              <a:gd name="connsiteY1" fmla="*/ 5443297 h 5443297"/>
              <a:gd name="connsiteX2" fmla="*/ 96310 w 4684275"/>
              <a:gd name="connsiteY2" fmla="*/ 4683380 h 5443297"/>
              <a:gd name="connsiteX3" fmla="*/ 67012 w 4684275"/>
              <a:gd name="connsiteY3" fmla="*/ 4606276 h 5443297"/>
              <a:gd name="connsiteX4" fmla="*/ 3160952 w 4684275"/>
              <a:gd name="connsiteY4" fmla="*/ 161632 h 5443297"/>
              <a:gd name="connsiteX5" fmla="*/ 4684275 w 4684275"/>
              <a:gd name="connsiteY5" fmla="*/ 1397668 h 5443297"/>
              <a:gd name="connsiteX0" fmla="*/ 4729509 w 4729509"/>
              <a:gd name="connsiteY0" fmla="*/ 1045442 h 5091071"/>
              <a:gd name="connsiteX1" fmla="*/ 3914721 w 4729509"/>
              <a:gd name="connsiteY1" fmla="*/ 5091071 h 5091071"/>
              <a:gd name="connsiteX2" fmla="*/ 141544 w 4729509"/>
              <a:gd name="connsiteY2" fmla="*/ 4331154 h 5091071"/>
              <a:gd name="connsiteX3" fmla="*/ 112246 w 4729509"/>
              <a:gd name="connsiteY3" fmla="*/ 4254050 h 5091071"/>
              <a:gd name="connsiteX4" fmla="*/ 2290044 w 4729509"/>
              <a:gd name="connsiteY4" fmla="*/ 225302 h 5091071"/>
              <a:gd name="connsiteX5" fmla="*/ 4729509 w 4729509"/>
              <a:gd name="connsiteY5" fmla="*/ 1045442 h 5091071"/>
              <a:gd name="connsiteX0" fmla="*/ 4703453 w 4703453"/>
              <a:gd name="connsiteY0" fmla="*/ 1045442 h 5091071"/>
              <a:gd name="connsiteX1" fmla="*/ 3888665 w 4703453"/>
              <a:gd name="connsiteY1" fmla="*/ 5091071 h 5091071"/>
              <a:gd name="connsiteX2" fmla="*/ 115488 w 4703453"/>
              <a:gd name="connsiteY2" fmla="*/ 4331154 h 5091071"/>
              <a:gd name="connsiteX3" fmla="*/ 86190 w 4703453"/>
              <a:gd name="connsiteY3" fmla="*/ 4254050 h 5091071"/>
              <a:gd name="connsiteX4" fmla="*/ 2263988 w 4703453"/>
              <a:gd name="connsiteY4" fmla="*/ 225302 h 5091071"/>
              <a:gd name="connsiteX5" fmla="*/ 4703453 w 4703453"/>
              <a:gd name="connsiteY5" fmla="*/ 1045442 h 5091071"/>
              <a:gd name="connsiteX0" fmla="*/ 4703453 w 4703453"/>
              <a:gd name="connsiteY0" fmla="*/ 1146759 h 5192388"/>
              <a:gd name="connsiteX1" fmla="*/ 3888665 w 4703453"/>
              <a:gd name="connsiteY1" fmla="*/ 5192388 h 5192388"/>
              <a:gd name="connsiteX2" fmla="*/ 115488 w 4703453"/>
              <a:gd name="connsiteY2" fmla="*/ 4432471 h 5192388"/>
              <a:gd name="connsiteX3" fmla="*/ 86190 w 4703453"/>
              <a:gd name="connsiteY3" fmla="*/ 4355367 h 5192388"/>
              <a:gd name="connsiteX4" fmla="*/ 2263988 w 4703453"/>
              <a:gd name="connsiteY4" fmla="*/ 326619 h 5192388"/>
              <a:gd name="connsiteX5" fmla="*/ 4703453 w 4703453"/>
              <a:gd name="connsiteY5" fmla="*/ 1146759 h 5192388"/>
              <a:gd name="connsiteX0" fmla="*/ 4702574 w 4702574"/>
              <a:gd name="connsiteY0" fmla="*/ 911983 h 4957612"/>
              <a:gd name="connsiteX1" fmla="*/ 3887786 w 4702574"/>
              <a:gd name="connsiteY1" fmla="*/ 4957612 h 4957612"/>
              <a:gd name="connsiteX2" fmla="*/ 114609 w 4702574"/>
              <a:gd name="connsiteY2" fmla="*/ 4197695 h 4957612"/>
              <a:gd name="connsiteX3" fmla="*/ 85311 w 4702574"/>
              <a:gd name="connsiteY3" fmla="*/ 4120591 h 4957612"/>
              <a:gd name="connsiteX4" fmla="*/ 2281048 w 4702574"/>
              <a:gd name="connsiteY4" fmla="*/ 409303 h 4957612"/>
              <a:gd name="connsiteX5" fmla="*/ 4702574 w 4702574"/>
              <a:gd name="connsiteY5" fmla="*/ 911983 h 4957612"/>
              <a:gd name="connsiteX0" fmla="*/ 4711233 w 4711233"/>
              <a:gd name="connsiteY0" fmla="*/ 825025 h 4870654"/>
              <a:gd name="connsiteX1" fmla="*/ 3896445 w 4711233"/>
              <a:gd name="connsiteY1" fmla="*/ 4870654 h 4870654"/>
              <a:gd name="connsiteX2" fmla="*/ 123268 w 4711233"/>
              <a:gd name="connsiteY2" fmla="*/ 4110737 h 4870654"/>
              <a:gd name="connsiteX3" fmla="*/ 93970 w 4711233"/>
              <a:gd name="connsiteY3" fmla="*/ 4033633 h 4870654"/>
              <a:gd name="connsiteX4" fmla="*/ 2126877 w 4711233"/>
              <a:gd name="connsiteY4" fmla="*/ 453299 h 4870654"/>
              <a:gd name="connsiteX5" fmla="*/ 4711233 w 4711233"/>
              <a:gd name="connsiteY5" fmla="*/ 825025 h 4870654"/>
              <a:gd name="connsiteX0" fmla="*/ 4587965 w 4587965"/>
              <a:gd name="connsiteY0" fmla="*/ 825025 h 4870654"/>
              <a:gd name="connsiteX1" fmla="*/ 3773177 w 4587965"/>
              <a:gd name="connsiteY1" fmla="*/ 4870654 h 4870654"/>
              <a:gd name="connsiteX2" fmla="*/ 0 w 4587965"/>
              <a:gd name="connsiteY2" fmla="*/ 4110737 h 4870654"/>
              <a:gd name="connsiteX3" fmla="*/ 2003609 w 4587965"/>
              <a:gd name="connsiteY3" fmla="*/ 453299 h 4870654"/>
              <a:gd name="connsiteX4" fmla="*/ 4587965 w 4587965"/>
              <a:gd name="connsiteY4" fmla="*/ 825025 h 4870654"/>
              <a:gd name="connsiteX0" fmla="*/ 4604490 w 4604490"/>
              <a:gd name="connsiteY0" fmla="*/ 825025 h 4870654"/>
              <a:gd name="connsiteX1" fmla="*/ 3789702 w 4604490"/>
              <a:gd name="connsiteY1" fmla="*/ 4870654 h 4870654"/>
              <a:gd name="connsiteX2" fmla="*/ 16525 w 4604490"/>
              <a:gd name="connsiteY2" fmla="*/ 4110737 h 4870654"/>
              <a:gd name="connsiteX3" fmla="*/ 2020134 w 4604490"/>
              <a:gd name="connsiteY3" fmla="*/ 453299 h 4870654"/>
              <a:gd name="connsiteX4" fmla="*/ 4604490 w 4604490"/>
              <a:gd name="connsiteY4" fmla="*/ 825025 h 4870654"/>
              <a:gd name="connsiteX0" fmla="*/ 4622008 w 4622008"/>
              <a:gd name="connsiteY0" fmla="*/ 825025 h 4870654"/>
              <a:gd name="connsiteX1" fmla="*/ 3807220 w 4622008"/>
              <a:gd name="connsiteY1" fmla="*/ 4870654 h 4870654"/>
              <a:gd name="connsiteX2" fmla="*/ 34043 w 4622008"/>
              <a:gd name="connsiteY2" fmla="*/ 4110737 h 4870654"/>
              <a:gd name="connsiteX3" fmla="*/ 2037652 w 4622008"/>
              <a:gd name="connsiteY3" fmla="*/ 453299 h 4870654"/>
              <a:gd name="connsiteX4" fmla="*/ 4622008 w 4622008"/>
              <a:gd name="connsiteY4" fmla="*/ 825025 h 4870654"/>
              <a:gd name="connsiteX0" fmla="*/ 4622008 w 4622008"/>
              <a:gd name="connsiteY0" fmla="*/ 823851 h 4869480"/>
              <a:gd name="connsiteX1" fmla="*/ 3807220 w 4622008"/>
              <a:gd name="connsiteY1" fmla="*/ 4869480 h 4869480"/>
              <a:gd name="connsiteX2" fmla="*/ 34043 w 4622008"/>
              <a:gd name="connsiteY2" fmla="*/ 4109563 h 4869480"/>
              <a:gd name="connsiteX3" fmla="*/ 2037652 w 4622008"/>
              <a:gd name="connsiteY3" fmla="*/ 452125 h 4869480"/>
              <a:gd name="connsiteX4" fmla="*/ 4622008 w 4622008"/>
              <a:gd name="connsiteY4" fmla="*/ 823851 h 4869480"/>
              <a:gd name="connsiteX0" fmla="*/ 4621800 w 4621800"/>
              <a:gd name="connsiteY0" fmla="*/ 932779 h 4978408"/>
              <a:gd name="connsiteX1" fmla="*/ 3807012 w 4621800"/>
              <a:gd name="connsiteY1" fmla="*/ 4978408 h 4978408"/>
              <a:gd name="connsiteX2" fmla="*/ 33835 w 4621800"/>
              <a:gd name="connsiteY2" fmla="*/ 4218491 h 4978408"/>
              <a:gd name="connsiteX3" fmla="*/ 2042910 w 4621800"/>
              <a:gd name="connsiteY3" fmla="*/ 398407 h 4978408"/>
              <a:gd name="connsiteX4" fmla="*/ 4621800 w 4621800"/>
              <a:gd name="connsiteY4" fmla="*/ 932779 h 4978408"/>
              <a:gd name="connsiteX0" fmla="*/ 4622679 w 4622679"/>
              <a:gd name="connsiteY0" fmla="*/ 932779 h 4978408"/>
              <a:gd name="connsiteX1" fmla="*/ 3807891 w 4622679"/>
              <a:gd name="connsiteY1" fmla="*/ 4978408 h 4978408"/>
              <a:gd name="connsiteX2" fmla="*/ 34714 w 4622679"/>
              <a:gd name="connsiteY2" fmla="*/ 4218491 h 4978408"/>
              <a:gd name="connsiteX3" fmla="*/ 2043789 w 4622679"/>
              <a:gd name="connsiteY3" fmla="*/ 398407 h 4978408"/>
              <a:gd name="connsiteX4" fmla="*/ 4622679 w 4622679"/>
              <a:gd name="connsiteY4" fmla="*/ 932779 h 4978408"/>
              <a:gd name="connsiteX0" fmla="*/ 4892178 w 4892178"/>
              <a:gd name="connsiteY0" fmla="*/ 932779 h 4978408"/>
              <a:gd name="connsiteX1" fmla="*/ 4077390 w 4892178"/>
              <a:gd name="connsiteY1" fmla="*/ 4978408 h 4978408"/>
              <a:gd name="connsiteX2" fmla="*/ 26184 w 4892178"/>
              <a:gd name="connsiteY2" fmla="*/ 4176141 h 4978408"/>
              <a:gd name="connsiteX3" fmla="*/ 2313288 w 4892178"/>
              <a:gd name="connsiteY3" fmla="*/ 398407 h 4978408"/>
              <a:gd name="connsiteX4" fmla="*/ 4892178 w 4892178"/>
              <a:gd name="connsiteY4" fmla="*/ 932779 h 4978408"/>
              <a:gd name="connsiteX0" fmla="*/ 4865994 w 4865994"/>
              <a:gd name="connsiteY0" fmla="*/ 932779 h 4978408"/>
              <a:gd name="connsiteX1" fmla="*/ 4051206 w 4865994"/>
              <a:gd name="connsiteY1" fmla="*/ 4978408 h 4978408"/>
              <a:gd name="connsiteX2" fmla="*/ 0 w 4865994"/>
              <a:gd name="connsiteY2" fmla="*/ 4176141 h 4978408"/>
              <a:gd name="connsiteX3" fmla="*/ 2287104 w 4865994"/>
              <a:gd name="connsiteY3" fmla="*/ 398407 h 4978408"/>
              <a:gd name="connsiteX4" fmla="*/ 4865994 w 4865994"/>
              <a:gd name="connsiteY4" fmla="*/ 932779 h 4978408"/>
              <a:gd name="connsiteX0" fmla="*/ 4865994 w 4865994"/>
              <a:gd name="connsiteY0" fmla="*/ 970090 h 5015719"/>
              <a:gd name="connsiteX1" fmla="*/ 4051206 w 4865994"/>
              <a:gd name="connsiteY1" fmla="*/ 5015719 h 5015719"/>
              <a:gd name="connsiteX2" fmla="*/ 0 w 4865994"/>
              <a:gd name="connsiteY2" fmla="*/ 4213452 h 5015719"/>
              <a:gd name="connsiteX3" fmla="*/ 2161250 w 4865994"/>
              <a:gd name="connsiteY3" fmla="*/ 383080 h 5015719"/>
              <a:gd name="connsiteX4" fmla="*/ 4865994 w 4865994"/>
              <a:gd name="connsiteY4" fmla="*/ 970090 h 5015719"/>
              <a:gd name="connsiteX0" fmla="*/ 4865994 w 4865994"/>
              <a:gd name="connsiteY0" fmla="*/ 970090 h 5015719"/>
              <a:gd name="connsiteX1" fmla="*/ 4051206 w 4865994"/>
              <a:gd name="connsiteY1" fmla="*/ 5015719 h 5015719"/>
              <a:gd name="connsiteX2" fmla="*/ 0 w 4865994"/>
              <a:gd name="connsiteY2" fmla="*/ 4213452 h 5015719"/>
              <a:gd name="connsiteX3" fmla="*/ 2161250 w 4865994"/>
              <a:gd name="connsiteY3" fmla="*/ 383080 h 5015719"/>
              <a:gd name="connsiteX4" fmla="*/ 4865994 w 4865994"/>
              <a:gd name="connsiteY4" fmla="*/ 970090 h 5015719"/>
              <a:gd name="connsiteX0" fmla="*/ 4865994 w 4865994"/>
              <a:gd name="connsiteY0" fmla="*/ 1006047 h 5051676"/>
              <a:gd name="connsiteX1" fmla="*/ 4051206 w 4865994"/>
              <a:gd name="connsiteY1" fmla="*/ 5051676 h 5051676"/>
              <a:gd name="connsiteX2" fmla="*/ 0 w 4865994"/>
              <a:gd name="connsiteY2" fmla="*/ 4249409 h 5051676"/>
              <a:gd name="connsiteX3" fmla="*/ 2161250 w 4865994"/>
              <a:gd name="connsiteY3" fmla="*/ 419037 h 5051676"/>
              <a:gd name="connsiteX4" fmla="*/ 4865994 w 4865994"/>
              <a:gd name="connsiteY4" fmla="*/ 1006047 h 5051676"/>
              <a:gd name="connsiteX0" fmla="*/ 4865994 w 4865994"/>
              <a:gd name="connsiteY0" fmla="*/ 1059582 h 5105211"/>
              <a:gd name="connsiteX1" fmla="*/ 4051206 w 4865994"/>
              <a:gd name="connsiteY1" fmla="*/ 5105211 h 5105211"/>
              <a:gd name="connsiteX2" fmla="*/ 0 w 4865994"/>
              <a:gd name="connsiteY2" fmla="*/ 4302944 h 5105211"/>
              <a:gd name="connsiteX3" fmla="*/ 2271533 w 4865994"/>
              <a:gd name="connsiteY3" fmla="*/ 399263 h 5105211"/>
              <a:gd name="connsiteX4" fmla="*/ 4865994 w 4865994"/>
              <a:gd name="connsiteY4" fmla="*/ 1059582 h 5105211"/>
              <a:gd name="connsiteX0" fmla="*/ 4865994 w 4865994"/>
              <a:gd name="connsiteY0" fmla="*/ 950342 h 4995971"/>
              <a:gd name="connsiteX1" fmla="*/ 4051206 w 4865994"/>
              <a:gd name="connsiteY1" fmla="*/ 4995971 h 4995971"/>
              <a:gd name="connsiteX2" fmla="*/ 0 w 4865994"/>
              <a:gd name="connsiteY2" fmla="*/ 4193704 h 4995971"/>
              <a:gd name="connsiteX3" fmla="*/ 2213614 w 4865994"/>
              <a:gd name="connsiteY3" fmla="*/ 442105 h 4995971"/>
              <a:gd name="connsiteX4" fmla="*/ 4865994 w 4865994"/>
              <a:gd name="connsiteY4" fmla="*/ 950342 h 4995971"/>
              <a:gd name="connsiteX0" fmla="*/ 4865994 w 4865994"/>
              <a:gd name="connsiteY0" fmla="*/ 965024 h 5010653"/>
              <a:gd name="connsiteX1" fmla="*/ 4051206 w 4865994"/>
              <a:gd name="connsiteY1" fmla="*/ 5010653 h 5010653"/>
              <a:gd name="connsiteX2" fmla="*/ 0 w 4865994"/>
              <a:gd name="connsiteY2" fmla="*/ 4208386 h 5010653"/>
              <a:gd name="connsiteX3" fmla="*/ 2176915 w 4865994"/>
              <a:gd name="connsiteY3" fmla="*/ 435751 h 5010653"/>
              <a:gd name="connsiteX4" fmla="*/ 4865994 w 4865994"/>
              <a:gd name="connsiteY4" fmla="*/ 965024 h 5010653"/>
              <a:gd name="connsiteX0" fmla="*/ 4865994 w 4865994"/>
              <a:gd name="connsiteY0" fmla="*/ 965024 h 5010653"/>
              <a:gd name="connsiteX1" fmla="*/ 4051206 w 4865994"/>
              <a:gd name="connsiteY1" fmla="*/ 5010653 h 5010653"/>
              <a:gd name="connsiteX2" fmla="*/ 0 w 4865994"/>
              <a:gd name="connsiteY2" fmla="*/ 4208386 h 5010653"/>
              <a:gd name="connsiteX3" fmla="*/ 2176915 w 4865994"/>
              <a:gd name="connsiteY3" fmla="*/ 435751 h 5010653"/>
              <a:gd name="connsiteX4" fmla="*/ 4865994 w 4865994"/>
              <a:gd name="connsiteY4" fmla="*/ 965024 h 5010653"/>
              <a:gd name="connsiteX0" fmla="*/ 4865994 w 4865994"/>
              <a:gd name="connsiteY0" fmla="*/ 1068335 h 5113964"/>
              <a:gd name="connsiteX1" fmla="*/ 4051206 w 4865994"/>
              <a:gd name="connsiteY1" fmla="*/ 5113964 h 5113964"/>
              <a:gd name="connsiteX2" fmla="*/ 0 w 4865994"/>
              <a:gd name="connsiteY2" fmla="*/ 4311697 h 5113964"/>
              <a:gd name="connsiteX3" fmla="*/ 2176915 w 4865994"/>
              <a:gd name="connsiteY3" fmla="*/ 539062 h 5113964"/>
              <a:gd name="connsiteX4" fmla="*/ 4865994 w 4865994"/>
              <a:gd name="connsiteY4" fmla="*/ 1068335 h 5113964"/>
              <a:gd name="connsiteX0" fmla="*/ 4871331 w 4871331"/>
              <a:gd name="connsiteY0" fmla="*/ 1068335 h 5113964"/>
              <a:gd name="connsiteX1" fmla="*/ 4056543 w 4871331"/>
              <a:gd name="connsiteY1" fmla="*/ 5113964 h 5113964"/>
              <a:gd name="connsiteX2" fmla="*/ 5337 w 4871331"/>
              <a:gd name="connsiteY2" fmla="*/ 4311697 h 5113964"/>
              <a:gd name="connsiteX3" fmla="*/ 2182252 w 4871331"/>
              <a:gd name="connsiteY3" fmla="*/ 539062 h 5113964"/>
              <a:gd name="connsiteX4" fmla="*/ 4871331 w 4871331"/>
              <a:gd name="connsiteY4" fmla="*/ 1068335 h 5113964"/>
              <a:gd name="connsiteX0" fmla="*/ 4870035 w 4870035"/>
              <a:gd name="connsiteY0" fmla="*/ 1218190 h 5263819"/>
              <a:gd name="connsiteX1" fmla="*/ 4055247 w 4870035"/>
              <a:gd name="connsiteY1" fmla="*/ 5263819 h 5263819"/>
              <a:gd name="connsiteX2" fmla="*/ 4041 w 4870035"/>
              <a:gd name="connsiteY2" fmla="*/ 4461552 h 5263819"/>
              <a:gd name="connsiteX3" fmla="*/ 2454069 w 4870035"/>
              <a:gd name="connsiteY3" fmla="*/ 484657 h 5263819"/>
              <a:gd name="connsiteX4" fmla="*/ 4870035 w 4870035"/>
              <a:gd name="connsiteY4" fmla="*/ 1218190 h 5263819"/>
              <a:gd name="connsiteX0" fmla="*/ 4869761 w 4869761"/>
              <a:gd name="connsiteY0" fmla="*/ 1115023 h 5160652"/>
              <a:gd name="connsiteX1" fmla="*/ 4054973 w 4869761"/>
              <a:gd name="connsiteY1" fmla="*/ 5160652 h 5160652"/>
              <a:gd name="connsiteX2" fmla="*/ 3767 w 4869761"/>
              <a:gd name="connsiteY2" fmla="*/ 4358385 h 5160652"/>
              <a:gd name="connsiteX3" fmla="*/ 2534935 w 4869761"/>
              <a:gd name="connsiteY3" fmla="*/ 520641 h 5160652"/>
              <a:gd name="connsiteX4" fmla="*/ 4869761 w 4869761"/>
              <a:gd name="connsiteY4" fmla="*/ 1115023 h 5160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9761" h="5160652">
                <a:moveTo>
                  <a:pt x="4869761" y="1115023"/>
                </a:moveTo>
                <a:lnTo>
                  <a:pt x="4054973" y="5160652"/>
                </a:lnTo>
                <a:lnTo>
                  <a:pt x="3767" y="4358385"/>
                </a:lnTo>
                <a:cubicBezTo>
                  <a:pt x="-73199" y="2975583"/>
                  <a:pt x="1037989" y="1791140"/>
                  <a:pt x="2534935" y="520641"/>
                </a:cubicBezTo>
                <a:cubicBezTo>
                  <a:pt x="4000422" y="-556246"/>
                  <a:pt x="4751672" y="234746"/>
                  <a:pt x="4869761" y="1115023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F182722-D9D0-4238-B95A-DD2E299E13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0" y="-1"/>
            <a:ext cx="5134157" cy="4159907"/>
          </a:xfrm>
          <a:custGeom>
            <a:avLst/>
            <a:gdLst>
              <a:gd name="connsiteX0" fmla="*/ 1007294 w 5134157"/>
              <a:gd name="connsiteY0" fmla="*/ 0 h 4159907"/>
              <a:gd name="connsiteX1" fmla="*/ 5134157 w 5134157"/>
              <a:gd name="connsiteY1" fmla="*/ 0 h 4159907"/>
              <a:gd name="connsiteX2" fmla="*/ 5134156 w 5134157"/>
              <a:gd name="connsiteY2" fmla="*/ 3848940 h 4159907"/>
              <a:gd name="connsiteX3" fmla="*/ 5064354 w 5134157"/>
              <a:gd name="connsiteY3" fmla="*/ 3892885 h 4159907"/>
              <a:gd name="connsiteX4" fmla="*/ 29461 w 5134157"/>
              <a:gd name="connsiteY4" fmla="*/ 2165440 h 4159907"/>
              <a:gd name="connsiteX5" fmla="*/ 951565 w 5134157"/>
              <a:gd name="connsiteY5" fmla="*/ 49734 h 4159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34157" h="4159907">
                <a:moveTo>
                  <a:pt x="1007294" y="0"/>
                </a:moveTo>
                <a:lnTo>
                  <a:pt x="5134157" y="0"/>
                </a:lnTo>
                <a:lnTo>
                  <a:pt x="5134156" y="3848940"/>
                </a:lnTo>
                <a:lnTo>
                  <a:pt x="5064354" y="3892885"/>
                </a:lnTo>
                <a:cubicBezTo>
                  <a:pt x="3803094" y="4593030"/>
                  <a:pt x="375099" y="3881621"/>
                  <a:pt x="29461" y="2165440"/>
                </a:cubicBezTo>
                <a:cubicBezTo>
                  <a:pt x="-118057" y="1432979"/>
                  <a:pt x="303776" y="674677"/>
                  <a:pt x="951565" y="4973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49D89CC-7AC2-49AB-B86C-95D63753D25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C2A5B7B-F204-4510-AC84-6AB3A9A6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4F16A8-307B-4955-970F-B2D6F01F3EF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18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  <p:bldP spid="7" grpId="0" animBg="1"/>
    </p:bldLst>
  </p:timing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881D81FF-AAA2-4084-8502-B4FBD00D02E3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6495294" y="1403759"/>
            <a:ext cx="5568950" cy="1758950"/>
          </a:xfrm>
          <a:custGeom>
            <a:avLst/>
            <a:gdLst>
              <a:gd name="T0" fmla="*/ 3508 w 3508"/>
              <a:gd name="T1" fmla="*/ 512 h 1108"/>
              <a:gd name="T2" fmla="*/ 2172 w 3508"/>
              <a:gd name="T3" fmla="*/ 616 h 1108"/>
              <a:gd name="T4" fmla="*/ 780 w 3508"/>
              <a:gd name="T5" fmla="*/ 32 h 1108"/>
              <a:gd name="T6" fmla="*/ 0 w 3508"/>
              <a:gd name="T7" fmla="*/ 304 h 1108"/>
              <a:gd name="T8" fmla="*/ 1204 w 3508"/>
              <a:gd name="T9" fmla="*/ 1108 h 1108"/>
              <a:gd name="T10" fmla="*/ 2744 w 3508"/>
              <a:gd name="T11" fmla="*/ 1036 h 1108"/>
              <a:gd name="T12" fmla="*/ 3360 w 3508"/>
              <a:gd name="T13" fmla="*/ 772 h 1108"/>
              <a:gd name="T14" fmla="*/ 3508 w 3508"/>
              <a:gd name="T15" fmla="*/ 512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8" h="1108">
                <a:moveTo>
                  <a:pt x="3508" y="512"/>
                </a:moveTo>
                <a:cubicBezTo>
                  <a:pt x="3376" y="564"/>
                  <a:pt x="2744" y="748"/>
                  <a:pt x="2172" y="616"/>
                </a:cubicBezTo>
                <a:cubicBezTo>
                  <a:pt x="1620" y="489"/>
                  <a:pt x="1292" y="64"/>
                  <a:pt x="780" y="32"/>
                </a:cubicBezTo>
                <a:cubicBezTo>
                  <a:pt x="268" y="0"/>
                  <a:pt x="0" y="304"/>
                  <a:pt x="0" y="304"/>
                </a:cubicBezTo>
                <a:cubicBezTo>
                  <a:pt x="1204" y="1108"/>
                  <a:pt x="1204" y="1108"/>
                  <a:pt x="1204" y="1108"/>
                </a:cubicBezTo>
                <a:cubicBezTo>
                  <a:pt x="2744" y="1036"/>
                  <a:pt x="2744" y="1036"/>
                  <a:pt x="2744" y="1036"/>
                </a:cubicBezTo>
                <a:cubicBezTo>
                  <a:pt x="3360" y="772"/>
                  <a:pt x="3360" y="772"/>
                  <a:pt x="3360" y="772"/>
                </a:cubicBezTo>
                <a:lnTo>
                  <a:pt x="3508" y="512"/>
                </a:ln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CA49F31-6B7A-41E2-A82E-3CA836404FE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4233" y="-25400"/>
            <a:ext cx="12192000" cy="3572059"/>
          </a:xfrm>
          <a:custGeom>
            <a:avLst/>
            <a:gdLst>
              <a:gd name="connsiteX0" fmla="*/ 12192000 w 12192000"/>
              <a:gd name="connsiteY0" fmla="*/ 0 h 3572059"/>
              <a:gd name="connsiteX1" fmla="*/ 12192000 w 12192000"/>
              <a:gd name="connsiteY1" fmla="*/ 2727325 h 3572059"/>
              <a:gd name="connsiteX2" fmla="*/ 8763000 w 12192000"/>
              <a:gd name="connsiteY2" fmla="*/ 1647825 h 3572059"/>
              <a:gd name="connsiteX3" fmla="*/ 3044825 w 12192000"/>
              <a:gd name="connsiteY3" fmla="*/ 3535363 h 3572059"/>
              <a:gd name="connsiteX4" fmla="*/ 2334360 w 12192000"/>
              <a:gd name="connsiteY4" fmla="*/ 3572051 h 3572059"/>
              <a:gd name="connsiteX5" fmla="*/ 0 w 12192000"/>
              <a:gd name="connsiteY5" fmla="*/ 3178175 h 3572059"/>
              <a:gd name="connsiteX6" fmla="*/ 0 w 12192000"/>
              <a:gd name="connsiteY6" fmla="*/ 28575 h 3572059"/>
              <a:gd name="connsiteX7" fmla="*/ 12192000 w 12192000"/>
              <a:gd name="connsiteY7" fmla="*/ 0 h 3572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572059">
                <a:moveTo>
                  <a:pt x="12192000" y="0"/>
                </a:moveTo>
                <a:cubicBezTo>
                  <a:pt x="12192000" y="2727325"/>
                  <a:pt x="12192000" y="2727325"/>
                  <a:pt x="12192000" y="2727325"/>
                </a:cubicBezTo>
                <a:cubicBezTo>
                  <a:pt x="11141075" y="2601913"/>
                  <a:pt x="9982200" y="1617663"/>
                  <a:pt x="8763000" y="1647825"/>
                </a:cubicBezTo>
                <a:cubicBezTo>
                  <a:pt x="7229474" y="1685925"/>
                  <a:pt x="5283201" y="3306763"/>
                  <a:pt x="3044825" y="3535363"/>
                </a:cubicBezTo>
                <a:cubicBezTo>
                  <a:pt x="2799259" y="3560366"/>
                  <a:pt x="2562064" y="3571695"/>
                  <a:pt x="2334360" y="3572051"/>
                </a:cubicBezTo>
                <a:cubicBezTo>
                  <a:pt x="1347645" y="3573593"/>
                  <a:pt x="539155" y="3369072"/>
                  <a:pt x="0" y="3178175"/>
                </a:cubicBezTo>
                <a:lnTo>
                  <a:pt x="0" y="28575"/>
                </a:lnTo>
                <a:cubicBezTo>
                  <a:pt x="12192000" y="0"/>
                  <a:pt x="12192000" y="0"/>
                  <a:pt x="1219200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B542AEF0-FE5F-4F33-BDD6-866B4E19E7E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FB0464A-B309-4F65-8DDC-6466D626A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92AC95-1F2C-4C6C-8A5C-CA0535F1CC8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9181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</p:bld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D30207A4-8BE3-4286-856B-CBE79CD43C53}"/>
              </a:ext>
            </a:extLst>
          </p:cNvPr>
          <p:cNvSpPr>
            <a:spLocks/>
          </p:cNvSpPr>
          <p:nvPr userDrawn="1"/>
        </p:nvSpPr>
        <p:spPr bwMode="auto">
          <a:xfrm>
            <a:off x="2216997" y="2638425"/>
            <a:ext cx="3668713" cy="4219575"/>
          </a:xfrm>
          <a:custGeom>
            <a:avLst/>
            <a:gdLst>
              <a:gd name="T0" fmla="*/ 1949 w 2309"/>
              <a:gd name="T1" fmla="*/ 2178 h 2658"/>
              <a:gd name="T2" fmla="*/ 1944 w 2309"/>
              <a:gd name="T3" fmla="*/ 2658 h 2658"/>
              <a:gd name="T4" fmla="*/ 0 w 2309"/>
              <a:gd name="T5" fmla="*/ 2658 h 2658"/>
              <a:gd name="T6" fmla="*/ 455 w 2309"/>
              <a:gd name="T7" fmla="*/ 1458 h 2658"/>
              <a:gd name="T8" fmla="*/ 1031 w 2309"/>
              <a:gd name="T9" fmla="*/ 72 h 2658"/>
              <a:gd name="T10" fmla="*/ 2039 w 2309"/>
              <a:gd name="T11" fmla="*/ 0 h 2658"/>
              <a:gd name="T12" fmla="*/ 2309 w 2309"/>
              <a:gd name="T13" fmla="*/ 126 h 2658"/>
              <a:gd name="T14" fmla="*/ 1361 w 2309"/>
              <a:gd name="T15" fmla="*/ 984 h 2658"/>
              <a:gd name="T16" fmla="*/ 1949 w 2309"/>
              <a:gd name="T17" fmla="*/ 2178 h 2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09" h="2658">
                <a:moveTo>
                  <a:pt x="1949" y="2178"/>
                </a:moveTo>
                <a:cubicBezTo>
                  <a:pt x="1971" y="2325"/>
                  <a:pt x="1976" y="2492"/>
                  <a:pt x="1944" y="2658"/>
                </a:cubicBezTo>
                <a:cubicBezTo>
                  <a:pt x="0" y="2658"/>
                  <a:pt x="0" y="2658"/>
                  <a:pt x="0" y="2658"/>
                </a:cubicBezTo>
                <a:cubicBezTo>
                  <a:pt x="183" y="2183"/>
                  <a:pt x="455" y="1474"/>
                  <a:pt x="455" y="1458"/>
                </a:cubicBezTo>
                <a:cubicBezTo>
                  <a:pt x="455" y="1434"/>
                  <a:pt x="1031" y="72"/>
                  <a:pt x="1031" y="72"/>
                </a:cubicBezTo>
                <a:cubicBezTo>
                  <a:pt x="2039" y="0"/>
                  <a:pt x="2039" y="0"/>
                  <a:pt x="2039" y="0"/>
                </a:cubicBezTo>
                <a:cubicBezTo>
                  <a:pt x="2309" y="126"/>
                  <a:pt x="2309" y="126"/>
                  <a:pt x="2309" y="126"/>
                </a:cubicBezTo>
                <a:cubicBezTo>
                  <a:pt x="1985" y="276"/>
                  <a:pt x="1373" y="522"/>
                  <a:pt x="1361" y="984"/>
                </a:cubicBezTo>
                <a:cubicBezTo>
                  <a:pt x="1349" y="1446"/>
                  <a:pt x="1901" y="1848"/>
                  <a:pt x="1949" y="2178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D577741-C48A-4EAF-A7B5-5BC2F519C46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229709" cy="6858000"/>
          </a:xfrm>
          <a:custGeom>
            <a:avLst/>
            <a:gdLst>
              <a:gd name="connsiteX0" fmla="*/ 0 w 8229709"/>
              <a:gd name="connsiteY0" fmla="*/ 0 h 6858000"/>
              <a:gd name="connsiteX1" fmla="*/ 8229598 w 8229709"/>
              <a:gd name="connsiteY1" fmla="*/ 0 h 6858000"/>
              <a:gd name="connsiteX2" fmla="*/ 7884778 w 8229709"/>
              <a:gd name="connsiteY2" fmla="*/ 409575 h 6858000"/>
              <a:gd name="connsiteX3" fmla="*/ 6959961 w 8229709"/>
              <a:gd name="connsiteY3" fmla="*/ 1390650 h 6858000"/>
              <a:gd name="connsiteX4" fmla="*/ 6159089 w 8229709"/>
              <a:gd name="connsiteY4" fmla="*/ 2733675 h 6858000"/>
              <a:gd name="connsiteX5" fmla="*/ 3889951 w 8229709"/>
              <a:gd name="connsiteY5" fmla="*/ 3838575 h 6858000"/>
              <a:gd name="connsiteX6" fmla="*/ 4061567 w 8229709"/>
              <a:gd name="connsiteY6" fmla="*/ 5953125 h 6858000"/>
              <a:gd name="connsiteX7" fmla="*/ 3050942 w 8229709"/>
              <a:gd name="connsiteY7" fmla="*/ 6858000 h 6858000"/>
              <a:gd name="connsiteX8" fmla="*/ 0 w 8229709"/>
              <a:gd name="connsiteY8" fmla="*/ 6858000 h 6858000"/>
              <a:gd name="connsiteX9" fmla="*/ 0 w 8229709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29709" h="6858000">
                <a:moveTo>
                  <a:pt x="0" y="0"/>
                </a:moveTo>
                <a:cubicBezTo>
                  <a:pt x="8229598" y="0"/>
                  <a:pt x="8229598" y="0"/>
                  <a:pt x="8229598" y="0"/>
                </a:cubicBezTo>
                <a:cubicBezTo>
                  <a:pt x="8232776" y="130175"/>
                  <a:pt x="8169215" y="274638"/>
                  <a:pt x="7884778" y="409575"/>
                </a:cubicBezTo>
                <a:cubicBezTo>
                  <a:pt x="7408069" y="638175"/>
                  <a:pt x="7007632" y="1000125"/>
                  <a:pt x="6959961" y="1390650"/>
                </a:cubicBezTo>
                <a:cubicBezTo>
                  <a:pt x="6912290" y="1781175"/>
                  <a:pt x="6902756" y="2390775"/>
                  <a:pt x="6159089" y="2733675"/>
                </a:cubicBezTo>
                <a:cubicBezTo>
                  <a:pt x="5415422" y="3076575"/>
                  <a:pt x="4185511" y="3009900"/>
                  <a:pt x="3889951" y="3838575"/>
                </a:cubicBezTo>
                <a:cubicBezTo>
                  <a:pt x="3594391" y="4667250"/>
                  <a:pt x="4271319" y="5372100"/>
                  <a:pt x="4061567" y="5953125"/>
                </a:cubicBezTo>
                <a:cubicBezTo>
                  <a:pt x="3945567" y="6275388"/>
                  <a:pt x="3581679" y="6599238"/>
                  <a:pt x="3050942" y="6858000"/>
                </a:cubicBezTo>
                <a:cubicBezTo>
                  <a:pt x="0" y="6858000"/>
                  <a:pt x="0" y="6858000"/>
                  <a:pt x="0" y="685800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319CFD5-A20E-49E3-A8D2-7C5AF52B6F0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9DFDC98-34C1-421F-B6A8-72B1A6E8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A7968A-8641-4413-B84C-1FD8116D26C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91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2A57373-7DAE-404E-94AB-13069D92867C}"/>
              </a:ext>
            </a:extLst>
          </p:cNvPr>
          <p:cNvSpPr>
            <a:spLocks/>
          </p:cNvSpPr>
          <p:nvPr userDrawn="1"/>
        </p:nvSpPr>
        <p:spPr bwMode="auto">
          <a:xfrm rot="16493000" flipH="1">
            <a:off x="5041843" y="1657875"/>
            <a:ext cx="5038996" cy="1711897"/>
          </a:xfrm>
          <a:custGeom>
            <a:avLst/>
            <a:gdLst>
              <a:gd name="connsiteX0" fmla="*/ 0 w 5038996"/>
              <a:gd name="connsiteY0" fmla="*/ 789436 h 1711897"/>
              <a:gd name="connsiteX1" fmla="*/ 60127 w 5038996"/>
              <a:gd name="connsiteY1" fmla="*/ 85679 h 1711897"/>
              <a:gd name="connsiteX2" fmla="*/ 171920 w 5038996"/>
              <a:gd name="connsiteY2" fmla="*/ 49784 h 1711897"/>
              <a:gd name="connsiteX3" fmla="*/ 708296 w 5038996"/>
              <a:gd name="connsiteY3" fmla="*/ 3747 h 1711897"/>
              <a:gd name="connsiteX4" fmla="*/ 2918096 w 5038996"/>
              <a:gd name="connsiteY4" fmla="*/ 930847 h 1711897"/>
              <a:gd name="connsiteX5" fmla="*/ 5038996 w 5038996"/>
              <a:gd name="connsiteY5" fmla="*/ 765747 h 1711897"/>
              <a:gd name="connsiteX6" fmla="*/ 4804046 w 5038996"/>
              <a:gd name="connsiteY6" fmla="*/ 1178497 h 1711897"/>
              <a:gd name="connsiteX7" fmla="*/ 3826146 w 5038996"/>
              <a:gd name="connsiteY7" fmla="*/ 1597597 h 1711897"/>
              <a:gd name="connsiteX8" fmla="*/ 1381396 w 5038996"/>
              <a:gd name="connsiteY8" fmla="*/ 1711897 h 1711897"/>
              <a:gd name="connsiteX9" fmla="*/ 100941 w 5038996"/>
              <a:gd name="connsiteY9" fmla="*/ 856842 h 171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38996" h="1711897">
                <a:moveTo>
                  <a:pt x="0" y="789436"/>
                </a:moveTo>
                <a:lnTo>
                  <a:pt x="60127" y="85679"/>
                </a:lnTo>
                <a:lnTo>
                  <a:pt x="171920" y="49784"/>
                </a:lnTo>
                <a:cubicBezTo>
                  <a:pt x="326105" y="11684"/>
                  <a:pt x="505096" y="-8953"/>
                  <a:pt x="708296" y="3747"/>
                </a:cubicBezTo>
                <a:cubicBezTo>
                  <a:pt x="1521096" y="54547"/>
                  <a:pt x="2041796" y="729234"/>
                  <a:pt x="2918096" y="930847"/>
                </a:cubicBezTo>
                <a:cubicBezTo>
                  <a:pt x="3826146" y="1140397"/>
                  <a:pt x="4829446" y="848297"/>
                  <a:pt x="5038996" y="765747"/>
                </a:cubicBezTo>
                <a:lnTo>
                  <a:pt x="4804046" y="1178497"/>
                </a:lnTo>
                <a:cubicBezTo>
                  <a:pt x="4804046" y="1178497"/>
                  <a:pt x="4804046" y="1178497"/>
                  <a:pt x="3826146" y="1597597"/>
                </a:cubicBezTo>
                <a:cubicBezTo>
                  <a:pt x="3826146" y="1597597"/>
                  <a:pt x="3826146" y="1597597"/>
                  <a:pt x="1381396" y="1711897"/>
                </a:cubicBezTo>
                <a:cubicBezTo>
                  <a:pt x="1381396" y="1711897"/>
                  <a:pt x="1381396" y="1711897"/>
                  <a:pt x="100941" y="856842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Picture Placeholder 12">
            <a:extLst>
              <a:ext uri="{FF2B5EF4-FFF2-40B4-BE49-F238E27FC236}">
                <a16:creationId xmlns:a16="http://schemas.microsoft.com/office/drawing/2014/main" id="{E4258BAF-BB67-415D-9074-7300A36E08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7179271" y="-1"/>
            <a:ext cx="5012729" cy="6858000"/>
          </a:xfrm>
          <a:custGeom>
            <a:avLst/>
            <a:gdLst>
              <a:gd name="connsiteX0" fmla="*/ 0 w 5209690"/>
              <a:gd name="connsiteY0" fmla="*/ 0 h 6858000"/>
              <a:gd name="connsiteX1" fmla="*/ 4885889 w 5209690"/>
              <a:gd name="connsiteY1" fmla="*/ 0 h 6858000"/>
              <a:gd name="connsiteX2" fmla="*/ 3757398 w 5209690"/>
              <a:gd name="connsiteY2" fmla="*/ 2012950 h 6858000"/>
              <a:gd name="connsiteX3" fmla="*/ 4978076 w 5209690"/>
              <a:gd name="connsiteY3" fmla="*/ 5289550 h 6858000"/>
              <a:gd name="connsiteX4" fmla="*/ 5191058 w 5209690"/>
              <a:gd name="connsiteY4" fmla="*/ 6858000 h 6858000"/>
              <a:gd name="connsiteX5" fmla="*/ 0 w 5209690"/>
              <a:gd name="connsiteY5" fmla="*/ 6858000 h 6858000"/>
              <a:gd name="connsiteX6" fmla="*/ 0 w 5209690"/>
              <a:gd name="connsiteY6" fmla="*/ 0 h 6858000"/>
              <a:gd name="connsiteX0" fmla="*/ 0 w 5207723"/>
              <a:gd name="connsiteY0" fmla="*/ 151929 h 7009929"/>
              <a:gd name="connsiteX1" fmla="*/ 4885889 w 5207723"/>
              <a:gd name="connsiteY1" fmla="*/ 151929 h 7009929"/>
              <a:gd name="connsiteX2" fmla="*/ 4100298 w 5207723"/>
              <a:gd name="connsiteY2" fmla="*/ 2202979 h 7009929"/>
              <a:gd name="connsiteX3" fmla="*/ 4978076 w 5207723"/>
              <a:gd name="connsiteY3" fmla="*/ 5441479 h 7009929"/>
              <a:gd name="connsiteX4" fmla="*/ 5191058 w 5207723"/>
              <a:gd name="connsiteY4" fmla="*/ 7009929 h 7009929"/>
              <a:gd name="connsiteX5" fmla="*/ 0 w 5207723"/>
              <a:gd name="connsiteY5" fmla="*/ 7009929 h 7009929"/>
              <a:gd name="connsiteX6" fmla="*/ 0 w 5207723"/>
              <a:gd name="connsiteY6" fmla="*/ 151929 h 7009929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0 h 6858000"/>
              <a:gd name="connsiteX1" fmla="*/ 4885889 w 5073993"/>
              <a:gd name="connsiteY1" fmla="*/ 0 h 6858000"/>
              <a:gd name="connsiteX2" fmla="*/ 4100298 w 5073993"/>
              <a:gd name="connsiteY2" fmla="*/ 2101850 h 6858000"/>
              <a:gd name="connsiteX3" fmla="*/ 4978076 w 5073993"/>
              <a:gd name="connsiteY3" fmla="*/ 5289550 h 6858000"/>
              <a:gd name="connsiteX4" fmla="*/ 4810058 w 5073993"/>
              <a:gd name="connsiteY4" fmla="*/ 6845300 h 6858000"/>
              <a:gd name="connsiteX5" fmla="*/ 0 w 5073993"/>
              <a:gd name="connsiteY5" fmla="*/ 6858000 h 6858000"/>
              <a:gd name="connsiteX6" fmla="*/ 0 w 5073993"/>
              <a:gd name="connsiteY6" fmla="*/ 0 h 6858000"/>
              <a:gd name="connsiteX0" fmla="*/ 0 w 5024109"/>
              <a:gd name="connsiteY0" fmla="*/ 0 h 6858000"/>
              <a:gd name="connsiteX1" fmla="*/ 4885889 w 5024109"/>
              <a:gd name="connsiteY1" fmla="*/ 0 h 6858000"/>
              <a:gd name="connsiteX2" fmla="*/ 4100298 w 5024109"/>
              <a:gd name="connsiteY2" fmla="*/ 2101850 h 6858000"/>
              <a:gd name="connsiteX3" fmla="*/ 4978076 w 5024109"/>
              <a:gd name="connsiteY3" fmla="*/ 5289550 h 6858000"/>
              <a:gd name="connsiteX4" fmla="*/ 4810058 w 5024109"/>
              <a:gd name="connsiteY4" fmla="*/ 6845300 h 6858000"/>
              <a:gd name="connsiteX5" fmla="*/ 0 w 5024109"/>
              <a:gd name="connsiteY5" fmla="*/ 6858000 h 6858000"/>
              <a:gd name="connsiteX6" fmla="*/ 0 w 5024109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2729"/>
              <a:gd name="connsiteY0" fmla="*/ 0 h 6858000"/>
              <a:gd name="connsiteX1" fmla="*/ 4885889 w 5012729"/>
              <a:gd name="connsiteY1" fmla="*/ 0 h 6858000"/>
              <a:gd name="connsiteX2" fmla="*/ 4259048 w 5012729"/>
              <a:gd name="connsiteY2" fmla="*/ 2212975 h 6858000"/>
              <a:gd name="connsiteX3" fmla="*/ 4978076 w 5012729"/>
              <a:gd name="connsiteY3" fmla="*/ 5289550 h 6858000"/>
              <a:gd name="connsiteX4" fmla="*/ 4810058 w 5012729"/>
              <a:gd name="connsiteY4" fmla="*/ 6845300 h 6858000"/>
              <a:gd name="connsiteX5" fmla="*/ 0 w 5012729"/>
              <a:gd name="connsiteY5" fmla="*/ 6858000 h 6858000"/>
              <a:gd name="connsiteX6" fmla="*/ 0 w 501272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2729" h="6858000">
                <a:moveTo>
                  <a:pt x="0" y="0"/>
                </a:moveTo>
                <a:lnTo>
                  <a:pt x="4885889" y="0"/>
                </a:lnTo>
                <a:cubicBezTo>
                  <a:pt x="4464372" y="807508"/>
                  <a:pt x="4306704" y="1263650"/>
                  <a:pt x="4259048" y="2212975"/>
                </a:cubicBezTo>
                <a:cubicBezTo>
                  <a:pt x="4246286" y="3222625"/>
                  <a:pt x="4886241" y="4517496"/>
                  <a:pt x="4978076" y="5289550"/>
                </a:cubicBezTo>
                <a:cubicBezTo>
                  <a:pt x="5069911" y="6061604"/>
                  <a:pt x="4967288" y="6403975"/>
                  <a:pt x="4810058" y="68453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21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54DF253-8175-4BFD-8862-8487AF3F16E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91782" y="1729685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484A85-8FDA-44BB-9329-4A4CFD8EC3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32069" y="1729685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5" y="-5334"/>
                  <a:pt x="2259466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655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7AB2C93A-F71D-4622-82EF-8BCA4770DBD6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20618-BB89-4D80-98E9-637F678A4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A3CE05-1BFB-467E-ACCD-6E6BB75E36E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17848F0-8139-4FC0-9C50-67E5C622A6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58844" y="3251846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919632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F92F0CE3-6A31-45B4-9209-1C85850C7215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9ACB44E-33C3-4006-9E7A-F7B46EE63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5DED13-1673-4AF0-B7D5-03C54715CFB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3EB23FF8-34E0-48A0-8E8F-53C3B1ADA3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8809" y="2048867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dist="6350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210810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0162E16-77F3-441A-B13D-32DF476333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86798" y="2"/>
            <a:ext cx="4423468" cy="6857999"/>
          </a:xfrm>
          <a:custGeom>
            <a:avLst/>
            <a:gdLst>
              <a:gd name="connsiteX0" fmla="*/ 0 w 4423468"/>
              <a:gd name="connsiteY0" fmla="*/ 0 h 6857999"/>
              <a:gd name="connsiteX1" fmla="*/ 4408438 w 4423468"/>
              <a:gd name="connsiteY1" fmla="*/ 0 h 6857999"/>
              <a:gd name="connsiteX2" fmla="*/ 4408456 w 4423468"/>
              <a:gd name="connsiteY2" fmla="*/ 163735 h 6857999"/>
              <a:gd name="connsiteX3" fmla="*/ 4412101 w 4423468"/>
              <a:gd name="connsiteY3" fmla="*/ 6700363 h 6857999"/>
              <a:gd name="connsiteX4" fmla="*/ 4405266 w 4423468"/>
              <a:gd name="connsiteY4" fmla="*/ 6857999 h 6857999"/>
              <a:gd name="connsiteX5" fmla="*/ 851493 w 4423468"/>
              <a:gd name="connsiteY5" fmla="*/ 6857999 h 6857999"/>
              <a:gd name="connsiteX6" fmla="*/ 851050 w 4423468"/>
              <a:gd name="connsiteY6" fmla="*/ 6857683 h 6857999"/>
              <a:gd name="connsiteX7" fmla="*/ 534167 w 4423468"/>
              <a:gd name="connsiteY7" fmla="*/ 4424916 h 6857999"/>
              <a:gd name="connsiteX8" fmla="*/ 368513 w 4423468"/>
              <a:gd name="connsiteY8" fmla="*/ 1505119 h 6857999"/>
              <a:gd name="connsiteX9" fmla="*/ 7322 w 4423468"/>
              <a:gd name="connsiteY9" fmla="*/ 16384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3468" h="6857999">
                <a:moveTo>
                  <a:pt x="0" y="0"/>
                </a:moveTo>
                <a:lnTo>
                  <a:pt x="4408438" y="0"/>
                </a:lnTo>
                <a:lnTo>
                  <a:pt x="4408456" y="163735"/>
                </a:lnTo>
                <a:cubicBezTo>
                  <a:pt x="4409598" y="5460936"/>
                  <a:pt x="4439143" y="5995299"/>
                  <a:pt x="4412101" y="6700363"/>
                </a:cubicBezTo>
                <a:lnTo>
                  <a:pt x="4405266" y="6857999"/>
                </a:lnTo>
                <a:lnTo>
                  <a:pt x="851493" y="6857999"/>
                </a:lnTo>
                <a:lnTo>
                  <a:pt x="851050" y="6857683"/>
                </a:lnTo>
                <a:cubicBezTo>
                  <a:pt x="209373" y="6382570"/>
                  <a:pt x="254509" y="5632560"/>
                  <a:pt x="534167" y="4424916"/>
                </a:cubicBezTo>
                <a:cubicBezTo>
                  <a:pt x="813359" y="3219655"/>
                  <a:pt x="800795" y="2495863"/>
                  <a:pt x="368513" y="1505119"/>
                </a:cubicBezTo>
                <a:cubicBezTo>
                  <a:pt x="127477" y="953833"/>
                  <a:pt x="33577" y="549146"/>
                  <a:pt x="7322" y="163848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F302A4D-75AB-49C5-B2EA-847B0C80FF4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13498" y="1"/>
            <a:ext cx="4423468" cy="6857999"/>
          </a:xfrm>
          <a:custGeom>
            <a:avLst/>
            <a:gdLst>
              <a:gd name="connsiteX0" fmla="*/ 0 w 4423468"/>
              <a:gd name="connsiteY0" fmla="*/ 0 h 6857999"/>
              <a:gd name="connsiteX1" fmla="*/ 4408438 w 4423468"/>
              <a:gd name="connsiteY1" fmla="*/ 0 h 6857999"/>
              <a:gd name="connsiteX2" fmla="*/ 4408456 w 4423468"/>
              <a:gd name="connsiteY2" fmla="*/ 163735 h 6857999"/>
              <a:gd name="connsiteX3" fmla="*/ 4412101 w 4423468"/>
              <a:gd name="connsiteY3" fmla="*/ 6700363 h 6857999"/>
              <a:gd name="connsiteX4" fmla="*/ 4405266 w 4423468"/>
              <a:gd name="connsiteY4" fmla="*/ 6857999 h 6857999"/>
              <a:gd name="connsiteX5" fmla="*/ 851493 w 4423468"/>
              <a:gd name="connsiteY5" fmla="*/ 6857999 h 6857999"/>
              <a:gd name="connsiteX6" fmla="*/ 851050 w 4423468"/>
              <a:gd name="connsiteY6" fmla="*/ 6857683 h 6857999"/>
              <a:gd name="connsiteX7" fmla="*/ 534167 w 4423468"/>
              <a:gd name="connsiteY7" fmla="*/ 4424916 h 6857999"/>
              <a:gd name="connsiteX8" fmla="*/ 368513 w 4423468"/>
              <a:gd name="connsiteY8" fmla="*/ 1505119 h 6857999"/>
              <a:gd name="connsiteX9" fmla="*/ 7322 w 4423468"/>
              <a:gd name="connsiteY9" fmla="*/ 16384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3468" h="6857999">
                <a:moveTo>
                  <a:pt x="0" y="0"/>
                </a:moveTo>
                <a:lnTo>
                  <a:pt x="4408438" y="0"/>
                </a:lnTo>
                <a:lnTo>
                  <a:pt x="4408456" y="163735"/>
                </a:lnTo>
                <a:cubicBezTo>
                  <a:pt x="4409598" y="5460936"/>
                  <a:pt x="4439143" y="5995299"/>
                  <a:pt x="4412101" y="6700363"/>
                </a:cubicBezTo>
                <a:lnTo>
                  <a:pt x="4405266" y="6857999"/>
                </a:lnTo>
                <a:lnTo>
                  <a:pt x="851493" y="6857999"/>
                </a:lnTo>
                <a:lnTo>
                  <a:pt x="851050" y="6857683"/>
                </a:lnTo>
                <a:cubicBezTo>
                  <a:pt x="209373" y="6382570"/>
                  <a:pt x="254509" y="5632560"/>
                  <a:pt x="534167" y="4424916"/>
                </a:cubicBezTo>
                <a:cubicBezTo>
                  <a:pt x="813359" y="3219655"/>
                  <a:pt x="800795" y="2495863"/>
                  <a:pt x="368513" y="1505119"/>
                </a:cubicBezTo>
                <a:cubicBezTo>
                  <a:pt x="127477" y="953833"/>
                  <a:pt x="33577" y="549146"/>
                  <a:pt x="7322" y="163848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922813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4251E3E-EEE3-45E7-A446-7231A54632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08715" y="3176"/>
            <a:ext cx="3883285" cy="4511173"/>
          </a:xfrm>
          <a:custGeom>
            <a:avLst/>
            <a:gdLst>
              <a:gd name="connsiteX0" fmla="*/ 547947 w 3883285"/>
              <a:gd name="connsiteY0" fmla="*/ 0 h 4511173"/>
              <a:gd name="connsiteX1" fmla="*/ 3883285 w 3883285"/>
              <a:gd name="connsiteY1" fmla="*/ 0 h 4511173"/>
              <a:gd name="connsiteX2" fmla="*/ 3883285 w 3883285"/>
              <a:gd name="connsiteY2" fmla="*/ 4349958 h 4511173"/>
              <a:gd name="connsiteX3" fmla="*/ 2835535 w 3883285"/>
              <a:gd name="connsiteY3" fmla="*/ 4510128 h 4511173"/>
              <a:gd name="connsiteX4" fmla="*/ 19310 w 3883285"/>
              <a:gd name="connsiteY4" fmla="*/ 2760947 h 4511173"/>
              <a:gd name="connsiteX5" fmla="*/ 751147 w 3883285"/>
              <a:gd name="connsiteY5" fmla="*/ 999079 h 4511173"/>
              <a:gd name="connsiteX6" fmla="*/ 547947 w 3883285"/>
              <a:gd name="connsiteY6" fmla="*/ 0 h 451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83285" h="4511173">
                <a:moveTo>
                  <a:pt x="547947" y="0"/>
                </a:moveTo>
                <a:lnTo>
                  <a:pt x="3883285" y="0"/>
                </a:lnTo>
                <a:cubicBezTo>
                  <a:pt x="3883285" y="4349958"/>
                  <a:pt x="3883285" y="4349958"/>
                  <a:pt x="3883285" y="4349958"/>
                </a:cubicBezTo>
                <a:cubicBezTo>
                  <a:pt x="3618173" y="4440351"/>
                  <a:pt x="3276860" y="4502199"/>
                  <a:pt x="2835535" y="4510128"/>
                </a:cubicBezTo>
                <a:cubicBezTo>
                  <a:pt x="863860" y="4548188"/>
                  <a:pt x="139960" y="3539594"/>
                  <a:pt x="19310" y="2760947"/>
                </a:cubicBezTo>
                <a:cubicBezTo>
                  <a:pt x="-126740" y="1826887"/>
                  <a:pt x="598747" y="1417741"/>
                  <a:pt x="751147" y="999079"/>
                </a:cubicBezTo>
                <a:cubicBezTo>
                  <a:pt x="852747" y="718385"/>
                  <a:pt x="782897" y="320340"/>
                  <a:pt x="547947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65BE993-3054-4E1E-948E-97E589F089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509838"/>
            <a:ext cx="7590148" cy="4344988"/>
          </a:xfrm>
          <a:custGeom>
            <a:avLst/>
            <a:gdLst>
              <a:gd name="connsiteX0" fmla="*/ 0 w 7590148"/>
              <a:gd name="connsiteY0" fmla="*/ 0 h 4344988"/>
              <a:gd name="connsiteX1" fmla="*/ 735013 w 7590148"/>
              <a:gd name="connsiteY1" fmla="*/ 301295 h 4344988"/>
              <a:gd name="connsiteX2" fmla="*/ 2143125 w 7590148"/>
              <a:gd name="connsiteY2" fmla="*/ 643820 h 4344988"/>
              <a:gd name="connsiteX3" fmla="*/ 3295651 w 7590148"/>
              <a:gd name="connsiteY3" fmla="*/ 1728481 h 4344988"/>
              <a:gd name="connsiteX4" fmla="*/ 5905501 w 7590148"/>
              <a:gd name="connsiteY4" fmla="*/ 1823627 h 4344988"/>
              <a:gd name="connsiteX5" fmla="*/ 7534276 w 7590148"/>
              <a:gd name="connsiteY5" fmla="*/ 3469647 h 4344988"/>
              <a:gd name="connsiteX6" fmla="*/ 7578726 w 7590148"/>
              <a:gd name="connsiteY6" fmla="*/ 4344988 h 4344988"/>
              <a:gd name="connsiteX7" fmla="*/ 0 w 7590148"/>
              <a:gd name="connsiteY7" fmla="*/ 4344988 h 4344988"/>
              <a:gd name="connsiteX8" fmla="*/ 0 w 7590148"/>
              <a:gd name="connsiteY8" fmla="*/ 0 h 4344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90148" h="4344988">
                <a:moveTo>
                  <a:pt x="0" y="0"/>
                </a:moveTo>
                <a:cubicBezTo>
                  <a:pt x="234950" y="145890"/>
                  <a:pt x="447675" y="260065"/>
                  <a:pt x="735013" y="301295"/>
                </a:cubicBezTo>
                <a:cubicBezTo>
                  <a:pt x="1249363" y="377412"/>
                  <a:pt x="1838325" y="367897"/>
                  <a:pt x="2143125" y="643820"/>
                </a:cubicBezTo>
                <a:cubicBezTo>
                  <a:pt x="2447926" y="919742"/>
                  <a:pt x="2743200" y="1642850"/>
                  <a:pt x="3295651" y="1728481"/>
                </a:cubicBezTo>
                <a:cubicBezTo>
                  <a:pt x="3848100" y="1814112"/>
                  <a:pt x="5189538" y="1614306"/>
                  <a:pt x="5905501" y="1823627"/>
                </a:cubicBezTo>
                <a:cubicBezTo>
                  <a:pt x="6686551" y="2051976"/>
                  <a:pt x="7391401" y="2851200"/>
                  <a:pt x="7534276" y="3469647"/>
                </a:cubicBezTo>
                <a:cubicBezTo>
                  <a:pt x="7596188" y="3734470"/>
                  <a:pt x="7599363" y="4051622"/>
                  <a:pt x="7578726" y="4344988"/>
                </a:cubicBezTo>
                <a:cubicBezTo>
                  <a:pt x="0" y="4344988"/>
                  <a:pt x="0" y="4344988"/>
                  <a:pt x="0" y="4344988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022544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CD35E16B-DF16-428C-BF58-7B9ABAC34E8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C6D86-A7F0-49CD-9ED3-B097C61F6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3E87D-76AC-4627-8554-A4A8424A6EB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8406894-6457-4445-8F06-2B39E68014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" y="1"/>
            <a:ext cx="9887699" cy="4860071"/>
          </a:xfrm>
          <a:custGeom>
            <a:avLst/>
            <a:gdLst>
              <a:gd name="connsiteX0" fmla="*/ 0 w 9887699"/>
              <a:gd name="connsiteY0" fmla="*/ 0 h 4860071"/>
              <a:gd name="connsiteX1" fmla="*/ 9749215 w 9887699"/>
              <a:gd name="connsiteY1" fmla="*/ 0 h 4860071"/>
              <a:gd name="connsiteX2" fmla="*/ 8908026 w 9887699"/>
              <a:gd name="connsiteY2" fmla="*/ 2440242 h 4860071"/>
              <a:gd name="connsiteX3" fmla="*/ 6332799 w 9887699"/>
              <a:gd name="connsiteY3" fmla="*/ 2849946 h 4860071"/>
              <a:gd name="connsiteX4" fmla="*/ 4358003 w 9887699"/>
              <a:gd name="connsiteY4" fmla="*/ 4239926 h 4860071"/>
              <a:gd name="connsiteX5" fmla="*/ 1603425 w 9887699"/>
              <a:gd name="connsiteY5" fmla="*/ 4476126 h 4860071"/>
              <a:gd name="connsiteX6" fmla="*/ 0 w 9887699"/>
              <a:gd name="connsiteY6" fmla="*/ 4860071 h 486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87699" h="4860071">
                <a:moveTo>
                  <a:pt x="0" y="0"/>
                </a:moveTo>
                <a:lnTo>
                  <a:pt x="9749215" y="0"/>
                </a:lnTo>
                <a:cubicBezTo>
                  <a:pt x="10044557" y="744077"/>
                  <a:pt x="9912969" y="2038800"/>
                  <a:pt x="8908026" y="2440242"/>
                </a:cubicBezTo>
                <a:cubicBezTo>
                  <a:pt x="7662326" y="2938399"/>
                  <a:pt x="7091136" y="2550079"/>
                  <a:pt x="6332799" y="2849946"/>
                </a:cubicBezTo>
                <a:cubicBezTo>
                  <a:pt x="5574461" y="3149812"/>
                  <a:pt x="5146556" y="3968734"/>
                  <a:pt x="4358003" y="4239926"/>
                </a:cubicBezTo>
                <a:cubicBezTo>
                  <a:pt x="3569449" y="4511118"/>
                  <a:pt x="2329597" y="4372606"/>
                  <a:pt x="1603425" y="4476126"/>
                </a:cubicBezTo>
                <a:cubicBezTo>
                  <a:pt x="877254" y="4579645"/>
                  <a:pt x="398663" y="4833827"/>
                  <a:pt x="0" y="4860071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873152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83136A6-28FB-42B3-BC55-6919A7E94BFC}"/>
              </a:ext>
            </a:extLst>
          </p:cNvPr>
          <p:cNvSpPr>
            <a:spLocks/>
          </p:cNvSpPr>
          <p:nvPr userDrawn="1"/>
        </p:nvSpPr>
        <p:spPr bwMode="auto">
          <a:xfrm rot="6083221" flipH="1">
            <a:off x="-232521" y="-520568"/>
            <a:ext cx="5283787" cy="5599408"/>
          </a:xfrm>
          <a:custGeom>
            <a:avLst/>
            <a:gdLst>
              <a:gd name="connsiteX0" fmla="*/ 4699176 w 4699176"/>
              <a:gd name="connsiteY0" fmla="*/ 1386120 h 5431749"/>
              <a:gd name="connsiteX1" fmla="*/ 3884388 w 4699176"/>
              <a:gd name="connsiteY1" fmla="*/ 5431749 h 5431749"/>
              <a:gd name="connsiteX2" fmla="*/ 111211 w 4699176"/>
              <a:gd name="connsiteY2" fmla="*/ 4671832 h 5431749"/>
              <a:gd name="connsiteX3" fmla="*/ 81913 w 4699176"/>
              <a:gd name="connsiteY3" fmla="*/ 4594728 h 5431749"/>
              <a:gd name="connsiteX4" fmla="*/ 2769420 w 4699176"/>
              <a:gd name="connsiteY4" fmla="*/ 0 h 5431749"/>
              <a:gd name="connsiteX5" fmla="*/ 4661424 w 4699176"/>
              <a:gd name="connsiteY5" fmla="*/ 1321668 h 5431749"/>
              <a:gd name="connsiteX0" fmla="*/ 4684275 w 4684275"/>
              <a:gd name="connsiteY0" fmla="*/ 1236036 h 5281665"/>
              <a:gd name="connsiteX1" fmla="*/ 3869487 w 4684275"/>
              <a:gd name="connsiteY1" fmla="*/ 5281665 h 5281665"/>
              <a:gd name="connsiteX2" fmla="*/ 96310 w 4684275"/>
              <a:gd name="connsiteY2" fmla="*/ 4521748 h 5281665"/>
              <a:gd name="connsiteX3" fmla="*/ 67012 w 4684275"/>
              <a:gd name="connsiteY3" fmla="*/ 4444644 h 5281665"/>
              <a:gd name="connsiteX4" fmla="*/ 3160952 w 4684275"/>
              <a:gd name="connsiteY4" fmla="*/ 0 h 5281665"/>
              <a:gd name="connsiteX5" fmla="*/ 4646523 w 4684275"/>
              <a:gd name="connsiteY5" fmla="*/ 1171584 h 5281665"/>
              <a:gd name="connsiteX6" fmla="*/ 4684275 w 4684275"/>
              <a:gd name="connsiteY6" fmla="*/ 1236036 h 5281665"/>
              <a:gd name="connsiteX0" fmla="*/ 4684275 w 4684275"/>
              <a:gd name="connsiteY0" fmla="*/ 1397668 h 5443297"/>
              <a:gd name="connsiteX1" fmla="*/ 3869487 w 4684275"/>
              <a:gd name="connsiteY1" fmla="*/ 5443297 h 5443297"/>
              <a:gd name="connsiteX2" fmla="*/ 96310 w 4684275"/>
              <a:gd name="connsiteY2" fmla="*/ 4683380 h 5443297"/>
              <a:gd name="connsiteX3" fmla="*/ 67012 w 4684275"/>
              <a:gd name="connsiteY3" fmla="*/ 4606276 h 5443297"/>
              <a:gd name="connsiteX4" fmla="*/ 3160952 w 4684275"/>
              <a:gd name="connsiteY4" fmla="*/ 161632 h 5443297"/>
              <a:gd name="connsiteX5" fmla="*/ 4684275 w 4684275"/>
              <a:gd name="connsiteY5" fmla="*/ 1397668 h 5443297"/>
              <a:gd name="connsiteX0" fmla="*/ 4729509 w 4729509"/>
              <a:gd name="connsiteY0" fmla="*/ 1045442 h 5091071"/>
              <a:gd name="connsiteX1" fmla="*/ 3914721 w 4729509"/>
              <a:gd name="connsiteY1" fmla="*/ 5091071 h 5091071"/>
              <a:gd name="connsiteX2" fmla="*/ 141544 w 4729509"/>
              <a:gd name="connsiteY2" fmla="*/ 4331154 h 5091071"/>
              <a:gd name="connsiteX3" fmla="*/ 112246 w 4729509"/>
              <a:gd name="connsiteY3" fmla="*/ 4254050 h 5091071"/>
              <a:gd name="connsiteX4" fmla="*/ 2290044 w 4729509"/>
              <a:gd name="connsiteY4" fmla="*/ 225302 h 5091071"/>
              <a:gd name="connsiteX5" fmla="*/ 4729509 w 4729509"/>
              <a:gd name="connsiteY5" fmla="*/ 1045442 h 5091071"/>
              <a:gd name="connsiteX0" fmla="*/ 4703453 w 4703453"/>
              <a:gd name="connsiteY0" fmla="*/ 1045442 h 5091071"/>
              <a:gd name="connsiteX1" fmla="*/ 3888665 w 4703453"/>
              <a:gd name="connsiteY1" fmla="*/ 5091071 h 5091071"/>
              <a:gd name="connsiteX2" fmla="*/ 115488 w 4703453"/>
              <a:gd name="connsiteY2" fmla="*/ 4331154 h 5091071"/>
              <a:gd name="connsiteX3" fmla="*/ 86190 w 4703453"/>
              <a:gd name="connsiteY3" fmla="*/ 4254050 h 5091071"/>
              <a:gd name="connsiteX4" fmla="*/ 2263988 w 4703453"/>
              <a:gd name="connsiteY4" fmla="*/ 225302 h 5091071"/>
              <a:gd name="connsiteX5" fmla="*/ 4703453 w 4703453"/>
              <a:gd name="connsiteY5" fmla="*/ 1045442 h 5091071"/>
              <a:gd name="connsiteX0" fmla="*/ 4703453 w 4703453"/>
              <a:gd name="connsiteY0" fmla="*/ 1146759 h 5192388"/>
              <a:gd name="connsiteX1" fmla="*/ 3888665 w 4703453"/>
              <a:gd name="connsiteY1" fmla="*/ 5192388 h 5192388"/>
              <a:gd name="connsiteX2" fmla="*/ 115488 w 4703453"/>
              <a:gd name="connsiteY2" fmla="*/ 4432471 h 5192388"/>
              <a:gd name="connsiteX3" fmla="*/ 86190 w 4703453"/>
              <a:gd name="connsiteY3" fmla="*/ 4355367 h 5192388"/>
              <a:gd name="connsiteX4" fmla="*/ 2263988 w 4703453"/>
              <a:gd name="connsiteY4" fmla="*/ 326619 h 5192388"/>
              <a:gd name="connsiteX5" fmla="*/ 4703453 w 4703453"/>
              <a:gd name="connsiteY5" fmla="*/ 1146759 h 5192388"/>
              <a:gd name="connsiteX0" fmla="*/ 4702574 w 4702574"/>
              <a:gd name="connsiteY0" fmla="*/ 911983 h 4957612"/>
              <a:gd name="connsiteX1" fmla="*/ 3887786 w 4702574"/>
              <a:gd name="connsiteY1" fmla="*/ 4957612 h 4957612"/>
              <a:gd name="connsiteX2" fmla="*/ 114609 w 4702574"/>
              <a:gd name="connsiteY2" fmla="*/ 4197695 h 4957612"/>
              <a:gd name="connsiteX3" fmla="*/ 85311 w 4702574"/>
              <a:gd name="connsiteY3" fmla="*/ 4120591 h 4957612"/>
              <a:gd name="connsiteX4" fmla="*/ 2281048 w 4702574"/>
              <a:gd name="connsiteY4" fmla="*/ 409303 h 4957612"/>
              <a:gd name="connsiteX5" fmla="*/ 4702574 w 4702574"/>
              <a:gd name="connsiteY5" fmla="*/ 911983 h 4957612"/>
              <a:gd name="connsiteX0" fmla="*/ 4711233 w 4711233"/>
              <a:gd name="connsiteY0" fmla="*/ 825025 h 4870654"/>
              <a:gd name="connsiteX1" fmla="*/ 3896445 w 4711233"/>
              <a:gd name="connsiteY1" fmla="*/ 4870654 h 4870654"/>
              <a:gd name="connsiteX2" fmla="*/ 123268 w 4711233"/>
              <a:gd name="connsiteY2" fmla="*/ 4110737 h 4870654"/>
              <a:gd name="connsiteX3" fmla="*/ 93970 w 4711233"/>
              <a:gd name="connsiteY3" fmla="*/ 4033633 h 4870654"/>
              <a:gd name="connsiteX4" fmla="*/ 2126877 w 4711233"/>
              <a:gd name="connsiteY4" fmla="*/ 453299 h 4870654"/>
              <a:gd name="connsiteX5" fmla="*/ 4711233 w 4711233"/>
              <a:gd name="connsiteY5" fmla="*/ 825025 h 4870654"/>
              <a:gd name="connsiteX0" fmla="*/ 4587965 w 4587965"/>
              <a:gd name="connsiteY0" fmla="*/ 825025 h 4870654"/>
              <a:gd name="connsiteX1" fmla="*/ 3773177 w 4587965"/>
              <a:gd name="connsiteY1" fmla="*/ 4870654 h 4870654"/>
              <a:gd name="connsiteX2" fmla="*/ 0 w 4587965"/>
              <a:gd name="connsiteY2" fmla="*/ 4110737 h 4870654"/>
              <a:gd name="connsiteX3" fmla="*/ 2003609 w 4587965"/>
              <a:gd name="connsiteY3" fmla="*/ 453299 h 4870654"/>
              <a:gd name="connsiteX4" fmla="*/ 4587965 w 4587965"/>
              <a:gd name="connsiteY4" fmla="*/ 825025 h 4870654"/>
              <a:gd name="connsiteX0" fmla="*/ 4604490 w 4604490"/>
              <a:gd name="connsiteY0" fmla="*/ 825025 h 4870654"/>
              <a:gd name="connsiteX1" fmla="*/ 3789702 w 4604490"/>
              <a:gd name="connsiteY1" fmla="*/ 4870654 h 4870654"/>
              <a:gd name="connsiteX2" fmla="*/ 16525 w 4604490"/>
              <a:gd name="connsiteY2" fmla="*/ 4110737 h 4870654"/>
              <a:gd name="connsiteX3" fmla="*/ 2020134 w 4604490"/>
              <a:gd name="connsiteY3" fmla="*/ 453299 h 4870654"/>
              <a:gd name="connsiteX4" fmla="*/ 4604490 w 4604490"/>
              <a:gd name="connsiteY4" fmla="*/ 825025 h 4870654"/>
              <a:gd name="connsiteX0" fmla="*/ 4622008 w 4622008"/>
              <a:gd name="connsiteY0" fmla="*/ 825025 h 4870654"/>
              <a:gd name="connsiteX1" fmla="*/ 3807220 w 4622008"/>
              <a:gd name="connsiteY1" fmla="*/ 4870654 h 4870654"/>
              <a:gd name="connsiteX2" fmla="*/ 34043 w 4622008"/>
              <a:gd name="connsiteY2" fmla="*/ 4110737 h 4870654"/>
              <a:gd name="connsiteX3" fmla="*/ 2037652 w 4622008"/>
              <a:gd name="connsiteY3" fmla="*/ 453299 h 4870654"/>
              <a:gd name="connsiteX4" fmla="*/ 4622008 w 4622008"/>
              <a:gd name="connsiteY4" fmla="*/ 825025 h 4870654"/>
              <a:gd name="connsiteX0" fmla="*/ 4622008 w 4622008"/>
              <a:gd name="connsiteY0" fmla="*/ 823851 h 4869480"/>
              <a:gd name="connsiteX1" fmla="*/ 3807220 w 4622008"/>
              <a:gd name="connsiteY1" fmla="*/ 4869480 h 4869480"/>
              <a:gd name="connsiteX2" fmla="*/ 34043 w 4622008"/>
              <a:gd name="connsiteY2" fmla="*/ 4109563 h 4869480"/>
              <a:gd name="connsiteX3" fmla="*/ 2037652 w 4622008"/>
              <a:gd name="connsiteY3" fmla="*/ 452125 h 4869480"/>
              <a:gd name="connsiteX4" fmla="*/ 4622008 w 4622008"/>
              <a:gd name="connsiteY4" fmla="*/ 823851 h 4869480"/>
              <a:gd name="connsiteX0" fmla="*/ 4621800 w 4621800"/>
              <a:gd name="connsiteY0" fmla="*/ 932779 h 4978408"/>
              <a:gd name="connsiteX1" fmla="*/ 3807012 w 4621800"/>
              <a:gd name="connsiteY1" fmla="*/ 4978408 h 4978408"/>
              <a:gd name="connsiteX2" fmla="*/ 33835 w 4621800"/>
              <a:gd name="connsiteY2" fmla="*/ 4218491 h 4978408"/>
              <a:gd name="connsiteX3" fmla="*/ 2042910 w 4621800"/>
              <a:gd name="connsiteY3" fmla="*/ 398407 h 4978408"/>
              <a:gd name="connsiteX4" fmla="*/ 4621800 w 4621800"/>
              <a:gd name="connsiteY4" fmla="*/ 932779 h 4978408"/>
              <a:gd name="connsiteX0" fmla="*/ 4622679 w 4622679"/>
              <a:gd name="connsiteY0" fmla="*/ 932779 h 4978408"/>
              <a:gd name="connsiteX1" fmla="*/ 3807891 w 4622679"/>
              <a:gd name="connsiteY1" fmla="*/ 4978408 h 4978408"/>
              <a:gd name="connsiteX2" fmla="*/ 34714 w 4622679"/>
              <a:gd name="connsiteY2" fmla="*/ 4218491 h 4978408"/>
              <a:gd name="connsiteX3" fmla="*/ 2043789 w 4622679"/>
              <a:gd name="connsiteY3" fmla="*/ 398407 h 4978408"/>
              <a:gd name="connsiteX4" fmla="*/ 4622679 w 4622679"/>
              <a:gd name="connsiteY4" fmla="*/ 932779 h 4978408"/>
              <a:gd name="connsiteX0" fmla="*/ 4892178 w 4892178"/>
              <a:gd name="connsiteY0" fmla="*/ 932779 h 4978408"/>
              <a:gd name="connsiteX1" fmla="*/ 4077390 w 4892178"/>
              <a:gd name="connsiteY1" fmla="*/ 4978408 h 4978408"/>
              <a:gd name="connsiteX2" fmla="*/ 26184 w 4892178"/>
              <a:gd name="connsiteY2" fmla="*/ 4176141 h 4978408"/>
              <a:gd name="connsiteX3" fmla="*/ 2313288 w 4892178"/>
              <a:gd name="connsiteY3" fmla="*/ 398407 h 4978408"/>
              <a:gd name="connsiteX4" fmla="*/ 4892178 w 4892178"/>
              <a:gd name="connsiteY4" fmla="*/ 932779 h 4978408"/>
              <a:gd name="connsiteX0" fmla="*/ 4865994 w 4865994"/>
              <a:gd name="connsiteY0" fmla="*/ 932779 h 4978408"/>
              <a:gd name="connsiteX1" fmla="*/ 4051206 w 4865994"/>
              <a:gd name="connsiteY1" fmla="*/ 4978408 h 4978408"/>
              <a:gd name="connsiteX2" fmla="*/ 0 w 4865994"/>
              <a:gd name="connsiteY2" fmla="*/ 4176141 h 4978408"/>
              <a:gd name="connsiteX3" fmla="*/ 2287104 w 4865994"/>
              <a:gd name="connsiteY3" fmla="*/ 398407 h 4978408"/>
              <a:gd name="connsiteX4" fmla="*/ 4865994 w 4865994"/>
              <a:gd name="connsiteY4" fmla="*/ 932779 h 4978408"/>
              <a:gd name="connsiteX0" fmla="*/ 4865994 w 4865994"/>
              <a:gd name="connsiteY0" fmla="*/ 970090 h 5015719"/>
              <a:gd name="connsiteX1" fmla="*/ 4051206 w 4865994"/>
              <a:gd name="connsiteY1" fmla="*/ 5015719 h 5015719"/>
              <a:gd name="connsiteX2" fmla="*/ 0 w 4865994"/>
              <a:gd name="connsiteY2" fmla="*/ 4213452 h 5015719"/>
              <a:gd name="connsiteX3" fmla="*/ 2161250 w 4865994"/>
              <a:gd name="connsiteY3" fmla="*/ 383080 h 5015719"/>
              <a:gd name="connsiteX4" fmla="*/ 4865994 w 4865994"/>
              <a:gd name="connsiteY4" fmla="*/ 970090 h 5015719"/>
              <a:gd name="connsiteX0" fmla="*/ 4865994 w 4865994"/>
              <a:gd name="connsiteY0" fmla="*/ 970090 h 5015719"/>
              <a:gd name="connsiteX1" fmla="*/ 4051206 w 4865994"/>
              <a:gd name="connsiteY1" fmla="*/ 5015719 h 5015719"/>
              <a:gd name="connsiteX2" fmla="*/ 0 w 4865994"/>
              <a:gd name="connsiteY2" fmla="*/ 4213452 h 5015719"/>
              <a:gd name="connsiteX3" fmla="*/ 2161250 w 4865994"/>
              <a:gd name="connsiteY3" fmla="*/ 383080 h 5015719"/>
              <a:gd name="connsiteX4" fmla="*/ 4865994 w 4865994"/>
              <a:gd name="connsiteY4" fmla="*/ 970090 h 5015719"/>
              <a:gd name="connsiteX0" fmla="*/ 4865994 w 4865994"/>
              <a:gd name="connsiteY0" fmla="*/ 1006047 h 5051676"/>
              <a:gd name="connsiteX1" fmla="*/ 4051206 w 4865994"/>
              <a:gd name="connsiteY1" fmla="*/ 5051676 h 5051676"/>
              <a:gd name="connsiteX2" fmla="*/ 0 w 4865994"/>
              <a:gd name="connsiteY2" fmla="*/ 4249409 h 5051676"/>
              <a:gd name="connsiteX3" fmla="*/ 2161250 w 4865994"/>
              <a:gd name="connsiteY3" fmla="*/ 419037 h 5051676"/>
              <a:gd name="connsiteX4" fmla="*/ 4865994 w 4865994"/>
              <a:gd name="connsiteY4" fmla="*/ 1006047 h 5051676"/>
              <a:gd name="connsiteX0" fmla="*/ 4865994 w 4865994"/>
              <a:gd name="connsiteY0" fmla="*/ 1059582 h 5105211"/>
              <a:gd name="connsiteX1" fmla="*/ 4051206 w 4865994"/>
              <a:gd name="connsiteY1" fmla="*/ 5105211 h 5105211"/>
              <a:gd name="connsiteX2" fmla="*/ 0 w 4865994"/>
              <a:gd name="connsiteY2" fmla="*/ 4302944 h 5105211"/>
              <a:gd name="connsiteX3" fmla="*/ 2271533 w 4865994"/>
              <a:gd name="connsiteY3" fmla="*/ 399263 h 5105211"/>
              <a:gd name="connsiteX4" fmla="*/ 4865994 w 4865994"/>
              <a:gd name="connsiteY4" fmla="*/ 1059582 h 5105211"/>
              <a:gd name="connsiteX0" fmla="*/ 4865994 w 4865994"/>
              <a:gd name="connsiteY0" fmla="*/ 950342 h 4995971"/>
              <a:gd name="connsiteX1" fmla="*/ 4051206 w 4865994"/>
              <a:gd name="connsiteY1" fmla="*/ 4995971 h 4995971"/>
              <a:gd name="connsiteX2" fmla="*/ 0 w 4865994"/>
              <a:gd name="connsiteY2" fmla="*/ 4193704 h 4995971"/>
              <a:gd name="connsiteX3" fmla="*/ 2213614 w 4865994"/>
              <a:gd name="connsiteY3" fmla="*/ 442105 h 4995971"/>
              <a:gd name="connsiteX4" fmla="*/ 4865994 w 4865994"/>
              <a:gd name="connsiteY4" fmla="*/ 950342 h 4995971"/>
              <a:gd name="connsiteX0" fmla="*/ 4865994 w 4865994"/>
              <a:gd name="connsiteY0" fmla="*/ 965024 h 5010653"/>
              <a:gd name="connsiteX1" fmla="*/ 4051206 w 4865994"/>
              <a:gd name="connsiteY1" fmla="*/ 5010653 h 5010653"/>
              <a:gd name="connsiteX2" fmla="*/ 0 w 4865994"/>
              <a:gd name="connsiteY2" fmla="*/ 4208386 h 5010653"/>
              <a:gd name="connsiteX3" fmla="*/ 2176915 w 4865994"/>
              <a:gd name="connsiteY3" fmla="*/ 435751 h 5010653"/>
              <a:gd name="connsiteX4" fmla="*/ 4865994 w 4865994"/>
              <a:gd name="connsiteY4" fmla="*/ 965024 h 5010653"/>
              <a:gd name="connsiteX0" fmla="*/ 4865994 w 4865994"/>
              <a:gd name="connsiteY0" fmla="*/ 965024 h 5010653"/>
              <a:gd name="connsiteX1" fmla="*/ 4051206 w 4865994"/>
              <a:gd name="connsiteY1" fmla="*/ 5010653 h 5010653"/>
              <a:gd name="connsiteX2" fmla="*/ 0 w 4865994"/>
              <a:gd name="connsiteY2" fmla="*/ 4208386 h 5010653"/>
              <a:gd name="connsiteX3" fmla="*/ 2176915 w 4865994"/>
              <a:gd name="connsiteY3" fmla="*/ 435751 h 5010653"/>
              <a:gd name="connsiteX4" fmla="*/ 4865994 w 4865994"/>
              <a:gd name="connsiteY4" fmla="*/ 965024 h 5010653"/>
              <a:gd name="connsiteX0" fmla="*/ 4865994 w 4865994"/>
              <a:gd name="connsiteY0" fmla="*/ 1068335 h 5113964"/>
              <a:gd name="connsiteX1" fmla="*/ 4051206 w 4865994"/>
              <a:gd name="connsiteY1" fmla="*/ 5113964 h 5113964"/>
              <a:gd name="connsiteX2" fmla="*/ 0 w 4865994"/>
              <a:gd name="connsiteY2" fmla="*/ 4311697 h 5113964"/>
              <a:gd name="connsiteX3" fmla="*/ 2176915 w 4865994"/>
              <a:gd name="connsiteY3" fmla="*/ 539062 h 5113964"/>
              <a:gd name="connsiteX4" fmla="*/ 4865994 w 4865994"/>
              <a:gd name="connsiteY4" fmla="*/ 1068335 h 5113964"/>
              <a:gd name="connsiteX0" fmla="*/ 4871331 w 4871331"/>
              <a:gd name="connsiteY0" fmla="*/ 1068335 h 5113964"/>
              <a:gd name="connsiteX1" fmla="*/ 4056543 w 4871331"/>
              <a:gd name="connsiteY1" fmla="*/ 5113964 h 5113964"/>
              <a:gd name="connsiteX2" fmla="*/ 5337 w 4871331"/>
              <a:gd name="connsiteY2" fmla="*/ 4311697 h 5113964"/>
              <a:gd name="connsiteX3" fmla="*/ 2182252 w 4871331"/>
              <a:gd name="connsiteY3" fmla="*/ 539062 h 5113964"/>
              <a:gd name="connsiteX4" fmla="*/ 4871331 w 4871331"/>
              <a:gd name="connsiteY4" fmla="*/ 1068335 h 5113964"/>
              <a:gd name="connsiteX0" fmla="*/ 4870035 w 4870035"/>
              <a:gd name="connsiteY0" fmla="*/ 1218190 h 5263819"/>
              <a:gd name="connsiteX1" fmla="*/ 4055247 w 4870035"/>
              <a:gd name="connsiteY1" fmla="*/ 5263819 h 5263819"/>
              <a:gd name="connsiteX2" fmla="*/ 4041 w 4870035"/>
              <a:gd name="connsiteY2" fmla="*/ 4461552 h 5263819"/>
              <a:gd name="connsiteX3" fmla="*/ 2454069 w 4870035"/>
              <a:gd name="connsiteY3" fmla="*/ 484657 h 5263819"/>
              <a:gd name="connsiteX4" fmla="*/ 4870035 w 4870035"/>
              <a:gd name="connsiteY4" fmla="*/ 1218190 h 5263819"/>
              <a:gd name="connsiteX0" fmla="*/ 4869761 w 4869761"/>
              <a:gd name="connsiteY0" fmla="*/ 1115023 h 5160652"/>
              <a:gd name="connsiteX1" fmla="*/ 4054973 w 4869761"/>
              <a:gd name="connsiteY1" fmla="*/ 5160652 h 5160652"/>
              <a:gd name="connsiteX2" fmla="*/ 3767 w 4869761"/>
              <a:gd name="connsiteY2" fmla="*/ 4358385 h 5160652"/>
              <a:gd name="connsiteX3" fmla="*/ 2534935 w 4869761"/>
              <a:gd name="connsiteY3" fmla="*/ 520641 h 5160652"/>
              <a:gd name="connsiteX4" fmla="*/ 4869761 w 4869761"/>
              <a:gd name="connsiteY4" fmla="*/ 1115023 h 5160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9761" h="5160652">
                <a:moveTo>
                  <a:pt x="4869761" y="1115023"/>
                </a:moveTo>
                <a:lnTo>
                  <a:pt x="4054973" y="5160652"/>
                </a:lnTo>
                <a:lnTo>
                  <a:pt x="3767" y="4358385"/>
                </a:lnTo>
                <a:cubicBezTo>
                  <a:pt x="-73199" y="2975583"/>
                  <a:pt x="1037989" y="1791140"/>
                  <a:pt x="2534935" y="520641"/>
                </a:cubicBezTo>
                <a:cubicBezTo>
                  <a:pt x="4000422" y="-556246"/>
                  <a:pt x="4751672" y="234746"/>
                  <a:pt x="4869761" y="1115023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F182722-D9D0-4238-B95A-DD2E299E13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0" y="-1"/>
            <a:ext cx="5134157" cy="4159907"/>
          </a:xfrm>
          <a:custGeom>
            <a:avLst/>
            <a:gdLst>
              <a:gd name="connsiteX0" fmla="*/ 1007294 w 5134157"/>
              <a:gd name="connsiteY0" fmla="*/ 0 h 4159907"/>
              <a:gd name="connsiteX1" fmla="*/ 5134157 w 5134157"/>
              <a:gd name="connsiteY1" fmla="*/ 0 h 4159907"/>
              <a:gd name="connsiteX2" fmla="*/ 5134156 w 5134157"/>
              <a:gd name="connsiteY2" fmla="*/ 3848940 h 4159907"/>
              <a:gd name="connsiteX3" fmla="*/ 5064354 w 5134157"/>
              <a:gd name="connsiteY3" fmla="*/ 3892885 h 4159907"/>
              <a:gd name="connsiteX4" fmla="*/ 29461 w 5134157"/>
              <a:gd name="connsiteY4" fmla="*/ 2165440 h 4159907"/>
              <a:gd name="connsiteX5" fmla="*/ 951565 w 5134157"/>
              <a:gd name="connsiteY5" fmla="*/ 49734 h 4159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34157" h="4159907">
                <a:moveTo>
                  <a:pt x="1007294" y="0"/>
                </a:moveTo>
                <a:lnTo>
                  <a:pt x="5134157" y="0"/>
                </a:lnTo>
                <a:lnTo>
                  <a:pt x="5134156" y="3848940"/>
                </a:lnTo>
                <a:lnTo>
                  <a:pt x="5064354" y="3892885"/>
                </a:lnTo>
                <a:cubicBezTo>
                  <a:pt x="3803094" y="4593030"/>
                  <a:pt x="375099" y="3881621"/>
                  <a:pt x="29461" y="2165440"/>
                </a:cubicBezTo>
                <a:cubicBezTo>
                  <a:pt x="-118057" y="1432979"/>
                  <a:pt x="303776" y="674677"/>
                  <a:pt x="951565" y="4973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49D89CC-7AC2-49AB-B86C-95D63753D25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C2A5B7B-F204-4510-AC84-6AB3A9A6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4F16A8-307B-4955-970F-B2D6F01F3EF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34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5B1F05C-568C-4FE4-863A-7E520AD1E2B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02542" y="2815961"/>
            <a:ext cx="970376" cy="970376"/>
          </a:xfrm>
          <a:custGeom>
            <a:avLst/>
            <a:gdLst>
              <a:gd name="connsiteX0" fmla="*/ 485188 w 970376"/>
              <a:gd name="connsiteY0" fmla="*/ 0 h 970376"/>
              <a:gd name="connsiteX1" fmla="*/ 970376 w 970376"/>
              <a:gd name="connsiteY1" fmla="*/ 485188 h 970376"/>
              <a:gd name="connsiteX2" fmla="*/ 485188 w 970376"/>
              <a:gd name="connsiteY2" fmla="*/ 970376 h 970376"/>
              <a:gd name="connsiteX3" fmla="*/ 0 w 970376"/>
              <a:gd name="connsiteY3" fmla="*/ 485188 h 970376"/>
              <a:gd name="connsiteX4" fmla="*/ 485188 w 970376"/>
              <a:gd name="connsiteY4" fmla="*/ 0 h 97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376" h="970376">
                <a:moveTo>
                  <a:pt x="485188" y="0"/>
                </a:moveTo>
                <a:cubicBezTo>
                  <a:pt x="753150" y="0"/>
                  <a:pt x="970376" y="217226"/>
                  <a:pt x="970376" y="485188"/>
                </a:cubicBezTo>
                <a:cubicBezTo>
                  <a:pt x="970376" y="753150"/>
                  <a:pt x="753150" y="970376"/>
                  <a:pt x="485188" y="970376"/>
                </a:cubicBezTo>
                <a:cubicBezTo>
                  <a:pt x="217226" y="970376"/>
                  <a:pt x="0" y="753150"/>
                  <a:pt x="0" y="485188"/>
                </a:cubicBezTo>
                <a:cubicBezTo>
                  <a:pt x="0" y="217226"/>
                  <a:pt x="217226" y="0"/>
                  <a:pt x="48518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F716E33-7B84-4CF1-B531-7B1F753370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01925" y="4660487"/>
            <a:ext cx="970376" cy="970376"/>
          </a:xfrm>
          <a:custGeom>
            <a:avLst/>
            <a:gdLst>
              <a:gd name="connsiteX0" fmla="*/ 485188 w 970376"/>
              <a:gd name="connsiteY0" fmla="*/ 0 h 970376"/>
              <a:gd name="connsiteX1" fmla="*/ 970376 w 970376"/>
              <a:gd name="connsiteY1" fmla="*/ 485188 h 970376"/>
              <a:gd name="connsiteX2" fmla="*/ 485188 w 970376"/>
              <a:gd name="connsiteY2" fmla="*/ 970376 h 970376"/>
              <a:gd name="connsiteX3" fmla="*/ 0 w 970376"/>
              <a:gd name="connsiteY3" fmla="*/ 485188 h 970376"/>
              <a:gd name="connsiteX4" fmla="*/ 485188 w 970376"/>
              <a:gd name="connsiteY4" fmla="*/ 0 h 97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376" h="970376">
                <a:moveTo>
                  <a:pt x="485188" y="0"/>
                </a:moveTo>
                <a:cubicBezTo>
                  <a:pt x="753150" y="0"/>
                  <a:pt x="970376" y="217226"/>
                  <a:pt x="970376" y="485188"/>
                </a:cubicBezTo>
                <a:cubicBezTo>
                  <a:pt x="970376" y="753150"/>
                  <a:pt x="753150" y="970376"/>
                  <a:pt x="485188" y="970376"/>
                </a:cubicBezTo>
                <a:cubicBezTo>
                  <a:pt x="217226" y="970376"/>
                  <a:pt x="0" y="753150"/>
                  <a:pt x="0" y="485188"/>
                </a:cubicBezTo>
                <a:cubicBezTo>
                  <a:pt x="0" y="217226"/>
                  <a:pt x="217226" y="0"/>
                  <a:pt x="48518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C639609A-8951-49DA-A166-A11E78C6AAC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1ABD908-231B-47A3-84B8-C18231E8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DB5A36-BF85-4471-976A-352199DFA64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093818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5B1F05C-568C-4FE4-863A-7E520AD1E2B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02542" y="2815961"/>
            <a:ext cx="970376" cy="970376"/>
          </a:xfrm>
          <a:custGeom>
            <a:avLst/>
            <a:gdLst>
              <a:gd name="connsiteX0" fmla="*/ 485188 w 970376"/>
              <a:gd name="connsiteY0" fmla="*/ 0 h 970376"/>
              <a:gd name="connsiteX1" fmla="*/ 970376 w 970376"/>
              <a:gd name="connsiteY1" fmla="*/ 485188 h 970376"/>
              <a:gd name="connsiteX2" fmla="*/ 485188 w 970376"/>
              <a:gd name="connsiteY2" fmla="*/ 970376 h 970376"/>
              <a:gd name="connsiteX3" fmla="*/ 0 w 970376"/>
              <a:gd name="connsiteY3" fmla="*/ 485188 h 970376"/>
              <a:gd name="connsiteX4" fmla="*/ 485188 w 970376"/>
              <a:gd name="connsiteY4" fmla="*/ 0 h 97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376" h="970376">
                <a:moveTo>
                  <a:pt x="485188" y="0"/>
                </a:moveTo>
                <a:cubicBezTo>
                  <a:pt x="753150" y="0"/>
                  <a:pt x="970376" y="217226"/>
                  <a:pt x="970376" y="485188"/>
                </a:cubicBezTo>
                <a:cubicBezTo>
                  <a:pt x="970376" y="753150"/>
                  <a:pt x="753150" y="970376"/>
                  <a:pt x="485188" y="970376"/>
                </a:cubicBezTo>
                <a:cubicBezTo>
                  <a:pt x="217226" y="970376"/>
                  <a:pt x="0" y="753150"/>
                  <a:pt x="0" y="485188"/>
                </a:cubicBezTo>
                <a:cubicBezTo>
                  <a:pt x="0" y="217226"/>
                  <a:pt x="217226" y="0"/>
                  <a:pt x="48518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F716E33-7B84-4CF1-B531-7B1F753370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01925" y="4660487"/>
            <a:ext cx="970376" cy="970376"/>
          </a:xfrm>
          <a:custGeom>
            <a:avLst/>
            <a:gdLst>
              <a:gd name="connsiteX0" fmla="*/ 485188 w 970376"/>
              <a:gd name="connsiteY0" fmla="*/ 0 h 970376"/>
              <a:gd name="connsiteX1" fmla="*/ 970376 w 970376"/>
              <a:gd name="connsiteY1" fmla="*/ 485188 h 970376"/>
              <a:gd name="connsiteX2" fmla="*/ 485188 w 970376"/>
              <a:gd name="connsiteY2" fmla="*/ 970376 h 970376"/>
              <a:gd name="connsiteX3" fmla="*/ 0 w 970376"/>
              <a:gd name="connsiteY3" fmla="*/ 485188 h 970376"/>
              <a:gd name="connsiteX4" fmla="*/ 485188 w 970376"/>
              <a:gd name="connsiteY4" fmla="*/ 0 h 97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376" h="970376">
                <a:moveTo>
                  <a:pt x="485188" y="0"/>
                </a:moveTo>
                <a:cubicBezTo>
                  <a:pt x="753150" y="0"/>
                  <a:pt x="970376" y="217226"/>
                  <a:pt x="970376" y="485188"/>
                </a:cubicBezTo>
                <a:cubicBezTo>
                  <a:pt x="970376" y="753150"/>
                  <a:pt x="753150" y="970376"/>
                  <a:pt x="485188" y="970376"/>
                </a:cubicBezTo>
                <a:cubicBezTo>
                  <a:pt x="217226" y="970376"/>
                  <a:pt x="0" y="753150"/>
                  <a:pt x="0" y="485188"/>
                </a:cubicBezTo>
                <a:cubicBezTo>
                  <a:pt x="0" y="217226"/>
                  <a:pt x="217226" y="0"/>
                  <a:pt x="48518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C639609A-8951-49DA-A166-A11E78C6AAC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1ABD908-231B-47A3-84B8-C18231E8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DB5A36-BF85-4471-976A-352199DFA64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594195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>
            <a:extLst>
              <a:ext uri="{FF2B5EF4-FFF2-40B4-BE49-F238E27FC236}">
                <a16:creationId xmlns:a16="http://schemas.microsoft.com/office/drawing/2014/main" id="{E04DA2CF-A9F2-47BF-9538-902A59593CAF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7499630" y="3978933"/>
            <a:ext cx="2799027" cy="1883906"/>
          </a:xfrm>
          <a:custGeom>
            <a:avLst/>
            <a:gdLst>
              <a:gd name="T0" fmla="*/ 784 w 1792"/>
              <a:gd name="T1" fmla="*/ 194 h 1230"/>
              <a:gd name="T2" fmla="*/ 180 w 1792"/>
              <a:gd name="T3" fmla="*/ 268 h 1230"/>
              <a:gd name="T4" fmla="*/ 156 w 1792"/>
              <a:gd name="T5" fmla="*/ 848 h 1230"/>
              <a:gd name="T6" fmla="*/ 876 w 1792"/>
              <a:gd name="T7" fmla="*/ 1230 h 1230"/>
              <a:gd name="T8" fmla="*/ 1620 w 1792"/>
              <a:gd name="T9" fmla="*/ 802 h 1230"/>
              <a:gd name="T10" fmla="*/ 1582 w 1792"/>
              <a:gd name="T11" fmla="*/ 188 h 1230"/>
              <a:gd name="T12" fmla="*/ 1002 w 1792"/>
              <a:gd name="T13" fmla="*/ 120 h 1230"/>
              <a:gd name="T14" fmla="*/ 784 w 1792"/>
              <a:gd name="T15" fmla="*/ 194 h 1230"/>
              <a:gd name="connsiteX0" fmla="*/ 4283 w 9533"/>
              <a:gd name="connsiteY0" fmla="*/ 969 h 9392"/>
              <a:gd name="connsiteX1" fmla="*/ 443 w 9533"/>
              <a:gd name="connsiteY1" fmla="*/ 1180 h 9392"/>
              <a:gd name="connsiteX2" fmla="*/ 779 w 9533"/>
              <a:gd name="connsiteY2" fmla="*/ 6286 h 9392"/>
              <a:gd name="connsiteX3" fmla="*/ 4796 w 9533"/>
              <a:gd name="connsiteY3" fmla="*/ 9392 h 9392"/>
              <a:gd name="connsiteX4" fmla="*/ 8948 w 9533"/>
              <a:gd name="connsiteY4" fmla="*/ 5912 h 9392"/>
              <a:gd name="connsiteX5" fmla="*/ 8736 w 9533"/>
              <a:gd name="connsiteY5" fmla="*/ 920 h 9392"/>
              <a:gd name="connsiteX6" fmla="*/ 5500 w 9533"/>
              <a:gd name="connsiteY6" fmla="*/ 368 h 9392"/>
              <a:gd name="connsiteX7" fmla="*/ 4283 w 9533"/>
              <a:gd name="connsiteY7" fmla="*/ 969 h 9392"/>
              <a:gd name="connsiteX0" fmla="*/ 4468 w 9974"/>
              <a:gd name="connsiteY0" fmla="*/ 1032 h 10000"/>
              <a:gd name="connsiteX1" fmla="*/ 475 w 9974"/>
              <a:gd name="connsiteY1" fmla="*/ 944 h 10000"/>
              <a:gd name="connsiteX2" fmla="*/ 792 w 9974"/>
              <a:gd name="connsiteY2" fmla="*/ 6693 h 10000"/>
              <a:gd name="connsiteX3" fmla="*/ 5006 w 9974"/>
              <a:gd name="connsiteY3" fmla="*/ 10000 h 10000"/>
              <a:gd name="connsiteX4" fmla="*/ 9361 w 9974"/>
              <a:gd name="connsiteY4" fmla="*/ 6295 h 10000"/>
              <a:gd name="connsiteX5" fmla="*/ 9139 w 9974"/>
              <a:gd name="connsiteY5" fmla="*/ 980 h 10000"/>
              <a:gd name="connsiteX6" fmla="*/ 5744 w 9974"/>
              <a:gd name="connsiteY6" fmla="*/ 392 h 10000"/>
              <a:gd name="connsiteX7" fmla="*/ 4468 w 9974"/>
              <a:gd name="connsiteY7" fmla="*/ 1032 h 10000"/>
              <a:gd name="connsiteX0" fmla="*/ 4480 w 10194"/>
              <a:gd name="connsiteY0" fmla="*/ 1375 h 10343"/>
              <a:gd name="connsiteX1" fmla="*/ 476 w 10194"/>
              <a:gd name="connsiteY1" fmla="*/ 1287 h 10343"/>
              <a:gd name="connsiteX2" fmla="*/ 794 w 10194"/>
              <a:gd name="connsiteY2" fmla="*/ 7036 h 10343"/>
              <a:gd name="connsiteX3" fmla="*/ 5019 w 10194"/>
              <a:gd name="connsiteY3" fmla="*/ 10343 h 10343"/>
              <a:gd name="connsiteX4" fmla="*/ 9385 w 10194"/>
              <a:gd name="connsiteY4" fmla="*/ 6638 h 10343"/>
              <a:gd name="connsiteX5" fmla="*/ 9480 w 10194"/>
              <a:gd name="connsiteY5" fmla="*/ 751 h 10343"/>
              <a:gd name="connsiteX6" fmla="*/ 5759 w 10194"/>
              <a:gd name="connsiteY6" fmla="*/ 735 h 10343"/>
              <a:gd name="connsiteX7" fmla="*/ 4480 w 10194"/>
              <a:gd name="connsiteY7" fmla="*/ 1375 h 10343"/>
              <a:gd name="connsiteX0" fmla="*/ 4480 w 10392"/>
              <a:gd name="connsiteY0" fmla="*/ 1297 h 10265"/>
              <a:gd name="connsiteX1" fmla="*/ 476 w 10392"/>
              <a:gd name="connsiteY1" fmla="*/ 1209 h 10265"/>
              <a:gd name="connsiteX2" fmla="*/ 794 w 10392"/>
              <a:gd name="connsiteY2" fmla="*/ 6958 h 10265"/>
              <a:gd name="connsiteX3" fmla="*/ 5019 w 10392"/>
              <a:gd name="connsiteY3" fmla="*/ 10265 h 10265"/>
              <a:gd name="connsiteX4" fmla="*/ 9385 w 10392"/>
              <a:gd name="connsiteY4" fmla="*/ 6560 h 10265"/>
              <a:gd name="connsiteX5" fmla="*/ 9762 w 10392"/>
              <a:gd name="connsiteY5" fmla="*/ 777 h 10265"/>
              <a:gd name="connsiteX6" fmla="*/ 5759 w 10392"/>
              <a:gd name="connsiteY6" fmla="*/ 657 h 10265"/>
              <a:gd name="connsiteX7" fmla="*/ 4480 w 10392"/>
              <a:gd name="connsiteY7" fmla="*/ 1297 h 10265"/>
              <a:gd name="connsiteX0" fmla="*/ 5747 w 10380"/>
              <a:gd name="connsiteY0" fmla="*/ 654 h 10262"/>
              <a:gd name="connsiteX1" fmla="*/ 464 w 10380"/>
              <a:gd name="connsiteY1" fmla="*/ 1206 h 10262"/>
              <a:gd name="connsiteX2" fmla="*/ 782 w 10380"/>
              <a:gd name="connsiteY2" fmla="*/ 6955 h 10262"/>
              <a:gd name="connsiteX3" fmla="*/ 5007 w 10380"/>
              <a:gd name="connsiteY3" fmla="*/ 10262 h 10262"/>
              <a:gd name="connsiteX4" fmla="*/ 9373 w 10380"/>
              <a:gd name="connsiteY4" fmla="*/ 6557 h 10262"/>
              <a:gd name="connsiteX5" fmla="*/ 9750 w 10380"/>
              <a:gd name="connsiteY5" fmla="*/ 774 h 10262"/>
              <a:gd name="connsiteX6" fmla="*/ 5747 w 10380"/>
              <a:gd name="connsiteY6" fmla="*/ 654 h 10262"/>
              <a:gd name="connsiteX0" fmla="*/ 5269 w 10348"/>
              <a:gd name="connsiteY0" fmla="*/ 604 h 10281"/>
              <a:gd name="connsiteX1" fmla="*/ 432 w 10348"/>
              <a:gd name="connsiteY1" fmla="*/ 1225 h 10281"/>
              <a:gd name="connsiteX2" fmla="*/ 750 w 10348"/>
              <a:gd name="connsiteY2" fmla="*/ 6974 h 10281"/>
              <a:gd name="connsiteX3" fmla="*/ 4975 w 10348"/>
              <a:gd name="connsiteY3" fmla="*/ 10281 h 10281"/>
              <a:gd name="connsiteX4" fmla="*/ 9341 w 10348"/>
              <a:gd name="connsiteY4" fmla="*/ 6576 h 10281"/>
              <a:gd name="connsiteX5" fmla="*/ 9718 w 10348"/>
              <a:gd name="connsiteY5" fmla="*/ 793 h 10281"/>
              <a:gd name="connsiteX6" fmla="*/ 5269 w 10348"/>
              <a:gd name="connsiteY6" fmla="*/ 604 h 1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48" h="10281">
                <a:moveTo>
                  <a:pt x="5269" y="604"/>
                </a:moveTo>
                <a:cubicBezTo>
                  <a:pt x="3721" y="676"/>
                  <a:pt x="1185" y="164"/>
                  <a:pt x="432" y="1225"/>
                </a:cubicBezTo>
                <a:cubicBezTo>
                  <a:pt x="-321" y="2286"/>
                  <a:pt x="-7" y="5465"/>
                  <a:pt x="750" y="6974"/>
                </a:cubicBezTo>
                <a:cubicBezTo>
                  <a:pt x="1507" y="8483"/>
                  <a:pt x="3155" y="10281"/>
                  <a:pt x="4975" y="10281"/>
                </a:cubicBezTo>
                <a:cubicBezTo>
                  <a:pt x="6795" y="10281"/>
                  <a:pt x="8551" y="8157"/>
                  <a:pt x="9341" y="6576"/>
                </a:cubicBezTo>
                <a:cubicBezTo>
                  <a:pt x="10132" y="4995"/>
                  <a:pt x="10950" y="2412"/>
                  <a:pt x="9718" y="793"/>
                </a:cubicBezTo>
                <a:cubicBezTo>
                  <a:pt x="8486" y="-834"/>
                  <a:pt x="6817" y="532"/>
                  <a:pt x="5269" y="604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BEFBB66D-8F00-42D2-AEC2-FA238805DFA9}"/>
              </a:ext>
            </a:extLst>
          </p:cNvPr>
          <p:cNvSpPr>
            <a:spLocks/>
          </p:cNvSpPr>
          <p:nvPr userDrawn="1"/>
        </p:nvSpPr>
        <p:spPr bwMode="auto">
          <a:xfrm rot="11677488">
            <a:off x="8206925" y="672320"/>
            <a:ext cx="2799027" cy="1883906"/>
          </a:xfrm>
          <a:custGeom>
            <a:avLst/>
            <a:gdLst>
              <a:gd name="T0" fmla="*/ 784 w 1792"/>
              <a:gd name="T1" fmla="*/ 194 h 1230"/>
              <a:gd name="T2" fmla="*/ 180 w 1792"/>
              <a:gd name="T3" fmla="*/ 268 h 1230"/>
              <a:gd name="T4" fmla="*/ 156 w 1792"/>
              <a:gd name="T5" fmla="*/ 848 h 1230"/>
              <a:gd name="T6" fmla="*/ 876 w 1792"/>
              <a:gd name="T7" fmla="*/ 1230 h 1230"/>
              <a:gd name="T8" fmla="*/ 1620 w 1792"/>
              <a:gd name="T9" fmla="*/ 802 h 1230"/>
              <a:gd name="T10" fmla="*/ 1582 w 1792"/>
              <a:gd name="T11" fmla="*/ 188 h 1230"/>
              <a:gd name="T12" fmla="*/ 1002 w 1792"/>
              <a:gd name="T13" fmla="*/ 120 h 1230"/>
              <a:gd name="T14" fmla="*/ 784 w 1792"/>
              <a:gd name="T15" fmla="*/ 194 h 1230"/>
              <a:gd name="connsiteX0" fmla="*/ 4283 w 9533"/>
              <a:gd name="connsiteY0" fmla="*/ 969 h 9392"/>
              <a:gd name="connsiteX1" fmla="*/ 443 w 9533"/>
              <a:gd name="connsiteY1" fmla="*/ 1180 h 9392"/>
              <a:gd name="connsiteX2" fmla="*/ 779 w 9533"/>
              <a:gd name="connsiteY2" fmla="*/ 6286 h 9392"/>
              <a:gd name="connsiteX3" fmla="*/ 4796 w 9533"/>
              <a:gd name="connsiteY3" fmla="*/ 9392 h 9392"/>
              <a:gd name="connsiteX4" fmla="*/ 8948 w 9533"/>
              <a:gd name="connsiteY4" fmla="*/ 5912 h 9392"/>
              <a:gd name="connsiteX5" fmla="*/ 8736 w 9533"/>
              <a:gd name="connsiteY5" fmla="*/ 920 h 9392"/>
              <a:gd name="connsiteX6" fmla="*/ 5500 w 9533"/>
              <a:gd name="connsiteY6" fmla="*/ 368 h 9392"/>
              <a:gd name="connsiteX7" fmla="*/ 4283 w 9533"/>
              <a:gd name="connsiteY7" fmla="*/ 969 h 9392"/>
              <a:gd name="connsiteX0" fmla="*/ 4468 w 9974"/>
              <a:gd name="connsiteY0" fmla="*/ 1032 h 10000"/>
              <a:gd name="connsiteX1" fmla="*/ 475 w 9974"/>
              <a:gd name="connsiteY1" fmla="*/ 944 h 10000"/>
              <a:gd name="connsiteX2" fmla="*/ 792 w 9974"/>
              <a:gd name="connsiteY2" fmla="*/ 6693 h 10000"/>
              <a:gd name="connsiteX3" fmla="*/ 5006 w 9974"/>
              <a:gd name="connsiteY3" fmla="*/ 10000 h 10000"/>
              <a:gd name="connsiteX4" fmla="*/ 9361 w 9974"/>
              <a:gd name="connsiteY4" fmla="*/ 6295 h 10000"/>
              <a:gd name="connsiteX5" fmla="*/ 9139 w 9974"/>
              <a:gd name="connsiteY5" fmla="*/ 980 h 10000"/>
              <a:gd name="connsiteX6" fmla="*/ 5744 w 9974"/>
              <a:gd name="connsiteY6" fmla="*/ 392 h 10000"/>
              <a:gd name="connsiteX7" fmla="*/ 4468 w 9974"/>
              <a:gd name="connsiteY7" fmla="*/ 1032 h 10000"/>
              <a:gd name="connsiteX0" fmla="*/ 4480 w 10194"/>
              <a:gd name="connsiteY0" fmla="*/ 1375 h 10343"/>
              <a:gd name="connsiteX1" fmla="*/ 476 w 10194"/>
              <a:gd name="connsiteY1" fmla="*/ 1287 h 10343"/>
              <a:gd name="connsiteX2" fmla="*/ 794 w 10194"/>
              <a:gd name="connsiteY2" fmla="*/ 7036 h 10343"/>
              <a:gd name="connsiteX3" fmla="*/ 5019 w 10194"/>
              <a:gd name="connsiteY3" fmla="*/ 10343 h 10343"/>
              <a:gd name="connsiteX4" fmla="*/ 9385 w 10194"/>
              <a:gd name="connsiteY4" fmla="*/ 6638 h 10343"/>
              <a:gd name="connsiteX5" fmla="*/ 9480 w 10194"/>
              <a:gd name="connsiteY5" fmla="*/ 751 h 10343"/>
              <a:gd name="connsiteX6" fmla="*/ 5759 w 10194"/>
              <a:gd name="connsiteY6" fmla="*/ 735 h 10343"/>
              <a:gd name="connsiteX7" fmla="*/ 4480 w 10194"/>
              <a:gd name="connsiteY7" fmla="*/ 1375 h 10343"/>
              <a:gd name="connsiteX0" fmla="*/ 4480 w 10392"/>
              <a:gd name="connsiteY0" fmla="*/ 1297 h 10265"/>
              <a:gd name="connsiteX1" fmla="*/ 476 w 10392"/>
              <a:gd name="connsiteY1" fmla="*/ 1209 h 10265"/>
              <a:gd name="connsiteX2" fmla="*/ 794 w 10392"/>
              <a:gd name="connsiteY2" fmla="*/ 6958 h 10265"/>
              <a:gd name="connsiteX3" fmla="*/ 5019 w 10392"/>
              <a:gd name="connsiteY3" fmla="*/ 10265 h 10265"/>
              <a:gd name="connsiteX4" fmla="*/ 9385 w 10392"/>
              <a:gd name="connsiteY4" fmla="*/ 6560 h 10265"/>
              <a:gd name="connsiteX5" fmla="*/ 9762 w 10392"/>
              <a:gd name="connsiteY5" fmla="*/ 777 h 10265"/>
              <a:gd name="connsiteX6" fmla="*/ 5759 w 10392"/>
              <a:gd name="connsiteY6" fmla="*/ 657 h 10265"/>
              <a:gd name="connsiteX7" fmla="*/ 4480 w 10392"/>
              <a:gd name="connsiteY7" fmla="*/ 1297 h 10265"/>
              <a:gd name="connsiteX0" fmla="*/ 5747 w 10380"/>
              <a:gd name="connsiteY0" fmla="*/ 654 h 10262"/>
              <a:gd name="connsiteX1" fmla="*/ 464 w 10380"/>
              <a:gd name="connsiteY1" fmla="*/ 1206 h 10262"/>
              <a:gd name="connsiteX2" fmla="*/ 782 w 10380"/>
              <a:gd name="connsiteY2" fmla="*/ 6955 h 10262"/>
              <a:gd name="connsiteX3" fmla="*/ 5007 w 10380"/>
              <a:gd name="connsiteY3" fmla="*/ 10262 h 10262"/>
              <a:gd name="connsiteX4" fmla="*/ 9373 w 10380"/>
              <a:gd name="connsiteY4" fmla="*/ 6557 h 10262"/>
              <a:gd name="connsiteX5" fmla="*/ 9750 w 10380"/>
              <a:gd name="connsiteY5" fmla="*/ 774 h 10262"/>
              <a:gd name="connsiteX6" fmla="*/ 5747 w 10380"/>
              <a:gd name="connsiteY6" fmla="*/ 654 h 10262"/>
              <a:gd name="connsiteX0" fmla="*/ 5269 w 10348"/>
              <a:gd name="connsiteY0" fmla="*/ 604 h 10281"/>
              <a:gd name="connsiteX1" fmla="*/ 432 w 10348"/>
              <a:gd name="connsiteY1" fmla="*/ 1225 h 10281"/>
              <a:gd name="connsiteX2" fmla="*/ 750 w 10348"/>
              <a:gd name="connsiteY2" fmla="*/ 6974 h 10281"/>
              <a:gd name="connsiteX3" fmla="*/ 4975 w 10348"/>
              <a:gd name="connsiteY3" fmla="*/ 10281 h 10281"/>
              <a:gd name="connsiteX4" fmla="*/ 9341 w 10348"/>
              <a:gd name="connsiteY4" fmla="*/ 6576 h 10281"/>
              <a:gd name="connsiteX5" fmla="*/ 9718 w 10348"/>
              <a:gd name="connsiteY5" fmla="*/ 793 h 10281"/>
              <a:gd name="connsiteX6" fmla="*/ 5269 w 10348"/>
              <a:gd name="connsiteY6" fmla="*/ 604 h 1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48" h="10281">
                <a:moveTo>
                  <a:pt x="5269" y="604"/>
                </a:moveTo>
                <a:cubicBezTo>
                  <a:pt x="3721" y="676"/>
                  <a:pt x="1185" y="164"/>
                  <a:pt x="432" y="1225"/>
                </a:cubicBezTo>
                <a:cubicBezTo>
                  <a:pt x="-321" y="2286"/>
                  <a:pt x="-7" y="5465"/>
                  <a:pt x="750" y="6974"/>
                </a:cubicBezTo>
                <a:cubicBezTo>
                  <a:pt x="1507" y="8483"/>
                  <a:pt x="3155" y="10281"/>
                  <a:pt x="4975" y="10281"/>
                </a:cubicBezTo>
                <a:cubicBezTo>
                  <a:pt x="6795" y="10281"/>
                  <a:pt x="8551" y="8157"/>
                  <a:pt x="9341" y="6576"/>
                </a:cubicBezTo>
                <a:cubicBezTo>
                  <a:pt x="10132" y="4995"/>
                  <a:pt x="10950" y="2412"/>
                  <a:pt x="9718" y="793"/>
                </a:cubicBezTo>
                <a:cubicBezTo>
                  <a:pt x="8486" y="-834"/>
                  <a:pt x="6817" y="532"/>
                  <a:pt x="5269" y="604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0B419C0-9610-4B25-A411-CE2355D3DC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759402" y="647700"/>
            <a:ext cx="3432598" cy="5561012"/>
          </a:xfrm>
          <a:custGeom>
            <a:avLst/>
            <a:gdLst>
              <a:gd name="connsiteX0" fmla="*/ 2783723 w 3432598"/>
              <a:gd name="connsiteY0" fmla="*/ 0 h 5561012"/>
              <a:gd name="connsiteX1" fmla="*/ 3344740 w 3432598"/>
              <a:gd name="connsiteY1" fmla="*/ 56490 h 5561012"/>
              <a:gd name="connsiteX2" fmla="*/ 3432598 w 3432598"/>
              <a:gd name="connsiteY2" fmla="*/ 79054 h 5561012"/>
              <a:gd name="connsiteX3" fmla="*/ 3432598 w 3432598"/>
              <a:gd name="connsiteY3" fmla="*/ 5481958 h 5561012"/>
              <a:gd name="connsiteX4" fmla="*/ 3344740 w 3432598"/>
              <a:gd name="connsiteY4" fmla="*/ 5504522 h 5561012"/>
              <a:gd name="connsiteX5" fmla="*/ 2783723 w 3432598"/>
              <a:gd name="connsiteY5" fmla="*/ 5561012 h 5561012"/>
              <a:gd name="connsiteX6" fmla="*/ 0 w 3432598"/>
              <a:gd name="connsiteY6" fmla="*/ 2780506 h 5561012"/>
              <a:gd name="connsiteX7" fmla="*/ 2783723 w 3432598"/>
              <a:gd name="connsiteY7" fmla="*/ 0 h 556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98" h="5561012">
                <a:moveTo>
                  <a:pt x="2783723" y="0"/>
                </a:moveTo>
                <a:cubicBezTo>
                  <a:pt x="2975899" y="0"/>
                  <a:pt x="3163527" y="19451"/>
                  <a:pt x="3344740" y="56490"/>
                </a:cubicBezTo>
                <a:lnTo>
                  <a:pt x="3432598" y="79054"/>
                </a:lnTo>
                <a:lnTo>
                  <a:pt x="3432598" y="5481958"/>
                </a:lnTo>
                <a:lnTo>
                  <a:pt x="3344740" y="5504522"/>
                </a:lnTo>
                <a:cubicBezTo>
                  <a:pt x="3163527" y="5541561"/>
                  <a:pt x="2975899" y="5561012"/>
                  <a:pt x="2783723" y="5561012"/>
                </a:cubicBezTo>
                <a:cubicBezTo>
                  <a:pt x="1246315" y="5561012"/>
                  <a:pt x="0" y="4316137"/>
                  <a:pt x="0" y="2780506"/>
                </a:cubicBezTo>
                <a:cubicBezTo>
                  <a:pt x="0" y="1244875"/>
                  <a:pt x="1246315" y="0"/>
                  <a:pt x="27837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E68D06-6C80-4F27-BD2A-C51C1B5F38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16847" y="1341284"/>
            <a:ext cx="4349836" cy="4175682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70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</p:bldLst>
  </p:timing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45EF0FB-D37B-4154-B306-401FD9DD1B9E}"/>
              </a:ext>
            </a:extLst>
          </p:cNvPr>
          <p:cNvSpPr>
            <a:spLocks/>
          </p:cNvSpPr>
          <p:nvPr userDrawn="1"/>
        </p:nvSpPr>
        <p:spPr bwMode="auto">
          <a:xfrm>
            <a:off x="0" y="-11506"/>
            <a:ext cx="5737332" cy="2600112"/>
          </a:xfrm>
          <a:custGeom>
            <a:avLst/>
            <a:gdLst>
              <a:gd name="connsiteX0" fmla="*/ 0 w 5438191"/>
              <a:gd name="connsiteY0" fmla="*/ 0 h 2464544"/>
              <a:gd name="connsiteX1" fmla="*/ 213285 w 5438191"/>
              <a:gd name="connsiteY1" fmla="*/ 0 h 2464544"/>
              <a:gd name="connsiteX2" fmla="*/ 4362450 w 5438191"/>
              <a:gd name="connsiteY2" fmla="*/ 0 h 2464544"/>
              <a:gd name="connsiteX3" fmla="*/ 5375275 w 5438191"/>
              <a:gd name="connsiteY3" fmla="*/ 1570031 h 2464544"/>
              <a:gd name="connsiteX4" fmla="*/ 2317750 w 5438191"/>
              <a:gd name="connsiteY4" fmla="*/ 2099718 h 2464544"/>
              <a:gd name="connsiteX5" fmla="*/ 7417 w 5438191"/>
              <a:gd name="connsiteY5" fmla="*/ 2315597 h 2464544"/>
              <a:gd name="connsiteX6" fmla="*/ 0 w 5438191"/>
              <a:gd name="connsiteY6" fmla="*/ 2310687 h 246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191" h="2464544">
                <a:moveTo>
                  <a:pt x="0" y="0"/>
                </a:moveTo>
                <a:lnTo>
                  <a:pt x="213285" y="0"/>
                </a:lnTo>
                <a:cubicBezTo>
                  <a:pt x="4362450" y="0"/>
                  <a:pt x="4362450" y="0"/>
                  <a:pt x="4362450" y="0"/>
                </a:cubicBezTo>
                <a:cubicBezTo>
                  <a:pt x="4743450" y="350482"/>
                  <a:pt x="5689600" y="653387"/>
                  <a:pt x="5375275" y="1570031"/>
                </a:cubicBezTo>
                <a:cubicBezTo>
                  <a:pt x="4932363" y="2859359"/>
                  <a:pt x="3876675" y="1964917"/>
                  <a:pt x="2317750" y="2099718"/>
                </a:cubicBezTo>
                <a:cubicBezTo>
                  <a:pt x="1347391" y="2184166"/>
                  <a:pt x="677069" y="2719107"/>
                  <a:pt x="7417" y="2315597"/>
                </a:cubicBezTo>
                <a:lnTo>
                  <a:pt x="0" y="2310687"/>
                </a:ln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3020B91-D221-4A1E-B1F2-B0F8BA4003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3175"/>
            <a:ext cx="6800850" cy="2482484"/>
          </a:xfrm>
          <a:custGeom>
            <a:avLst/>
            <a:gdLst>
              <a:gd name="connsiteX0" fmla="*/ 0 w 6111291"/>
              <a:gd name="connsiteY0" fmla="*/ 0 h 2464544"/>
              <a:gd name="connsiteX1" fmla="*/ 5035550 w 6111291"/>
              <a:gd name="connsiteY1" fmla="*/ 0 h 2464544"/>
              <a:gd name="connsiteX2" fmla="*/ 6048375 w 6111291"/>
              <a:gd name="connsiteY2" fmla="*/ 1570031 h 2464544"/>
              <a:gd name="connsiteX3" fmla="*/ 2990850 w 6111291"/>
              <a:gd name="connsiteY3" fmla="*/ 2099718 h 2464544"/>
              <a:gd name="connsiteX4" fmla="*/ 0 w 6111291"/>
              <a:gd name="connsiteY4" fmla="*/ 1547828 h 2464544"/>
              <a:gd name="connsiteX5" fmla="*/ 0 w 6111291"/>
              <a:gd name="connsiteY5" fmla="*/ 0 h 2464544"/>
              <a:gd name="connsiteX0" fmla="*/ 0 w 5868980"/>
              <a:gd name="connsiteY0" fmla="*/ 122648 h 2587192"/>
              <a:gd name="connsiteX1" fmla="*/ 5035550 w 5868980"/>
              <a:gd name="connsiteY1" fmla="*/ 122648 h 2587192"/>
              <a:gd name="connsiteX2" fmla="*/ 5686425 w 5868980"/>
              <a:gd name="connsiteY2" fmla="*/ 1778404 h 2587192"/>
              <a:gd name="connsiteX3" fmla="*/ 2990850 w 5868980"/>
              <a:gd name="connsiteY3" fmla="*/ 2222366 h 2587192"/>
              <a:gd name="connsiteX4" fmla="*/ 0 w 5868980"/>
              <a:gd name="connsiteY4" fmla="*/ 1670476 h 2587192"/>
              <a:gd name="connsiteX5" fmla="*/ 0 w 5868980"/>
              <a:gd name="connsiteY5" fmla="*/ 122648 h 2587192"/>
              <a:gd name="connsiteX0" fmla="*/ 0 w 5826850"/>
              <a:gd name="connsiteY0" fmla="*/ 122648 h 2587192"/>
              <a:gd name="connsiteX1" fmla="*/ 5035550 w 5826850"/>
              <a:gd name="connsiteY1" fmla="*/ 122648 h 2587192"/>
              <a:gd name="connsiteX2" fmla="*/ 5686425 w 5826850"/>
              <a:gd name="connsiteY2" fmla="*/ 1778404 h 2587192"/>
              <a:gd name="connsiteX3" fmla="*/ 2990850 w 5826850"/>
              <a:gd name="connsiteY3" fmla="*/ 2222366 h 2587192"/>
              <a:gd name="connsiteX4" fmla="*/ 0 w 5826850"/>
              <a:gd name="connsiteY4" fmla="*/ 1670476 h 2587192"/>
              <a:gd name="connsiteX5" fmla="*/ 0 w 5826850"/>
              <a:gd name="connsiteY5" fmla="*/ 122648 h 2587192"/>
              <a:gd name="connsiteX0" fmla="*/ 0 w 5815787"/>
              <a:gd name="connsiteY0" fmla="*/ 122648 h 2587192"/>
              <a:gd name="connsiteX1" fmla="*/ 5035550 w 5815787"/>
              <a:gd name="connsiteY1" fmla="*/ 122648 h 2587192"/>
              <a:gd name="connsiteX2" fmla="*/ 5686425 w 5815787"/>
              <a:gd name="connsiteY2" fmla="*/ 1778404 h 2587192"/>
              <a:gd name="connsiteX3" fmla="*/ 2990850 w 5815787"/>
              <a:gd name="connsiteY3" fmla="*/ 2222366 h 2587192"/>
              <a:gd name="connsiteX4" fmla="*/ 0 w 5815787"/>
              <a:gd name="connsiteY4" fmla="*/ 1670476 h 2587192"/>
              <a:gd name="connsiteX5" fmla="*/ 0 w 5815787"/>
              <a:gd name="connsiteY5" fmla="*/ 122648 h 2587192"/>
              <a:gd name="connsiteX0" fmla="*/ 0 w 5801787"/>
              <a:gd name="connsiteY0" fmla="*/ 128292 h 2592836"/>
              <a:gd name="connsiteX1" fmla="*/ 5035550 w 5801787"/>
              <a:gd name="connsiteY1" fmla="*/ 128292 h 2592836"/>
              <a:gd name="connsiteX2" fmla="*/ 5667375 w 5801787"/>
              <a:gd name="connsiteY2" fmla="*/ 1860248 h 2592836"/>
              <a:gd name="connsiteX3" fmla="*/ 2990850 w 5801787"/>
              <a:gd name="connsiteY3" fmla="*/ 2228010 h 2592836"/>
              <a:gd name="connsiteX4" fmla="*/ 0 w 5801787"/>
              <a:gd name="connsiteY4" fmla="*/ 1676120 h 2592836"/>
              <a:gd name="connsiteX5" fmla="*/ 0 w 5801787"/>
              <a:gd name="connsiteY5" fmla="*/ 128292 h 2592836"/>
              <a:gd name="connsiteX0" fmla="*/ 0 w 5878416"/>
              <a:gd name="connsiteY0" fmla="*/ 128292 h 2557535"/>
              <a:gd name="connsiteX1" fmla="*/ 5035550 w 5878416"/>
              <a:gd name="connsiteY1" fmla="*/ 128292 h 2557535"/>
              <a:gd name="connsiteX2" fmla="*/ 5667375 w 5878416"/>
              <a:gd name="connsiteY2" fmla="*/ 1860248 h 2557535"/>
              <a:gd name="connsiteX3" fmla="*/ 2828925 w 5878416"/>
              <a:gd name="connsiteY3" fmla="*/ 2142285 h 2557535"/>
              <a:gd name="connsiteX4" fmla="*/ 0 w 5878416"/>
              <a:gd name="connsiteY4" fmla="*/ 1676120 h 2557535"/>
              <a:gd name="connsiteX5" fmla="*/ 0 w 5878416"/>
              <a:gd name="connsiteY5" fmla="*/ 128292 h 2557535"/>
              <a:gd name="connsiteX0" fmla="*/ 0 w 5898350"/>
              <a:gd name="connsiteY0" fmla="*/ 138 h 2429381"/>
              <a:gd name="connsiteX1" fmla="*/ 5035550 w 5898350"/>
              <a:gd name="connsiteY1" fmla="*/ 138 h 2429381"/>
              <a:gd name="connsiteX2" fmla="*/ 5667375 w 5898350"/>
              <a:gd name="connsiteY2" fmla="*/ 1732094 h 2429381"/>
              <a:gd name="connsiteX3" fmla="*/ 2828925 w 5898350"/>
              <a:gd name="connsiteY3" fmla="*/ 2014131 h 2429381"/>
              <a:gd name="connsiteX4" fmla="*/ 0 w 5898350"/>
              <a:gd name="connsiteY4" fmla="*/ 1547966 h 2429381"/>
              <a:gd name="connsiteX5" fmla="*/ 0 w 5898350"/>
              <a:gd name="connsiteY5" fmla="*/ 138 h 2429381"/>
              <a:gd name="connsiteX0" fmla="*/ 0 w 7147790"/>
              <a:gd name="connsiteY0" fmla="*/ 138 h 2429381"/>
              <a:gd name="connsiteX1" fmla="*/ 6800850 w 7147790"/>
              <a:gd name="connsiteY1" fmla="*/ 138 h 2429381"/>
              <a:gd name="connsiteX2" fmla="*/ 5667375 w 7147790"/>
              <a:gd name="connsiteY2" fmla="*/ 1732094 h 2429381"/>
              <a:gd name="connsiteX3" fmla="*/ 2828925 w 7147790"/>
              <a:gd name="connsiteY3" fmla="*/ 2014131 h 2429381"/>
              <a:gd name="connsiteX4" fmla="*/ 0 w 7147790"/>
              <a:gd name="connsiteY4" fmla="*/ 1547966 h 2429381"/>
              <a:gd name="connsiteX5" fmla="*/ 0 w 7147790"/>
              <a:gd name="connsiteY5" fmla="*/ 138 h 2429381"/>
              <a:gd name="connsiteX0" fmla="*/ 0 w 6800850"/>
              <a:gd name="connsiteY0" fmla="*/ 0 h 2429243"/>
              <a:gd name="connsiteX1" fmla="*/ 6800850 w 6800850"/>
              <a:gd name="connsiteY1" fmla="*/ 0 h 2429243"/>
              <a:gd name="connsiteX2" fmla="*/ 5667375 w 6800850"/>
              <a:gd name="connsiteY2" fmla="*/ 1731956 h 2429243"/>
              <a:gd name="connsiteX3" fmla="*/ 2828925 w 6800850"/>
              <a:gd name="connsiteY3" fmla="*/ 2013993 h 2429243"/>
              <a:gd name="connsiteX4" fmla="*/ 0 w 6800850"/>
              <a:gd name="connsiteY4" fmla="*/ 1547828 h 2429243"/>
              <a:gd name="connsiteX5" fmla="*/ 0 w 6800850"/>
              <a:gd name="connsiteY5" fmla="*/ 0 h 2429243"/>
              <a:gd name="connsiteX0" fmla="*/ 0 w 6800850"/>
              <a:gd name="connsiteY0" fmla="*/ 0 h 2429243"/>
              <a:gd name="connsiteX1" fmla="*/ 6800850 w 6800850"/>
              <a:gd name="connsiteY1" fmla="*/ 0 h 2429243"/>
              <a:gd name="connsiteX2" fmla="*/ 5121275 w 6800850"/>
              <a:gd name="connsiteY2" fmla="*/ 1947856 h 2429243"/>
              <a:gd name="connsiteX3" fmla="*/ 2828925 w 6800850"/>
              <a:gd name="connsiteY3" fmla="*/ 2013993 h 2429243"/>
              <a:gd name="connsiteX4" fmla="*/ 0 w 6800850"/>
              <a:gd name="connsiteY4" fmla="*/ 1547828 h 2429243"/>
              <a:gd name="connsiteX5" fmla="*/ 0 w 6800850"/>
              <a:gd name="connsiteY5" fmla="*/ 0 h 2429243"/>
              <a:gd name="connsiteX0" fmla="*/ 0 w 6800850"/>
              <a:gd name="connsiteY0" fmla="*/ 0 h 2476896"/>
              <a:gd name="connsiteX1" fmla="*/ 6800850 w 6800850"/>
              <a:gd name="connsiteY1" fmla="*/ 0 h 2476896"/>
              <a:gd name="connsiteX2" fmla="*/ 5121275 w 6800850"/>
              <a:gd name="connsiteY2" fmla="*/ 1947856 h 2476896"/>
              <a:gd name="connsiteX3" fmla="*/ 2689225 w 6800850"/>
              <a:gd name="connsiteY3" fmla="*/ 2128293 h 2476896"/>
              <a:gd name="connsiteX4" fmla="*/ 0 w 6800850"/>
              <a:gd name="connsiteY4" fmla="*/ 1547828 h 2476896"/>
              <a:gd name="connsiteX5" fmla="*/ 0 w 6800850"/>
              <a:gd name="connsiteY5" fmla="*/ 0 h 2476896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121275 w 6800850"/>
              <a:gd name="connsiteY2" fmla="*/ 19478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591175 w 6800850"/>
              <a:gd name="connsiteY2" fmla="*/ 17573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591175 w 6800850"/>
              <a:gd name="connsiteY2" fmla="*/ 17573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476875 w 6800850"/>
              <a:gd name="connsiteY2" fmla="*/ 13636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730875 w 6800850"/>
              <a:gd name="connsiteY2" fmla="*/ 16938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00850" h="2482484">
                <a:moveTo>
                  <a:pt x="0" y="0"/>
                </a:moveTo>
                <a:lnTo>
                  <a:pt x="6800850" y="0"/>
                </a:lnTo>
                <a:cubicBezTo>
                  <a:pt x="6729413" y="847459"/>
                  <a:pt x="6380162" y="1337024"/>
                  <a:pt x="5730875" y="1693856"/>
                </a:cubicBezTo>
                <a:cubicBezTo>
                  <a:pt x="5081588" y="2050688"/>
                  <a:pt x="4464050" y="2006192"/>
                  <a:pt x="2905125" y="2140993"/>
                </a:cubicBezTo>
                <a:cubicBezTo>
                  <a:pt x="1611313" y="2253591"/>
                  <a:pt x="936625" y="3125788"/>
                  <a:pt x="0" y="1547828"/>
                </a:cubicBez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546EBA27-7752-4F27-93EB-3DFA30E304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4325EEA3-BC52-4247-BA08-F93051AF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7DDEBA-A4B9-452E-94BE-D8C64ABCA53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97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D4E1CD47-90D5-47FE-B1AE-36AACFB849A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BCF13F7-B535-4D38-AAF8-D9328656AF69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19AEAA-5222-409A-B21D-6416004CB21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5" name="Freeform 13">
            <a:extLst>
              <a:ext uri="{FF2B5EF4-FFF2-40B4-BE49-F238E27FC236}">
                <a16:creationId xmlns:a16="http://schemas.microsoft.com/office/drawing/2014/main" id="{4EC54A35-CE07-4303-84D9-63BA6918360F}"/>
              </a:ext>
            </a:extLst>
          </p:cNvPr>
          <p:cNvSpPr>
            <a:spLocks/>
          </p:cNvSpPr>
          <p:nvPr userDrawn="1"/>
        </p:nvSpPr>
        <p:spPr bwMode="auto">
          <a:xfrm rot="9900000">
            <a:off x="2675806" y="1093865"/>
            <a:ext cx="2318714" cy="232992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Freeform 13">
            <a:extLst>
              <a:ext uri="{FF2B5EF4-FFF2-40B4-BE49-F238E27FC236}">
                <a16:creationId xmlns:a16="http://schemas.microsoft.com/office/drawing/2014/main" id="{E42E25CA-C158-494B-93F2-156F9990CD5C}"/>
              </a:ext>
            </a:extLst>
          </p:cNvPr>
          <p:cNvSpPr>
            <a:spLocks/>
          </p:cNvSpPr>
          <p:nvPr/>
        </p:nvSpPr>
        <p:spPr bwMode="auto">
          <a:xfrm rot="9900000">
            <a:off x="7377185" y="1081568"/>
            <a:ext cx="2318714" cy="232992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78A252E-FA74-4B28-9A9B-FE52E1D89D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10997" y="1356866"/>
            <a:ext cx="1695403" cy="1687426"/>
          </a:xfrm>
          <a:custGeom>
            <a:avLst/>
            <a:gdLst>
              <a:gd name="connsiteX0" fmla="*/ 648232 w 1695403"/>
              <a:gd name="connsiteY0" fmla="*/ 224 h 1687426"/>
              <a:gd name="connsiteX1" fmla="*/ 1324153 w 1695403"/>
              <a:gd name="connsiteY1" fmla="*/ 392211 h 1687426"/>
              <a:gd name="connsiteX2" fmla="*/ 969742 w 1695403"/>
              <a:gd name="connsiteY2" fmla="*/ 1624379 h 1687426"/>
              <a:gd name="connsiteX3" fmla="*/ 78981 w 1695403"/>
              <a:gd name="connsiteY3" fmla="*/ 704576 h 1687426"/>
              <a:gd name="connsiteX4" fmla="*/ 648232 w 1695403"/>
              <a:gd name="connsiteY4" fmla="*/ 224 h 168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403" h="1687426">
                <a:moveTo>
                  <a:pt x="648232" y="224"/>
                </a:moveTo>
                <a:cubicBezTo>
                  <a:pt x="839535" y="-6170"/>
                  <a:pt x="1064842" y="124492"/>
                  <a:pt x="1324153" y="392211"/>
                </a:cubicBezTo>
                <a:cubicBezTo>
                  <a:pt x="1917454" y="1006346"/>
                  <a:pt x="1799857" y="1416136"/>
                  <a:pt x="969742" y="1624379"/>
                </a:cubicBezTo>
                <a:cubicBezTo>
                  <a:pt x="139627" y="1832622"/>
                  <a:pt x="-158424" y="1524748"/>
                  <a:pt x="78981" y="704576"/>
                </a:cubicBezTo>
                <a:cubicBezTo>
                  <a:pt x="212521" y="243229"/>
                  <a:pt x="402272" y="8445"/>
                  <a:pt x="648232" y="22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95B01E7-15CB-424C-8F9C-AFE5019D19A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712376" y="1344569"/>
            <a:ext cx="1695402" cy="1687426"/>
          </a:xfrm>
          <a:custGeom>
            <a:avLst/>
            <a:gdLst>
              <a:gd name="connsiteX0" fmla="*/ 648233 w 1695402"/>
              <a:gd name="connsiteY0" fmla="*/ 224 h 1687426"/>
              <a:gd name="connsiteX1" fmla="*/ 1324153 w 1695402"/>
              <a:gd name="connsiteY1" fmla="*/ 392211 h 1687426"/>
              <a:gd name="connsiteX2" fmla="*/ 969742 w 1695402"/>
              <a:gd name="connsiteY2" fmla="*/ 1624379 h 1687426"/>
              <a:gd name="connsiteX3" fmla="*/ 78981 w 1695402"/>
              <a:gd name="connsiteY3" fmla="*/ 704576 h 1687426"/>
              <a:gd name="connsiteX4" fmla="*/ 648233 w 1695402"/>
              <a:gd name="connsiteY4" fmla="*/ 224 h 168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402" h="1687426">
                <a:moveTo>
                  <a:pt x="648233" y="224"/>
                </a:moveTo>
                <a:cubicBezTo>
                  <a:pt x="839536" y="-6170"/>
                  <a:pt x="1064842" y="124492"/>
                  <a:pt x="1324153" y="392211"/>
                </a:cubicBezTo>
                <a:cubicBezTo>
                  <a:pt x="1917454" y="1006346"/>
                  <a:pt x="1799856" y="1416136"/>
                  <a:pt x="969742" y="1624379"/>
                </a:cubicBezTo>
                <a:cubicBezTo>
                  <a:pt x="139627" y="1832622"/>
                  <a:pt x="-158424" y="1524748"/>
                  <a:pt x="78981" y="704576"/>
                </a:cubicBezTo>
                <a:cubicBezTo>
                  <a:pt x="212521" y="243229"/>
                  <a:pt x="402272" y="8445"/>
                  <a:pt x="648233" y="22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1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6" grpId="0" animBg="1"/>
      <p:bldP spid="19" grpId="0" animBg="1"/>
    </p:bldLst>
  </p:timing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3">
            <a:extLst>
              <a:ext uri="{FF2B5EF4-FFF2-40B4-BE49-F238E27FC236}">
                <a16:creationId xmlns:a16="http://schemas.microsoft.com/office/drawing/2014/main" id="{D5647FE3-C287-4A4A-8D7B-D0EAA93D8863}"/>
              </a:ext>
            </a:extLst>
          </p:cNvPr>
          <p:cNvSpPr>
            <a:spLocks/>
          </p:cNvSpPr>
          <p:nvPr userDrawn="1"/>
        </p:nvSpPr>
        <p:spPr bwMode="auto">
          <a:xfrm rot="18868015">
            <a:off x="-2103495" y="61092"/>
            <a:ext cx="6656720" cy="6688908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Roboto" panose="02000000000000000000" pitchFamily="2" charset="0"/>
              </a:rPr>
              <a:t> 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5A4E2A8-EEF0-465D-B7D3-5C05E2D1B6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66848" y="1660870"/>
            <a:ext cx="3489352" cy="3489352"/>
          </a:xfrm>
          <a:custGeom>
            <a:avLst/>
            <a:gdLst>
              <a:gd name="connsiteX0" fmla="*/ 1744676 w 3489352"/>
              <a:gd name="connsiteY0" fmla="*/ 0 h 3489352"/>
              <a:gd name="connsiteX1" fmla="*/ 3489352 w 3489352"/>
              <a:gd name="connsiteY1" fmla="*/ 1744676 h 3489352"/>
              <a:gd name="connsiteX2" fmla="*/ 1744676 w 3489352"/>
              <a:gd name="connsiteY2" fmla="*/ 3489352 h 3489352"/>
              <a:gd name="connsiteX3" fmla="*/ 0 w 3489352"/>
              <a:gd name="connsiteY3" fmla="*/ 1744676 h 3489352"/>
              <a:gd name="connsiteX4" fmla="*/ 1744676 w 3489352"/>
              <a:gd name="connsiteY4" fmla="*/ 0 h 3489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9352" h="3489352">
                <a:moveTo>
                  <a:pt x="1744676" y="0"/>
                </a:moveTo>
                <a:cubicBezTo>
                  <a:pt x="2708234" y="0"/>
                  <a:pt x="3489352" y="781118"/>
                  <a:pt x="3489352" y="1744676"/>
                </a:cubicBezTo>
                <a:cubicBezTo>
                  <a:pt x="3489352" y="2708234"/>
                  <a:pt x="2708234" y="3489352"/>
                  <a:pt x="1744676" y="3489352"/>
                </a:cubicBezTo>
                <a:cubicBezTo>
                  <a:pt x="781118" y="3489352"/>
                  <a:pt x="0" y="2708234"/>
                  <a:pt x="0" y="1744676"/>
                </a:cubicBezTo>
                <a:cubicBezTo>
                  <a:pt x="0" y="781118"/>
                  <a:pt x="781118" y="0"/>
                  <a:pt x="174467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579DC49-DFEA-4DE5-BBA4-70B69532BC7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2101D3A-D13A-4604-AA3C-F79641BA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0E7039-1425-4F00-82A7-7AF34998CFEE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93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>
            <a:extLst>
              <a:ext uri="{FF2B5EF4-FFF2-40B4-BE49-F238E27FC236}">
                <a16:creationId xmlns:a16="http://schemas.microsoft.com/office/drawing/2014/main" id="{D1BFE11A-41E1-41D2-82A6-B92D36321726}"/>
              </a:ext>
            </a:extLst>
          </p:cNvPr>
          <p:cNvSpPr>
            <a:spLocks/>
          </p:cNvSpPr>
          <p:nvPr/>
        </p:nvSpPr>
        <p:spPr bwMode="auto">
          <a:xfrm rot="5400000">
            <a:off x="1421805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DB58968C-95C5-48F5-85CB-81638556A1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56929" y="1250953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BC592CDE-22DD-4CFD-A6B7-FE02D4F8FB1D}"/>
              </a:ext>
            </a:extLst>
          </p:cNvPr>
          <p:cNvSpPr>
            <a:spLocks/>
          </p:cNvSpPr>
          <p:nvPr/>
        </p:nvSpPr>
        <p:spPr bwMode="auto">
          <a:xfrm rot="5400000">
            <a:off x="3857207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9DEB02CB-5055-4033-BF88-FF15CCFC20A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996143" y="1250953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629B6602-F8EA-43BC-9DA8-5D09C44F2B1C}"/>
              </a:ext>
            </a:extLst>
          </p:cNvPr>
          <p:cNvSpPr>
            <a:spLocks/>
          </p:cNvSpPr>
          <p:nvPr/>
        </p:nvSpPr>
        <p:spPr bwMode="auto">
          <a:xfrm rot="5400000">
            <a:off x="6292609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985BD8AB-A251-4E26-AA45-97789FD003A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35357" y="1250952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2B1740BF-1FA3-46FC-A5A1-03A491B23BA8}"/>
              </a:ext>
            </a:extLst>
          </p:cNvPr>
          <p:cNvSpPr>
            <a:spLocks/>
          </p:cNvSpPr>
          <p:nvPr/>
        </p:nvSpPr>
        <p:spPr bwMode="auto">
          <a:xfrm rot="5400000">
            <a:off x="8728011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A46A5149-5A3C-4797-9D34-7001EE2CF6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74572" y="1250952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3C7419A3-76B8-4E53-BCE5-1B1ABC898064}"/>
              </a:ext>
            </a:extLst>
          </p:cNvPr>
          <p:cNvSpPr>
            <a:spLocks/>
          </p:cNvSpPr>
          <p:nvPr/>
        </p:nvSpPr>
        <p:spPr bwMode="auto">
          <a:xfrm rot="5400000">
            <a:off x="1421805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A4A629DB-370D-4068-84F5-68415C3F181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56929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DEB3FF8B-08CB-4C73-A4EB-AC387501BBCE}"/>
              </a:ext>
            </a:extLst>
          </p:cNvPr>
          <p:cNvSpPr>
            <a:spLocks/>
          </p:cNvSpPr>
          <p:nvPr/>
        </p:nvSpPr>
        <p:spPr bwMode="auto">
          <a:xfrm rot="5400000">
            <a:off x="3857207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45905FFF-F753-4BFC-A31E-5FBF6209A1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996143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9" name="Freeform 13">
            <a:extLst>
              <a:ext uri="{FF2B5EF4-FFF2-40B4-BE49-F238E27FC236}">
                <a16:creationId xmlns:a16="http://schemas.microsoft.com/office/drawing/2014/main" id="{80577E9F-9E96-4527-ABBC-3EEA2B0D5770}"/>
              </a:ext>
            </a:extLst>
          </p:cNvPr>
          <p:cNvSpPr>
            <a:spLocks/>
          </p:cNvSpPr>
          <p:nvPr/>
        </p:nvSpPr>
        <p:spPr bwMode="auto">
          <a:xfrm rot="5400000">
            <a:off x="6292609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AEA846BE-2D10-425E-B89D-8FF85D8F43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35357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3" name="Freeform 13">
            <a:extLst>
              <a:ext uri="{FF2B5EF4-FFF2-40B4-BE49-F238E27FC236}">
                <a16:creationId xmlns:a16="http://schemas.microsoft.com/office/drawing/2014/main" id="{ED668460-CC37-4DA9-A010-043DC448540F}"/>
              </a:ext>
            </a:extLst>
          </p:cNvPr>
          <p:cNvSpPr>
            <a:spLocks/>
          </p:cNvSpPr>
          <p:nvPr/>
        </p:nvSpPr>
        <p:spPr bwMode="auto">
          <a:xfrm rot="5400000">
            <a:off x="8728011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29BC714C-1BD1-49C7-A8F6-E31B56C7724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874572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160C0E4E-B39A-46D0-83A2-EBEC3460E02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0" name="Slide Number Placeholder 5">
            <a:extLst>
              <a:ext uri="{FF2B5EF4-FFF2-40B4-BE49-F238E27FC236}">
                <a16:creationId xmlns:a16="http://schemas.microsoft.com/office/drawing/2014/main" id="{09A47E02-8FAD-401B-AA09-A213F26B226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C73A57-CC31-4F7E-B2EB-BE968E8F338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7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9" grpId="0" animBg="1"/>
      <p:bldP spid="9" grpId="0" animBg="1"/>
      <p:bldP spid="42" grpId="0" animBg="1"/>
      <p:bldP spid="13" grpId="0" animBg="1"/>
      <p:bldP spid="43" grpId="0" animBg="1"/>
      <p:bldP spid="17" grpId="0" animBg="1"/>
      <p:bldP spid="44" grpId="0" animBg="1"/>
      <p:bldP spid="21" grpId="0" animBg="1"/>
      <p:bldP spid="45" grpId="0" animBg="1"/>
      <p:bldP spid="25" grpId="0" animBg="1"/>
      <p:bldP spid="46" grpId="0" animBg="1"/>
      <p:bldP spid="29" grpId="0" animBg="1"/>
      <p:bldP spid="47" grpId="0" animBg="1"/>
      <p:bldP spid="33" grpId="0" animBg="1"/>
      <p:bldP spid="48" grpId="0" animBg="1"/>
    </p:bldLst>
  </p:timing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DCBF56E1-5B1B-4800-BDA0-8A113A9EF05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5858C5F-0AC8-46C7-ACD7-F018ECB4391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B17340-9C53-481C-AD3E-09F63BE4858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39" name="Freeform 13">
            <a:extLst>
              <a:ext uri="{FF2B5EF4-FFF2-40B4-BE49-F238E27FC236}">
                <a16:creationId xmlns:a16="http://schemas.microsoft.com/office/drawing/2014/main" id="{A77FB9AB-17BD-40DD-A107-F9E4187B3E72}"/>
              </a:ext>
            </a:extLst>
          </p:cNvPr>
          <p:cNvSpPr>
            <a:spLocks/>
          </p:cNvSpPr>
          <p:nvPr userDrawn="1"/>
        </p:nvSpPr>
        <p:spPr bwMode="auto">
          <a:xfrm rot="19442737">
            <a:off x="8627849" y="403953"/>
            <a:ext cx="2411070" cy="2422729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38" name="Freeform 13">
            <a:extLst>
              <a:ext uri="{FF2B5EF4-FFF2-40B4-BE49-F238E27FC236}">
                <a16:creationId xmlns:a16="http://schemas.microsoft.com/office/drawing/2014/main" id="{19851E0D-8A40-4598-A0E5-017B23B88FE2}"/>
              </a:ext>
            </a:extLst>
          </p:cNvPr>
          <p:cNvSpPr>
            <a:spLocks/>
          </p:cNvSpPr>
          <p:nvPr userDrawn="1"/>
        </p:nvSpPr>
        <p:spPr bwMode="auto">
          <a:xfrm rot="488949">
            <a:off x="9796645" y="-876819"/>
            <a:ext cx="3216674" cy="3232228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4F058A1-0AD4-431B-94A9-8F75BECB5DD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362576" y="739293"/>
            <a:ext cx="6829425" cy="5128844"/>
          </a:xfrm>
          <a:custGeom>
            <a:avLst/>
            <a:gdLst>
              <a:gd name="connsiteX0" fmla="*/ 3726472 w 6829425"/>
              <a:gd name="connsiteY0" fmla="*/ 4542460 h 5128844"/>
              <a:gd name="connsiteX1" fmla="*/ 4019665 w 6829425"/>
              <a:gd name="connsiteY1" fmla="*/ 4835652 h 5128844"/>
              <a:gd name="connsiteX2" fmla="*/ 3726472 w 6829425"/>
              <a:gd name="connsiteY2" fmla="*/ 5128844 h 5128844"/>
              <a:gd name="connsiteX3" fmla="*/ 3433280 w 6829425"/>
              <a:gd name="connsiteY3" fmla="*/ 4835652 h 5128844"/>
              <a:gd name="connsiteX4" fmla="*/ 3726472 w 6829425"/>
              <a:gd name="connsiteY4" fmla="*/ 4542460 h 5128844"/>
              <a:gd name="connsiteX5" fmla="*/ 3218828 w 6829425"/>
              <a:gd name="connsiteY5" fmla="*/ 4488421 h 5128844"/>
              <a:gd name="connsiteX6" fmla="*/ 3354986 w 6829425"/>
              <a:gd name="connsiteY6" fmla="*/ 4624579 h 5128844"/>
              <a:gd name="connsiteX7" fmla="*/ 3218828 w 6829425"/>
              <a:gd name="connsiteY7" fmla="*/ 4760737 h 5128844"/>
              <a:gd name="connsiteX8" fmla="*/ 3082670 w 6829425"/>
              <a:gd name="connsiteY8" fmla="*/ 4624579 h 5128844"/>
              <a:gd name="connsiteX9" fmla="*/ 3218828 w 6829425"/>
              <a:gd name="connsiteY9" fmla="*/ 4488421 h 5128844"/>
              <a:gd name="connsiteX10" fmla="*/ 4936360 w 6829425"/>
              <a:gd name="connsiteY10" fmla="*/ 4343397 h 5128844"/>
              <a:gd name="connsiteX11" fmla="*/ 5166244 w 6829425"/>
              <a:gd name="connsiteY11" fmla="*/ 4573282 h 5128844"/>
              <a:gd name="connsiteX12" fmla="*/ 4936360 w 6829425"/>
              <a:gd name="connsiteY12" fmla="*/ 4803166 h 5128844"/>
              <a:gd name="connsiteX13" fmla="*/ 4706476 w 6829425"/>
              <a:gd name="connsiteY13" fmla="*/ 4573282 h 5128844"/>
              <a:gd name="connsiteX14" fmla="*/ 4936360 w 6829425"/>
              <a:gd name="connsiteY14" fmla="*/ 4343397 h 5128844"/>
              <a:gd name="connsiteX15" fmla="*/ 6700294 w 6829425"/>
              <a:gd name="connsiteY15" fmla="*/ 250564 h 5128844"/>
              <a:gd name="connsiteX16" fmla="*/ 6800102 w 6829425"/>
              <a:gd name="connsiteY16" fmla="*/ 270715 h 5128844"/>
              <a:gd name="connsiteX17" fmla="*/ 6829425 w 6829425"/>
              <a:gd name="connsiteY17" fmla="*/ 286631 h 5128844"/>
              <a:gd name="connsiteX18" fmla="*/ 6829425 w 6829425"/>
              <a:gd name="connsiteY18" fmla="*/ 727330 h 5128844"/>
              <a:gd name="connsiteX19" fmla="*/ 6800102 w 6829425"/>
              <a:gd name="connsiteY19" fmla="*/ 743245 h 5128844"/>
              <a:gd name="connsiteX20" fmla="*/ 6700294 w 6829425"/>
              <a:gd name="connsiteY20" fmla="*/ 763396 h 5128844"/>
              <a:gd name="connsiteX21" fmla="*/ 6443878 w 6829425"/>
              <a:gd name="connsiteY21" fmla="*/ 506980 h 5128844"/>
              <a:gd name="connsiteX22" fmla="*/ 6700294 w 6829425"/>
              <a:gd name="connsiteY22" fmla="*/ 250564 h 5128844"/>
              <a:gd name="connsiteX23" fmla="*/ 3750086 w 6829425"/>
              <a:gd name="connsiteY23" fmla="*/ 229138 h 5128844"/>
              <a:gd name="connsiteX24" fmla="*/ 3988357 w 6829425"/>
              <a:gd name="connsiteY24" fmla="*/ 467409 h 5128844"/>
              <a:gd name="connsiteX25" fmla="*/ 3842832 w 6829425"/>
              <a:gd name="connsiteY25" fmla="*/ 686955 h 5128844"/>
              <a:gd name="connsiteX26" fmla="*/ 3837159 w 6829425"/>
              <a:gd name="connsiteY26" fmla="*/ 688716 h 5128844"/>
              <a:gd name="connsiteX27" fmla="*/ 3842199 w 6829425"/>
              <a:gd name="connsiteY27" fmla="*/ 698004 h 5128844"/>
              <a:gd name="connsiteX28" fmla="*/ 3860696 w 6829425"/>
              <a:gd name="connsiteY28" fmla="*/ 757589 h 5128844"/>
              <a:gd name="connsiteX29" fmla="*/ 3866452 w 6829425"/>
              <a:gd name="connsiteY29" fmla="*/ 814694 h 5128844"/>
              <a:gd name="connsiteX30" fmla="*/ 3876861 w 6829425"/>
              <a:gd name="connsiteY30" fmla="*/ 810593 h 5128844"/>
              <a:gd name="connsiteX31" fmla="*/ 3999845 w 6829425"/>
              <a:gd name="connsiteY31" fmla="*/ 791999 h 5128844"/>
              <a:gd name="connsiteX32" fmla="*/ 4160828 w 6829425"/>
              <a:gd name="connsiteY32" fmla="*/ 824502 h 5128844"/>
              <a:gd name="connsiteX33" fmla="*/ 4229022 w 6829425"/>
              <a:gd name="connsiteY33" fmla="*/ 861516 h 5128844"/>
              <a:gd name="connsiteX34" fmla="*/ 4242910 w 6829425"/>
              <a:gd name="connsiteY34" fmla="*/ 835931 h 5128844"/>
              <a:gd name="connsiteX35" fmla="*/ 4695284 w 6829425"/>
              <a:gd name="connsiteY35" fmla="*/ 595404 h 5128844"/>
              <a:gd name="connsiteX36" fmla="*/ 5197957 w 6829425"/>
              <a:gd name="connsiteY36" fmla="*/ 928600 h 5128844"/>
              <a:gd name="connsiteX37" fmla="*/ 5216322 w 6829425"/>
              <a:gd name="connsiteY37" fmla="*/ 987759 h 5128844"/>
              <a:gd name="connsiteX38" fmla="*/ 5363708 w 6829425"/>
              <a:gd name="connsiteY38" fmla="*/ 895775 h 5128844"/>
              <a:gd name="connsiteX39" fmla="*/ 6123983 w 6829425"/>
              <a:gd name="connsiteY39" fmla="*/ 703266 h 5128844"/>
              <a:gd name="connsiteX40" fmla="*/ 6744832 w 6829425"/>
              <a:gd name="connsiteY40" fmla="*/ 828609 h 5128844"/>
              <a:gd name="connsiteX41" fmla="*/ 6829425 w 6829425"/>
              <a:gd name="connsiteY41" fmla="*/ 869360 h 5128844"/>
              <a:gd name="connsiteX42" fmla="*/ 6829425 w 6829425"/>
              <a:gd name="connsiteY42" fmla="*/ 4518631 h 5128844"/>
              <a:gd name="connsiteX43" fmla="*/ 6744119 w 6829425"/>
              <a:gd name="connsiteY43" fmla="*/ 4545112 h 5128844"/>
              <a:gd name="connsiteX44" fmla="*/ 6645556 w 6829425"/>
              <a:gd name="connsiteY44" fmla="*/ 4555047 h 5128844"/>
              <a:gd name="connsiteX45" fmla="*/ 6455192 w 6829425"/>
              <a:gd name="connsiteY45" fmla="*/ 4516615 h 5128844"/>
              <a:gd name="connsiteX46" fmla="*/ 6390928 w 6829425"/>
              <a:gd name="connsiteY46" fmla="*/ 4481734 h 5128844"/>
              <a:gd name="connsiteX47" fmla="*/ 6378222 w 6829425"/>
              <a:gd name="connsiteY47" fmla="*/ 4544666 h 5128844"/>
              <a:gd name="connsiteX48" fmla="*/ 6216590 w 6829425"/>
              <a:gd name="connsiteY48" fmla="*/ 4651804 h 5128844"/>
              <a:gd name="connsiteX49" fmla="*/ 6041171 w 6829425"/>
              <a:gd name="connsiteY49" fmla="*/ 4476386 h 5128844"/>
              <a:gd name="connsiteX50" fmla="*/ 6216590 w 6829425"/>
              <a:gd name="connsiteY50" fmla="*/ 4300967 h 5128844"/>
              <a:gd name="connsiteX51" fmla="*/ 6219294 w 6829425"/>
              <a:gd name="connsiteY51" fmla="*/ 4301240 h 5128844"/>
              <a:gd name="connsiteX52" fmla="*/ 6194929 w 6829425"/>
              <a:gd name="connsiteY52" fmla="*/ 4256352 h 5128844"/>
              <a:gd name="connsiteX53" fmla="*/ 6168198 w 6829425"/>
              <a:gd name="connsiteY53" fmla="*/ 4170240 h 5128844"/>
              <a:gd name="connsiteX54" fmla="*/ 6119842 w 6829425"/>
              <a:gd name="connsiteY54" fmla="*/ 4155230 h 5128844"/>
              <a:gd name="connsiteX55" fmla="*/ 5991348 w 6829425"/>
              <a:gd name="connsiteY55" fmla="*/ 4068596 h 5128844"/>
              <a:gd name="connsiteX56" fmla="*/ 5989900 w 6829425"/>
              <a:gd name="connsiteY56" fmla="*/ 4066841 h 5128844"/>
              <a:gd name="connsiteX57" fmla="*/ 5989536 w 6829425"/>
              <a:gd name="connsiteY57" fmla="*/ 4068069 h 5128844"/>
              <a:gd name="connsiteX58" fmla="*/ 5528400 w 6829425"/>
              <a:gd name="connsiteY58" fmla="*/ 4381886 h 5128844"/>
              <a:gd name="connsiteX59" fmla="*/ 5117520 w 6829425"/>
              <a:gd name="connsiteY59" fmla="*/ 4163422 h 5128844"/>
              <a:gd name="connsiteX60" fmla="*/ 5084312 w 6829425"/>
              <a:gd name="connsiteY60" fmla="*/ 4102242 h 5128844"/>
              <a:gd name="connsiteX61" fmla="*/ 5072291 w 6829425"/>
              <a:gd name="connsiteY61" fmla="*/ 4114553 h 5128844"/>
              <a:gd name="connsiteX62" fmla="*/ 3999845 w 6829425"/>
              <a:gd name="connsiteY62" fmla="*/ 4528906 h 5128844"/>
              <a:gd name="connsiteX63" fmla="*/ 3239570 w 6829425"/>
              <a:gd name="connsiteY63" fmla="*/ 4336398 h 5128844"/>
              <a:gd name="connsiteX64" fmla="*/ 3139499 w 6829425"/>
              <a:gd name="connsiteY64" fmla="*/ 4275602 h 5128844"/>
              <a:gd name="connsiteX65" fmla="*/ 3053110 w 6829425"/>
              <a:gd name="connsiteY65" fmla="*/ 4380308 h 5128844"/>
              <a:gd name="connsiteX66" fmla="*/ 2486051 w 6829425"/>
              <a:gd name="connsiteY66" fmla="*/ 4615191 h 5128844"/>
              <a:gd name="connsiteX67" fmla="*/ 1747128 w 6829425"/>
              <a:gd name="connsiteY67" fmla="*/ 4125400 h 5128844"/>
              <a:gd name="connsiteX68" fmla="*/ 1729554 w 6829425"/>
              <a:gd name="connsiteY68" fmla="*/ 4068784 h 5128844"/>
              <a:gd name="connsiteX69" fmla="*/ 1669318 w 6829425"/>
              <a:gd name="connsiteY69" fmla="*/ 4113828 h 5128844"/>
              <a:gd name="connsiteX70" fmla="*/ 1640962 w 6829425"/>
              <a:gd name="connsiteY70" fmla="*/ 4130126 h 5128844"/>
              <a:gd name="connsiteX71" fmla="*/ 1641420 w 6829425"/>
              <a:gd name="connsiteY71" fmla="*/ 4134667 h 5128844"/>
              <a:gd name="connsiteX72" fmla="*/ 1610722 w 6829425"/>
              <a:gd name="connsiteY72" fmla="*/ 4286720 h 5128844"/>
              <a:gd name="connsiteX73" fmla="*/ 1577471 w 6829425"/>
              <a:gd name="connsiteY73" fmla="*/ 4347980 h 5128844"/>
              <a:gd name="connsiteX74" fmla="*/ 1583186 w 6829425"/>
              <a:gd name="connsiteY74" fmla="*/ 4354908 h 5128844"/>
              <a:gd name="connsiteX75" fmla="*/ 1634907 w 6829425"/>
              <a:gd name="connsiteY75" fmla="*/ 4524230 h 5128844"/>
              <a:gd name="connsiteX76" fmla="*/ 1332064 w 6829425"/>
              <a:gd name="connsiteY76" fmla="*/ 4827073 h 5128844"/>
              <a:gd name="connsiteX77" fmla="*/ 1029221 w 6829425"/>
              <a:gd name="connsiteY77" fmla="*/ 4524230 h 5128844"/>
              <a:gd name="connsiteX78" fmla="*/ 1035374 w 6829425"/>
              <a:gd name="connsiteY78" fmla="*/ 4463197 h 5128844"/>
              <a:gd name="connsiteX79" fmla="*/ 1036134 w 6829425"/>
              <a:gd name="connsiteY79" fmla="*/ 4460746 h 5128844"/>
              <a:gd name="connsiteX80" fmla="*/ 1032379 w 6829425"/>
              <a:gd name="connsiteY80" fmla="*/ 4458587 h 5128844"/>
              <a:gd name="connsiteX81" fmla="*/ 890850 w 6829425"/>
              <a:gd name="connsiteY81" fmla="*/ 4286720 h 5128844"/>
              <a:gd name="connsiteX82" fmla="*/ 888796 w 6829425"/>
              <a:gd name="connsiteY82" fmla="*/ 4280104 h 5128844"/>
              <a:gd name="connsiteX83" fmla="*/ 854906 w 6829425"/>
              <a:gd name="connsiteY83" fmla="*/ 4274932 h 5128844"/>
              <a:gd name="connsiteX84" fmla="*/ 0 w 6829425"/>
              <a:gd name="connsiteY84" fmla="*/ 3225997 h 5128844"/>
              <a:gd name="connsiteX85" fmla="*/ 472056 w 6829425"/>
              <a:gd name="connsiteY85" fmla="*/ 2338167 h 5128844"/>
              <a:gd name="connsiteX86" fmla="*/ 513004 w 6829425"/>
              <a:gd name="connsiteY86" fmla="*/ 2313290 h 5128844"/>
              <a:gd name="connsiteX87" fmla="*/ 440228 w 6829425"/>
              <a:gd name="connsiteY87" fmla="*/ 2225084 h 5128844"/>
              <a:gd name="connsiteX88" fmla="*/ 288130 w 6829425"/>
              <a:gd name="connsiteY88" fmla="*/ 1727148 h 5128844"/>
              <a:gd name="connsiteX89" fmla="*/ 680782 w 6829425"/>
              <a:gd name="connsiteY89" fmla="*/ 988660 h 5128844"/>
              <a:gd name="connsiteX90" fmla="*/ 686692 w 6829425"/>
              <a:gd name="connsiteY90" fmla="*/ 985069 h 5128844"/>
              <a:gd name="connsiteX91" fmla="*/ 641768 w 6829425"/>
              <a:gd name="connsiteY91" fmla="*/ 948003 h 5128844"/>
              <a:gd name="connsiteX92" fmla="*/ 534885 w 6829425"/>
              <a:gd name="connsiteY92" fmla="*/ 689965 h 5128844"/>
              <a:gd name="connsiteX93" fmla="*/ 899806 w 6829425"/>
              <a:gd name="connsiteY93" fmla="*/ 325044 h 5128844"/>
              <a:gd name="connsiteX94" fmla="*/ 1264727 w 6829425"/>
              <a:gd name="connsiteY94" fmla="*/ 689965 h 5128844"/>
              <a:gd name="connsiteX95" fmla="*/ 1236049 w 6829425"/>
              <a:gd name="connsiteY95" fmla="*/ 832009 h 5128844"/>
              <a:gd name="connsiteX96" fmla="*/ 1231762 w 6829425"/>
              <a:gd name="connsiteY96" fmla="*/ 839907 h 5128844"/>
              <a:gd name="connsiteX97" fmla="*/ 1292146 w 6829425"/>
              <a:gd name="connsiteY97" fmla="*/ 843716 h 5128844"/>
              <a:gd name="connsiteX98" fmla="*/ 1603225 w 6829425"/>
              <a:gd name="connsiteY98" fmla="*/ 944050 h 5128844"/>
              <a:gd name="connsiteX99" fmla="*/ 1625912 w 6829425"/>
              <a:gd name="connsiteY99" fmla="*/ 957832 h 5128844"/>
              <a:gd name="connsiteX100" fmla="*/ 1633161 w 6829425"/>
              <a:gd name="connsiteY100" fmla="*/ 921926 h 5128844"/>
              <a:gd name="connsiteX101" fmla="*/ 1821290 w 6829425"/>
              <a:gd name="connsiteY101" fmla="*/ 797226 h 5128844"/>
              <a:gd name="connsiteX102" fmla="*/ 2025464 w 6829425"/>
              <a:gd name="connsiteY102" fmla="*/ 1001400 h 5128844"/>
              <a:gd name="connsiteX103" fmla="*/ 1900764 w 6829425"/>
              <a:gd name="connsiteY103" fmla="*/ 1189528 h 5128844"/>
              <a:gd name="connsiteX104" fmla="*/ 1887789 w 6829425"/>
              <a:gd name="connsiteY104" fmla="*/ 1193556 h 5128844"/>
              <a:gd name="connsiteX105" fmla="*/ 1917208 w 6829425"/>
              <a:gd name="connsiteY105" fmla="*/ 1229212 h 5128844"/>
              <a:gd name="connsiteX106" fmla="*/ 1986881 w 6829425"/>
              <a:gd name="connsiteY106" fmla="*/ 1357574 h 5128844"/>
              <a:gd name="connsiteX107" fmla="*/ 2055529 w 6829425"/>
              <a:gd name="connsiteY107" fmla="*/ 1242991 h 5128844"/>
              <a:gd name="connsiteX108" fmla="*/ 2928896 w 6829425"/>
              <a:gd name="connsiteY108" fmla="*/ 792000 h 5128844"/>
              <a:gd name="connsiteX109" fmla="*/ 3098632 w 6829425"/>
              <a:gd name="connsiteY109" fmla="*/ 805376 h 5128844"/>
              <a:gd name="connsiteX110" fmla="*/ 3233923 w 6829425"/>
              <a:gd name="connsiteY110" fmla="*/ 837890 h 5128844"/>
              <a:gd name="connsiteX111" fmla="*/ 3232277 w 6829425"/>
              <a:gd name="connsiteY111" fmla="*/ 821563 h 5128844"/>
              <a:gd name="connsiteX112" fmla="*/ 3485737 w 6829425"/>
              <a:gd name="connsiteY112" fmla="*/ 510578 h 5128844"/>
              <a:gd name="connsiteX113" fmla="*/ 3515861 w 6829425"/>
              <a:gd name="connsiteY113" fmla="*/ 507541 h 5128844"/>
              <a:gd name="connsiteX114" fmla="*/ 3511815 w 6829425"/>
              <a:gd name="connsiteY114" fmla="*/ 467409 h 5128844"/>
              <a:gd name="connsiteX115" fmla="*/ 3750086 w 6829425"/>
              <a:gd name="connsiteY115" fmla="*/ 229138 h 5128844"/>
              <a:gd name="connsiteX116" fmla="*/ 5473699 w 6829425"/>
              <a:gd name="connsiteY116" fmla="*/ 182570 h 5128844"/>
              <a:gd name="connsiteX117" fmla="*/ 5706110 w 6829425"/>
              <a:gd name="connsiteY117" fmla="*/ 414981 h 5128844"/>
              <a:gd name="connsiteX118" fmla="*/ 5473699 w 6829425"/>
              <a:gd name="connsiteY118" fmla="*/ 647392 h 5128844"/>
              <a:gd name="connsiteX119" fmla="*/ 5241288 w 6829425"/>
              <a:gd name="connsiteY119" fmla="*/ 414981 h 5128844"/>
              <a:gd name="connsiteX120" fmla="*/ 5473699 w 6829425"/>
              <a:gd name="connsiteY120" fmla="*/ 182570 h 5128844"/>
              <a:gd name="connsiteX121" fmla="*/ 2272746 w 6829425"/>
              <a:gd name="connsiteY121" fmla="*/ 0 h 5128844"/>
              <a:gd name="connsiteX122" fmla="*/ 2674993 w 6829425"/>
              <a:gd name="connsiteY122" fmla="*/ 402247 h 5128844"/>
              <a:gd name="connsiteX123" fmla="*/ 2272746 w 6829425"/>
              <a:gd name="connsiteY123" fmla="*/ 804495 h 5128844"/>
              <a:gd name="connsiteX124" fmla="*/ 1870499 w 6829425"/>
              <a:gd name="connsiteY124" fmla="*/ 402247 h 5128844"/>
              <a:gd name="connsiteX125" fmla="*/ 2272746 w 6829425"/>
              <a:gd name="connsiteY125" fmla="*/ 0 h 5128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6829425" h="5128844">
                <a:moveTo>
                  <a:pt x="3726472" y="4542460"/>
                </a:moveTo>
                <a:cubicBezTo>
                  <a:pt x="3888398" y="4542460"/>
                  <a:pt x="4019665" y="4673727"/>
                  <a:pt x="4019665" y="4835652"/>
                </a:cubicBezTo>
                <a:cubicBezTo>
                  <a:pt x="4019665" y="4997577"/>
                  <a:pt x="3888398" y="5128844"/>
                  <a:pt x="3726472" y="5128844"/>
                </a:cubicBezTo>
                <a:cubicBezTo>
                  <a:pt x="3564547" y="5128844"/>
                  <a:pt x="3433280" y="4997577"/>
                  <a:pt x="3433280" y="4835652"/>
                </a:cubicBezTo>
                <a:cubicBezTo>
                  <a:pt x="3433280" y="4673727"/>
                  <a:pt x="3564547" y="4542460"/>
                  <a:pt x="3726472" y="4542460"/>
                </a:cubicBezTo>
                <a:close/>
                <a:moveTo>
                  <a:pt x="3218828" y="4488421"/>
                </a:moveTo>
                <a:cubicBezTo>
                  <a:pt x="3294026" y="4488421"/>
                  <a:pt x="3354986" y="4549381"/>
                  <a:pt x="3354986" y="4624579"/>
                </a:cubicBezTo>
                <a:cubicBezTo>
                  <a:pt x="3354986" y="4699777"/>
                  <a:pt x="3294026" y="4760737"/>
                  <a:pt x="3218828" y="4760737"/>
                </a:cubicBezTo>
                <a:cubicBezTo>
                  <a:pt x="3143630" y="4760737"/>
                  <a:pt x="3082670" y="4699777"/>
                  <a:pt x="3082670" y="4624579"/>
                </a:cubicBezTo>
                <a:cubicBezTo>
                  <a:pt x="3082670" y="4549381"/>
                  <a:pt x="3143630" y="4488421"/>
                  <a:pt x="3218828" y="4488421"/>
                </a:cubicBezTo>
                <a:close/>
                <a:moveTo>
                  <a:pt x="4936360" y="4343397"/>
                </a:moveTo>
                <a:cubicBezTo>
                  <a:pt x="5063322" y="4343397"/>
                  <a:pt x="5166244" y="4446320"/>
                  <a:pt x="5166244" y="4573282"/>
                </a:cubicBezTo>
                <a:cubicBezTo>
                  <a:pt x="5166244" y="4700244"/>
                  <a:pt x="5063322" y="4803166"/>
                  <a:pt x="4936360" y="4803166"/>
                </a:cubicBezTo>
                <a:cubicBezTo>
                  <a:pt x="4809398" y="4803166"/>
                  <a:pt x="4706476" y="4700244"/>
                  <a:pt x="4706476" y="4573282"/>
                </a:cubicBezTo>
                <a:cubicBezTo>
                  <a:pt x="4706476" y="4446320"/>
                  <a:pt x="4809398" y="4343397"/>
                  <a:pt x="4936360" y="4343397"/>
                </a:cubicBezTo>
                <a:close/>
                <a:moveTo>
                  <a:pt x="6700294" y="250564"/>
                </a:moveTo>
                <a:cubicBezTo>
                  <a:pt x="6735698" y="250564"/>
                  <a:pt x="6769426" y="257740"/>
                  <a:pt x="6800102" y="270715"/>
                </a:cubicBezTo>
                <a:lnTo>
                  <a:pt x="6829425" y="286631"/>
                </a:lnTo>
                <a:lnTo>
                  <a:pt x="6829425" y="727330"/>
                </a:lnTo>
                <a:lnTo>
                  <a:pt x="6800102" y="743245"/>
                </a:lnTo>
                <a:cubicBezTo>
                  <a:pt x="6769426" y="756222"/>
                  <a:pt x="6735698" y="763396"/>
                  <a:pt x="6700294" y="763396"/>
                </a:cubicBezTo>
                <a:cubicBezTo>
                  <a:pt x="6558679" y="763396"/>
                  <a:pt x="6443878" y="648595"/>
                  <a:pt x="6443878" y="506980"/>
                </a:cubicBezTo>
                <a:cubicBezTo>
                  <a:pt x="6443878" y="365365"/>
                  <a:pt x="6558679" y="250564"/>
                  <a:pt x="6700294" y="250564"/>
                </a:cubicBezTo>
                <a:close/>
                <a:moveTo>
                  <a:pt x="3750086" y="229138"/>
                </a:moveTo>
                <a:cubicBezTo>
                  <a:pt x="3881679" y="229138"/>
                  <a:pt x="3988357" y="335816"/>
                  <a:pt x="3988357" y="467409"/>
                </a:cubicBezTo>
                <a:cubicBezTo>
                  <a:pt x="3988357" y="566104"/>
                  <a:pt x="3928351" y="650784"/>
                  <a:pt x="3842832" y="686955"/>
                </a:cubicBezTo>
                <a:lnTo>
                  <a:pt x="3837159" y="688716"/>
                </a:lnTo>
                <a:lnTo>
                  <a:pt x="3842199" y="698004"/>
                </a:lnTo>
                <a:cubicBezTo>
                  <a:pt x="3850230" y="716992"/>
                  <a:pt x="3856467" y="736925"/>
                  <a:pt x="3860696" y="757589"/>
                </a:cubicBezTo>
                <a:lnTo>
                  <a:pt x="3866452" y="814694"/>
                </a:lnTo>
                <a:lnTo>
                  <a:pt x="3876861" y="810593"/>
                </a:lnTo>
                <a:cubicBezTo>
                  <a:pt x="3915711" y="798509"/>
                  <a:pt x="3957018" y="791999"/>
                  <a:pt x="3999845" y="791999"/>
                </a:cubicBezTo>
                <a:cubicBezTo>
                  <a:pt x="4056948" y="791999"/>
                  <a:pt x="4111348" y="803572"/>
                  <a:pt x="4160828" y="824502"/>
                </a:cubicBezTo>
                <a:lnTo>
                  <a:pt x="4229022" y="861516"/>
                </a:lnTo>
                <a:lnTo>
                  <a:pt x="4242910" y="835931"/>
                </a:lnTo>
                <a:cubicBezTo>
                  <a:pt x="4340948" y="690815"/>
                  <a:pt x="4506974" y="595404"/>
                  <a:pt x="4695284" y="595404"/>
                </a:cubicBezTo>
                <a:cubicBezTo>
                  <a:pt x="4921257" y="595404"/>
                  <a:pt x="5115139" y="732794"/>
                  <a:pt x="5197957" y="928600"/>
                </a:cubicBezTo>
                <a:lnTo>
                  <a:pt x="5216322" y="987759"/>
                </a:lnTo>
                <a:lnTo>
                  <a:pt x="5363708" y="895775"/>
                </a:lnTo>
                <a:cubicBezTo>
                  <a:pt x="5589710" y="773004"/>
                  <a:pt x="5848703" y="703266"/>
                  <a:pt x="6123983" y="703266"/>
                </a:cubicBezTo>
                <a:cubicBezTo>
                  <a:pt x="6344208" y="703266"/>
                  <a:pt x="6554008" y="747898"/>
                  <a:pt x="6744832" y="828609"/>
                </a:cubicBezTo>
                <a:lnTo>
                  <a:pt x="6829425" y="869360"/>
                </a:lnTo>
                <a:lnTo>
                  <a:pt x="6829425" y="4518631"/>
                </a:lnTo>
                <a:lnTo>
                  <a:pt x="6744119" y="4545112"/>
                </a:lnTo>
                <a:cubicBezTo>
                  <a:pt x="6712282" y="4551626"/>
                  <a:pt x="6679319" y="4555047"/>
                  <a:pt x="6645556" y="4555047"/>
                </a:cubicBezTo>
                <a:cubicBezTo>
                  <a:pt x="6578031" y="4555047"/>
                  <a:pt x="6513702" y="4541363"/>
                  <a:pt x="6455192" y="4516615"/>
                </a:cubicBezTo>
                <a:lnTo>
                  <a:pt x="6390928" y="4481734"/>
                </a:lnTo>
                <a:lnTo>
                  <a:pt x="6378222" y="4544666"/>
                </a:lnTo>
                <a:cubicBezTo>
                  <a:pt x="6351594" y="4607627"/>
                  <a:pt x="6289250" y="4651804"/>
                  <a:pt x="6216590" y="4651804"/>
                </a:cubicBezTo>
                <a:cubicBezTo>
                  <a:pt x="6119709" y="4651804"/>
                  <a:pt x="6041171" y="4573267"/>
                  <a:pt x="6041171" y="4476386"/>
                </a:cubicBezTo>
                <a:cubicBezTo>
                  <a:pt x="6041171" y="4379505"/>
                  <a:pt x="6119709" y="4300967"/>
                  <a:pt x="6216590" y="4300967"/>
                </a:cubicBezTo>
                <a:lnTo>
                  <a:pt x="6219294" y="4301240"/>
                </a:lnTo>
                <a:lnTo>
                  <a:pt x="6194929" y="4256352"/>
                </a:lnTo>
                <a:lnTo>
                  <a:pt x="6168198" y="4170240"/>
                </a:lnTo>
                <a:lnTo>
                  <a:pt x="6119842" y="4155230"/>
                </a:lnTo>
                <a:cubicBezTo>
                  <a:pt x="6071478" y="4134773"/>
                  <a:pt x="6027925" y="4105174"/>
                  <a:pt x="5991348" y="4068596"/>
                </a:cubicBezTo>
                <a:lnTo>
                  <a:pt x="5989900" y="4066841"/>
                </a:lnTo>
                <a:lnTo>
                  <a:pt x="5989536" y="4068069"/>
                </a:lnTo>
                <a:cubicBezTo>
                  <a:pt x="5917069" y="4251844"/>
                  <a:pt x="5737921" y="4381886"/>
                  <a:pt x="5528400" y="4381886"/>
                </a:cubicBezTo>
                <a:cubicBezTo>
                  <a:pt x="5357362" y="4381886"/>
                  <a:pt x="5206565" y="4295227"/>
                  <a:pt x="5117520" y="4163422"/>
                </a:cubicBezTo>
                <a:lnTo>
                  <a:pt x="5084312" y="4102242"/>
                </a:lnTo>
                <a:lnTo>
                  <a:pt x="5072291" y="4114553"/>
                </a:lnTo>
                <a:cubicBezTo>
                  <a:pt x="4789039" y="4371997"/>
                  <a:pt x="4412766" y="4528906"/>
                  <a:pt x="3999845" y="4528906"/>
                </a:cubicBezTo>
                <a:cubicBezTo>
                  <a:pt x="3724565" y="4528906"/>
                  <a:pt x="3465572" y="4459170"/>
                  <a:pt x="3239570" y="4336398"/>
                </a:cubicBezTo>
                <a:lnTo>
                  <a:pt x="3139499" y="4275602"/>
                </a:lnTo>
                <a:lnTo>
                  <a:pt x="3053110" y="4380308"/>
                </a:lnTo>
                <a:cubicBezTo>
                  <a:pt x="2907987" y="4525431"/>
                  <a:pt x="2707502" y="4615191"/>
                  <a:pt x="2486051" y="4615191"/>
                </a:cubicBezTo>
                <a:cubicBezTo>
                  <a:pt x="2153876" y="4615191"/>
                  <a:pt x="1868870" y="4413229"/>
                  <a:pt x="1747128" y="4125400"/>
                </a:cubicBezTo>
                <a:lnTo>
                  <a:pt x="1729554" y="4068784"/>
                </a:lnTo>
                <a:lnTo>
                  <a:pt x="1669318" y="4113828"/>
                </a:lnTo>
                <a:lnTo>
                  <a:pt x="1640962" y="4130126"/>
                </a:lnTo>
                <a:lnTo>
                  <a:pt x="1641420" y="4134667"/>
                </a:lnTo>
                <a:cubicBezTo>
                  <a:pt x="1641420" y="4188603"/>
                  <a:pt x="1630489" y="4239985"/>
                  <a:pt x="1610722" y="4286720"/>
                </a:cubicBezTo>
                <a:lnTo>
                  <a:pt x="1577471" y="4347980"/>
                </a:lnTo>
                <a:lnTo>
                  <a:pt x="1583186" y="4354908"/>
                </a:lnTo>
                <a:cubicBezTo>
                  <a:pt x="1615840" y="4403242"/>
                  <a:pt x="1634907" y="4461509"/>
                  <a:pt x="1634907" y="4524230"/>
                </a:cubicBezTo>
                <a:cubicBezTo>
                  <a:pt x="1634907" y="4691486"/>
                  <a:pt x="1499320" y="4827073"/>
                  <a:pt x="1332064" y="4827073"/>
                </a:cubicBezTo>
                <a:cubicBezTo>
                  <a:pt x="1164808" y="4827073"/>
                  <a:pt x="1029221" y="4691486"/>
                  <a:pt x="1029221" y="4524230"/>
                </a:cubicBezTo>
                <a:cubicBezTo>
                  <a:pt x="1029221" y="4503323"/>
                  <a:pt x="1031339" y="4482911"/>
                  <a:pt x="1035374" y="4463197"/>
                </a:cubicBezTo>
                <a:lnTo>
                  <a:pt x="1036134" y="4460746"/>
                </a:lnTo>
                <a:lnTo>
                  <a:pt x="1032379" y="4458587"/>
                </a:lnTo>
                <a:cubicBezTo>
                  <a:pt x="970033" y="4416467"/>
                  <a:pt x="920501" y="4356822"/>
                  <a:pt x="890850" y="4286720"/>
                </a:cubicBezTo>
                <a:lnTo>
                  <a:pt x="888796" y="4280104"/>
                </a:lnTo>
                <a:lnTo>
                  <a:pt x="854906" y="4274932"/>
                </a:lnTo>
                <a:cubicBezTo>
                  <a:pt x="367012" y="4175094"/>
                  <a:pt x="0" y="3743406"/>
                  <a:pt x="0" y="3225997"/>
                </a:cubicBezTo>
                <a:cubicBezTo>
                  <a:pt x="0" y="2856420"/>
                  <a:pt x="187251" y="2530577"/>
                  <a:pt x="472056" y="2338167"/>
                </a:cubicBezTo>
                <a:lnTo>
                  <a:pt x="513004" y="2313290"/>
                </a:lnTo>
                <a:lnTo>
                  <a:pt x="440228" y="2225084"/>
                </a:lnTo>
                <a:cubicBezTo>
                  <a:pt x="344201" y="2082946"/>
                  <a:pt x="288130" y="1911595"/>
                  <a:pt x="288130" y="1727148"/>
                </a:cubicBezTo>
                <a:cubicBezTo>
                  <a:pt x="288130" y="1419738"/>
                  <a:pt x="443884" y="1148705"/>
                  <a:pt x="680782" y="988660"/>
                </a:cubicBezTo>
                <a:lnTo>
                  <a:pt x="686692" y="985069"/>
                </a:lnTo>
                <a:lnTo>
                  <a:pt x="641768" y="948003"/>
                </a:lnTo>
                <a:cubicBezTo>
                  <a:pt x="575730" y="881965"/>
                  <a:pt x="534885" y="790735"/>
                  <a:pt x="534885" y="689965"/>
                </a:cubicBezTo>
                <a:cubicBezTo>
                  <a:pt x="534885" y="488425"/>
                  <a:pt x="698266" y="325044"/>
                  <a:pt x="899806" y="325044"/>
                </a:cubicBezTo>
                <a:cubicBezTo>
                  <a:pt x="1101346" y="325044"/>
                  <a:pt x="1264727" y="488425"/>
                  <a:pt x="1264727" y="689965"/>
                </a:cubicBezTo>
                <a:cubicBezTo>
                  <a:pt x="1264727" y="740350"/>
                  <a:pt x="1254516" y="788350"/>
                  <a:pt x="1236049" y="832009"/>
                </a:cubicBezTo>
                <a:lnTo>
                  <a:pt x="1231762" y="839907"/>
                </a:lnTo>
                <a:lnTo>
                  <a:pt x="1292146" y="843716"/>
                </a:lnTo>
                <a:cubicBezTo>
                  <a:pt x="1403577" y="857881"/>
                  <a:pt x="1508582" y="892637"/>
                  <a:pt x="1603225" y="944050"/>
                </a:cubicBezTo>
                <a:lnTo>
                  <a:pt x="1625912" y="957832"/>
                </a:lnTo>
                <a:lnTo>
                  <a:pt x="1633161" y="921926"/>
                </a:lnTo>
                <a:cubicBezTo>
                  <a:pt x="1664157" y="848645"/>
                  <a:pt x="1736718" y="797226"/>
                  <a:pt x="1821290" y="797226"/>
                </a:cubicBezTo>
                <a:cubicBezTo>
                  <a:pt x="1934053" y="797226"/>
                  <a:pt x="2025464" y="888638"/>
                  <a:pt x="2025464" y="1001400"/>
                </a:cubicBezTo>
                <a:cubicBezTo>
                  <a:pt x="2025464" y="1085972"/>
                  <a:pt x="1974045" y="1158533"/>
                  <a:pt x="1900764" y="1189528"/>
                </a:cubicBezTo>
                <a:lnTo>
                  <a:pt x="1887789" y="1193556"/>
                </a:lnTo>
                <a:lnTo>
                  <a:pt x="1917208" y="1229212"/>
                </a:lnTo>
                <a:lnTo>
                  <a:pt x="1986881" y="1357574"/>
                </a:lnTo>
                <a:lnTo>
                  <a:pt x="2055529" y="1242991"/>
                </a:lnTo>
                <a:cubicBezTo>
                  <a:pt x="2249627" y="970050"/>
                  <a:pt x="2568469" y="792000"/>
                  <a:pt x="2928896" y="792000"/>
                </a:cubicBezTo>
                <a:cubicBezTo>
                  <a:pt x="2986656" y="792000"/>
                  <a:pt x="3043349" y="796573"/>
                  <a:pt x="3098632" y="805376"/>
                </a:cubicBezTo>
                <a:lnTo>
                  <a:pt x="3233923" y="837890"/>
                </a:lnTo>
                <a:lnTo>
                  <a:pt x="3232277" y="821563"/>
                </a:lnTo>
                <a:cubicBezTo>
                  <a:pt x="3232277" y="668163"/>
                  <a:pt x="3341088" y="540178"/>
                  <a:pt x="3485737" y="510578"/>
                </a:cubicBezTo>
                <a:lnTo>
                  <a:pt x="3515861" y="507541"/>
                </a:lnTo>
                <a:lnTo>
                  <a:pt x="3511815" y="467409"/>
                </a:lnTo>
                <a:cubicBezTo>
                  <a:pt x="3511815" y="335816"/>
                  <a:pt x="3618493" y="229138"/>
                  <a:pt x="3750086" y="229138"/>
                </a:cubicBezTo>
                <a:close/>
                <a:moveTo>
                  <a:pt x="5473699" y="182570"/>
                </a:moveTo>
                <a:cubicBezTo>
                  <a:pt x="5602056" y="182570"/>
                  <a:pt x="5706110" y="286624"/>
                  <a:pt x="5706110" y="414981"/>
                </a:cubicBezTo>
                <a:cubicBezTo>
                  <a:pt x="5706110" y="543338"/>
                  <a:pt x="5602056" y="647392"/>
                  <a:pt x="5473699" y="647392"/>
                </a:cubicBezTo>
                <a:cubicBezTo>
                  <a:pt x="5345342" y="647392"/>
                  <a:pt x="5241288" y="543338"/>
                  <a:pt x="5241288" y="414981"/>
                </a:cubicBezTo>
                <a:cubicBezTo>
                  <a:pt x="5241288" y="286624"/>
                  <a:pt x="5345342" y="182570"/>
                  <a:pt x="5473699" y="182570"/>
                </a:cubicBezTo>
                <a:close/>
                <a:moveTo>
                  <a:pt x="2272746" y="0"/>
                </a:moveTo>
                <a:cubicBezTo>
                  <a:pt x="2494901" y="0"/>
                  <a:pt x="2674993" y="180092"/>
                  <a:pt x="2674993" y="402247"/>
                </a:cubicBezTo>
                <a:cubicBezTo>
                  <a:pt x="2674993" y="624402"/>
                  <a:pt x="2494901" y="804495"/>
                  <a:pt x="2272746" y="804495"/>
                </a:cubicBezTo>
                <a:cubicBezTo>
                  <a:pt x="2050591" y="804495"/>
                  <a:pt x="1870499" y="624402"/>
                  <a:pt x="1870499" y="402247"/>
                </a:cubicBezTo>
                <a:cubicBezTo>
                  <a:pt x="1870499" y="180092"/>
                  <a:pt x="2050591" y="0"/>
                  <a:pt x="227274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943854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C86D0D7-97A4-4FF4-AF10-D4323EA532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553549" y="1000912"/>
            <a:ext cx="6868624" cy="4856176"/>
          </a:xfrm>
          <a:custGeom>
            <a:avLst/>
            <a:gdLst>
              <a:gd name="connsiteX0" fmla="*/ 4105787 w 7760192"/>
              <a:gd name="connsiteY0" fmla="*/ 3016 h 5486522"/>
              <a:gd name="connsiteX1" fmla="*/ 5016028 w 7760192"/>
              <a:gd name="connsiteY1" fmla="*/ 693513 h 5486522"/>
              <a:gd name="connsiteX2" fmla="*/ 5026633 w 7760192"/>
              <a:gd name="connsiteY2" fmla="*/ 764594 h 5486522"/>
              <a:gd name="connsiteX3" fmla="*/ 5070886 w 7760192"/>
              <a:gd name="connsiteY3" fmla="*/ 730665 h 5486522"/>
              <a:gd name="connsiteX4" fmla="*/ 6081852 w 7760192"/>
              <a:gd name="connsiteY4" fmla="*/ 317812 h 5486522"/>
              <a:gd name="connsiteX5" fmla="*/ 6801519 w 7760192"/>
              <a:gd name="connsiteY5" fmla="*/ 716121 h 5486522"/>
              <a:gd name="connsiteX6" fmla="*/ 6837986 w 7760192"/>
              <a:gd name="connsiteY6" fmla="*/ 769791 h 5486522"/>
              <a:gd name="connsiteX7" fmla="*/ 6897218 w 7760192"/>
              <a:gd name="connsiteY7" fmla="*/ 748888 h 5486522"/>
              <a:gd name="connsiteX8" fmla="*/ 6969765 w 7760192"/>
              <a:gd name="connsiteY8" fmla="*/ 735956 h 5486522"/>
              <a:gd name="connsiteX9" fmla="*/ 7619334 w 7760192"/>
              <a:gd name="connsiteY9" fmla="*/ 1371483 h 5486522"/>
              <a:gd name="connsiteX10" fmla="*/ 7369897 w 7760192"/>
              <a:gd name="connsiteY10" fmla="*/ 2394968 h 5486522"/>
              <a:gd name="connsiteX11" fmla="*/ 7338035 w 7760192"/>
              <a:gd name="connsiteY11" fmla="*/ 2399758 h 5486522"/>
              <a:gd name="connsiteX12" fmla="*/ 7339262 w 7760192"/>
              <a:gd name="connsiteY12" fmla="*/ 2409172 h 5486522"/>
              <a:gd name="connsiteX13" fmla="*/ 7337301 w 7760192"/>
              <a:gd name="connsiteY13" fmla="*/ 3030896 h 5486522"/>
              <a:gd name="connsiteX14" fmla="*/ 7305611 w 7760192"/>
              <a:gd name="connsiteY14" fmla="*/ 3194953 h 5486522"/>
              <a:gd name="connsiteX15" fmla="*/ 7322114 w 7760192"/>
              <a:gd name="connsiteY15" fmla="*/ 3229168 h 5486522"/>
              <a:gd name="connsiteX16" fmla="*/ 7469702 w 7760192"/>
              <a:gd name="connsiteY16" fmla="*/ 3858409 h 5486522"/>
              <a:gd name="connsiteX17" fmla="*/ 6130742 w 7760192"/>
              <a:gd name="connsiteY17" fmla="*/ 4837582 h 5486522"/>
              <a:gd name="connsiteX18" fmla="*/ 5951630 w 7760192"/>
              <a:gd name="connsiteY18" fmla="*/ 4752380 h 5486522"/>
              <a:gd name="connsiteX19" fmla="*/ 5887755 w 7760192"/>
              <a:gd name="connsiteY19" fmla="*/ 4716678 h 5486522"/>
              <a:gd name="connsiteX20" fmla="*/ 5886437 w 7760192"/>
              <a:gd name="connsiteY20" fmla="*/ 4723703 h 5486522"/>
              <a:gd name="connsiteX21" fmla="*/ 3888567 w 7760192"/>
              <a:gd name="connsiteY21" fmla="*/ 5304872 h 5486522"/>
              <a:gd name="connsiteX22" fmla="*/ 2532646 w 7760192"/>
              <a:gd name="connsiteY22" fmla="*/ 4653185 h 5486522"/>
              <a:gd name="connsiteX23" fmla="*/ 2532028 w 7760192"/>
              <a:gd name="connsiteY23" fmla="*/ 4652302 h 5486522"/>
              <a:gd name="connsiteX24" fmla="*/ 2510390 w 7760192"/>
              <a:gd name="connsiteY24" fmla="*/ 4758472 h 5486522"/>
              <a:gd name="connsiteX25" fmla="*/ 1273903 w 7760192"/>
              <a:gd name="connsiteY25" fmla="*/ 5112714 h 5486522"/>
              <a:gd name="connsiteX26" fmla="*/ 876655 w 7760192"/>
              <a:gd name="connsiteY26" fmla="*/ 4432331 h 5486522"/>
              <a:gd name="connsiteX27" fmla="*/ 880077 w 7760192"/>
              <a:gd name="connsiteY27" fmla="*/ 4407262 h 5486522"/>
              <a:gd name="connsiteX28" fmla="*/ 708988 w 7760192"/>
              <a:gd name="connsiteY28" fmla="*/ 4362749 h 5486522"/>
              <a:gd name="connsiteX29" fmla="*/ 186211 w 7760192"/>
              <a:gd name="connsiteY29" fmla="*/ 2036574 h 5486522"/>
              <a:gd name="connsiteX30" fmla="*/ 2460508 w 7760192"/>
              <a:gd name="connsiteY30" fmla="*/ 593629 h 5486522"/>
              <a:gd name="connsiteX31" fmla="*/ 2510109 w 7760192"/>
              <a:gd name="connsiteY31" fmla="*/ 627534 h 5486522"/>
              <a:gd name="connsiteX32" fmla="*/ 2547873 w 7760192"/>
              <a:gd name="connsiteY32" fmla="*/ 597530 h 5486522"/>
              <a:gd name="connsiteX33" fmla="*/ 3200245 w 7760192"/>
              <a:gd name="connsiteY33" fmla="*/ 248873 h 5486522"/>
              <a:gd name="connsiteX34" fmla="*/ 4105787 w 7760192"/>
              <a:gd name="connsiteY34" fmla="*/ 3016 h 5486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760192" h="5486522">
                <a:moveTo>
                  <a:pt x="4105787" y="3016"/>
                </a:moveTo>
                <a:cubicBezTo>
                  <a:pt x="4609329" y="-29485"/>
                  <a:pt x="4912624" y="200775"/>
                  <a:pt x="5016028" y="693513"/>
                </a:cubicBezTo>
                <a:lnTo>
                  <a:pt x="5026633" y="764594"/>
                </a:lnTo>
                <a:lnTo>
                  <a:pt x="5070886" y="730665"/>
                </a:lnTo>
                <a:cubicBezTo>
                  <a:pt x="5453902" y="454261"/>
                  <a:pt x="5790868" y="316677"/>
                  <a:pt x="6081852" y="317812"/>
                </a:cubicBezTo>
                <a:cubicBezTo>
                  <a:pt x="6365375" y="318918"/>
                  <a:pt x="6605244" y="451720"/>
                  <a:pt x="6801519" y="716121"/>
                </a:cubicBezTo>
                <a:lnTo>
                  <a:pt x="6837986" y="769791"/>
                </a:lnTo>
                <a:lnTo>
                  <a:pt x="6897218" y="748888"/>
                </a:lnTo>
                <a:cubicBezTo>
                  <a:pt x="6921676" y="742368"/>
                  <a:pt x="6945859" y="738057"/>
                  <a:pt x="6969765" y="735956"/>
                </a:cubicBezTo>
                <a:cubicBezTo>
                  <a:pt x="7215661" y="714333"/>
                  <a:pt x="7432334" y="926365"/>
                  <a:pt x="7619334" y="1371483"/>
                </a:cubicBezTo>
                <a:cubicBezTo>
                  <a:pt x="7869620" y="1966171"/>
                  <a:pt x="7786295" y="2307108"/>
                  <a:pt x="7369897" y="2394968"/>
                </a:cubicBezTo>
                <a:lnTo>
                  <a:pt x="7338035" y="2399758"/>
                </a:lnTo>
                <a:lnTo>
                  <a:pt x="7339262" y="2409172"/>
                </a:lnTo>
                <a:cubicBezTo>
                  <a:pt x="7362890" y="2643612"/>
                  <a:pt x="7362232" y="2850858"/>
                  <a:pt x="7337301" y="3030896"/>
                </a:cubicBezTo>
                <a:lnTo>
                  <a:pt x="7305611" y="3194953"/>
                </a:lnTo>
                <a:lnTo>
                  <a:pt x="7322114" y="3229168"/>
                </a:lnTo>
                <a:cubicBezTo>
                  <a:pt x="7392635" y="3390775"/>
                  <a:pt x="7441842" y="3600524"/>
                  <a:pt x="7469702" y="3858409"/>
                </a:cubicBezTo>
                <a:cubicBezTo>
                  <a:pt x="7591176" y="4959091"/>
                  <a:pt x="7143120" y="5285234"/>
                  <a:pt x="6130742" y="4837582"/>
                </a:cubicBezTo>
                <a:cubicBezTo>
                  <a:pt x="6067305" y="4809580"/>
                  <a:pt x="6007602" y="4781179"/>
                  <a:pt x="5951630" y="4752380"/>
                </a:cubicBezTo>
                <a:lnTo>
                  <a:pt x="5887755" y="4716678"/>
                </a:lnTo>
                <a:lnTo>
                  <a:pt x="5886437" y="4723703"/>
                </a:lnTo>
                <a:cubicBezTo>
                  <a:pt x="5715024" y="5379443"/>
                  <a:pt x="5048881" y="5573526"/>
                  <a:pt x="3888567" y="5304872"/>
                </a:cubicBezTo>
                <a:cubicBezTo>
                  <a:pt x="3224788" y="5152793"/>
                  <a:pt x="2772884" y="4935429"/>
                  <a:pt x="2532646" y="4653185"/>
                </a:cubicBezTo>
                <a:lnTo>
                  <a:pt x="2532028" y="4652302"/>
                </a:lnTo>
                <a:lnTo>
                  <a:pt x="2510390" y="4758472"/>
                </a:lnTo>
                <a:cubicBezTo>
                  <a:pt x="2304213" y="5592003"/>
                  <a:pt x="1890854" y="5709438"/>
                  <a:pt x="1273903" y="5112714"/>
                </a:cubicBezTo>
                <a:cubicBezTo>
                  <a:pt x="1003201" y="4851223"/>
                  <a:pt x="870836" y="4624456"/>
                  <a:pt x="876655" y="4432331"/>
                </a:cubicBezTo>
                <a:lnTo>
                  <a:pt x="880077" y="4407262"/>
                </a:lnTo>
                <a:lnTo>
                  <a:pt x="708988" y="4362749"/>
                </a:lnTo>
                <a:cubicBezTo>
                  <a:pt x="-5901" y="4115835"/>
                  <a:pt x="-180160" y="3339553"/>
                  <a:pt x="186211" y="2036574"/>
                </a:cubicBezTo>
                <a:cubicBezTo>
                  <a:pt x="648058" y="389974"/>
                  <a:pt x="1406157" y="-90115"/>
                  <a:pt x="2460508" y="593629"/>
                </a:cubicBezTo>
                <a:lnTo>
                  <a:pt x="2510109" y="627534"/>
                </a:lnTo>
                <a:lnTo>
                  <a:pt x="2547873" y="597530"/>
                </a:lnTo>
                <a:cubicBezTo>
                  <a:pt x="2719354" y="475429"/>
                  <a:pt x="2936822" y="359201"/>
                  <a:pt x="3200245" y="248873"/>
                </a:cubicBezTo>
                <a:cubicBezTo>
                  <a:pt x="3552183" y="101207"/>
                  <a:pt x="3854016" y="19266"/>
                  <a:pt x="4105787" y="3016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531B659F-6702-4790-97B8-EABA180B70D8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DCC85E21-7755-4B3A-9C19-67CBAC0E1E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5179BA-2AAC-4826-954B-B917E229F2E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160020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550A75F3-4E18-4B86-9618-BAEBCBEB528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D3F18D1-B4F5-4BEB-9E75-CADC29F16D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AD1C1-5C8B-4F74-9EA6-7A2C76F3DBC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9F2D94D-C253-46C1-928E-41B6CC25AF0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-421" y="1"/>
            <a:ext cx="6426928" cy="5916681"/>
          </a:xfrm>
          <a:custGeom>
            <a:avLst/>
            <a:gdLst>
              <a:gd name="connsiteX0" fmla="*/ 5791469 w 6426928"/>
              <a:gd name="connsiteY0" fmla="*/ 1915699 h 5916681"/>
              <a:gd name="connsiteX1" fmla="*/ 6151397 w 6426928"/>
              <a:gd name="connsiteY1" fmla="*/ 2021879 h 5916681"/>
              <a:gd name="connsiteX2" fmla="*/ 6086697 w 6426928"/>
              <a:gd name="connsiteY2" fmla="*/ 4279872 h 5916681"/>
              <a:gd name="connsiteX3" fmla="*/ 4861500 w 6426928"/>
              <a:gd name="connsiteY3" fmla="*/ 5616442 h 5916681"/>
              <a:gd name="connsiteX4" fmla="*/ 2528921 w 6426928"/>
              <a:gd name="connsiteY4" fmla="*/ 5448408 h 5916681"/>
              <a:gd name="connsiteX5" fmla="*/ 2811600 w 6426928"/>
              <a:gd name="connsiteY5" fmla="*/ 2987205 h 5916681"/>
              <a:gd name="connsiteX6" fmla="*/ 4743723 w 6426928"/>
              <a:gd name="connsiteY6" fmla="*/ 2435352 h 5916681"/>
              <a:gd name="connsiteX7" fmla="*/ 5791469 w 6426928"/>
              <a:gd name="connsiteY7" fmla="*/ 1915699 h 5916681"/>
              <a:gd name="connsiteX8" fmla="*/ 0 w 6426928"/>
              <a:gd name="connsiteY8" fmla="*/ 0 h 5916681"/>
              <a:gd name="connsiteX9" fmla="*/ 5830533 w 6426928"/>
              <a:gd name="connsiteY9" fmla="*/ 0 h 5916681"/>
              <a:gd name="connsiteX10" fmla="*/ 5908368 w 6426928"/>
              <a:gd name="connsiteY10" fmla="*/ 104403 h 5916681"/>
              <a:gd name="connsiteX11" fmla="*/ 5312473 w 6426928"/>
              <a:gd name="connsiteY11" fmla="*/ 1838197 h 5916681"/>
              <a:gd name="connsiteX12" fmla="*/ 2540311 w 6426928"/>
              <a:gd name="connsiteY12" fmla="*/ 2676443 h 5916681"/>
              <a:gd name="connsiteX13" fmla="*/ 1740705 w 6426928"/>
              <a:gd name="connsiteY13" fmla="*/ 5000375 h 5916681"/>
              <a:gd name="connsiteX14" fmla="*/ 9849 w 6426928"/>
              <a:gd name="connsiteY14" fmla="*/ 5911250 h 5916681"/>
              <a:gd name="connsiteX15" fmla="*/ 0 w 6426928"/>
              <a:gd name="connsiteY15" fmla="*/ 5909405 h 5916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426928" h="5916681">
                <a:moveTo>
                  <a:pt x="5791469" y="1915699"/>
                </a:moveTo>
                <a:cubicBezTo>
                  <a:pt x="5904201" y="1905972"/>
                  <a:pt x="6022059" y="1934087"/>
                  <a:pt x="6151397" y="2021879"/>
                </a:cubicBezTo>
                <a:cubicBezTo>
                  <a:pt x="6695981" y="2391734"/>
                  <a:pt x="6301645" y="3680689"/>
                  <a:pt x="6086697" y="4279872"/>
                </a:cubicBezTo>
                <a:cubicBezTo>
                  <a:pt x="5871750" y="4879056"/>
                  <a:pt x="5454448" y="5421813"/>
                  <a:pt x="4861500" y="5616442"/>
                </a:cubicBezTo>
                <a:cubicBezTo>
                  <a:pt x="4268522" y="5811324"/>
                  <a:pt x="2870616" y="5886619"/>
                  <a:pt x="2528921" y="5448408"/>
                </a:cubicBezTo>
                <a:cubicBezTo>
                  <a:pt x="2187225" y="5010197"/>
                  <a:pt x="2442543" y="3489519"/>
                  <a:pt x="2811600" y="2987205"/>
                </a:cubicBezTo>
                <a:cubicBezTo>
                  <a:pt x="3180627" y="2485145"/>
                  <a:pt x="4187080" y="2596324"/>
                  <a:pt x="4743723" y="2435352"/>
                </a:cubicBezTo>
                <a:cubicBezTo>
                  <a:pt x="5161205" y="2314623"/>
                  <a:pt x="5453271" y="1944877"/>
                  <a:pt x="5791469" y="1915699"/>
                </a:cubicBezTo>
                <a:close/>
                <a:moveTo>
                  <a:pt x="0" y="0"/>
                </a:moveTo>
                <a:lnTo>
                  <a:pt x="5830533" y="0"/>
                </a:lnTo>
                <a:lnTo>
                  <a:pt x="5908368" y="104403"/>
                </a:lnTo>
                <a:cubicBezTo>
                  <a:pt x="6434247" y="873495"/>
                  <a:pt x="6000861" y="1300620"/>
                  <a:pt x="5312473" y="1838197"/>
                </a:cubicBezTo>
                <a:cubicBezTo>
                  <a:pt x="4546807" y="2435958"/>
                  <a:pt x="3135545" y="2149414"/>
                  <a:pt x="2540311" y="2676443"/>
                </a:cubicBezTo>
                <a:cubicBezTo>
                  <a:pt x="1945077" y="3203473"/>
                  <a:pt x="2232293" y="4516771"/>
                  <a:pt x="1740705" y="5000375"/>
                </a:cubicBezTo>
                <a:cubicBezTo>
                  <a:pt x="1372014" y="5363078"/>
                  <a:pt x="550055" y="5980968"/>
                  <a:pt x="9849" y="5911250"/>
                </a:cubicBezTo>
                <a:lnTo>
                  <a:pt x="0" y="5909405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765039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8D20A06E-94C6-4B22-A416-CFAD220AE0AD}"/>
              </a:ext>
            </a:extLst>
          </p:cNvPr>
          <p:cNvSpPr>
            <a:spLocks/>
          </p:cNvSpPr>
          <p:nvPr userDrawn="1"/>
        </p:nvSpPr>
        <p:spPr bwMode="auto">
          <a:xfrm rot="5794925">
            <a:off x="6480670" y="3128821"/>
            <a:ext cx="3047960" cy="306269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E16BCBD8-AC4C-41E3-8756-3B8D895652E2}"/>
              </a:ext>
            </a:extLst>
          </p:cNvPr>
          <p:cNvSpPr>
            <a:spLocks/>
          </p:cNvSpPr>
          <p:nvPr userDrawn="1"/>
        </p:nvSpPr>
        <p:spPr bwMode="auto">
          <a:xfrm rot="4375491">
            <a:off x="5016692" y="283055"/>
            <a:ext cx="2376091" cy="2387579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F422CA9F-3386-45F3-BA72-BFF0C759C4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16847" y="1341284"/>
            <a:ext cx="4349836" cy="4175682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4DE9C0E1-F635-4FB9-8434-858A237879A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98430" y="711629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ACDBBDB1-3033-4133-AD63-27ADD4D356C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99668" y="4253295"/>
            <a:ext cx="1387804" cy="1332240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9280B20-64AD-4606-A571-480F060216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213115" y="1573263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7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5" grpId="0" animBg="1"/>
      <p:bldP spid="6" grpId="0" animBg="1"/>
      <p:bldP spid="7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Page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89CDC837-3C09-4056-A1F9-F8898EE4051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56737-2D7E-4CD8-A0F6-D1173791A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D29AB8-BDA1-4F6F-821B-C293583BCE7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530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>
            <a:extLst>
              <a:ext uri="{FF2B5EF4-FFF2-40B4-BE49-F238E27FC236}">
                <a16:creationId xmlns:a16="http://schemas.microsoft.com/office/drawing/2014/main" id="{E04DA2CF-A9F2-47BF-9538-902A59593CAF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7499630" y="3978933"/>
            <a:ext cx="2799027" cy="1883906"/>
          </a:xfrm>
          <a:custGeom>
            <a:avLst/>
            <a:gdLst>
              <a:gd name="T0" fmla="*/ 784 w 1792"/>
              <a:gd name="T1" fmla="*/ 194 h 1230"/>
              <a:gd name="T2" fmla="*/ 180 w 1792"/>
              <a:gd name="T3" fmla="*/ 268 h 1230"/>
              <a:gd name="T4" fmla="*/ 156 w 1792"/>
              <a:gd name="T5" fmla="*/ 848 h 1230"/>
              <a:gd name="T6" fmla="*/ 876 w 1792"/>
              <a:gd name="T7" fmla="*/ 1230 h 1230"/>
              <a:gd name="T8" fmla="*/ 1620 w 1792"/>
              <a:gd name="T9" fmla="*/ 802 h 1230"/>
              <a:gd name="T10" fmla="*/ 1582 w 1792"/>
              <a:gd name="T11" fmla="*/ 188 h 1230"/>
              <a:gd name="T12" fmla="*/ 1002 w 1792"/>
              <a:gd name="T13" fmla="*/ 120 h 1230"/>
              <a:gd name="T14" fmla="*/ 784 w 1792"/>
              <a:gd name="T15" fmla="*/ 194 h 1230"/>
              <a:gd name="connsiteX0" fmla="*/ 4283 w 9533"/>
              <a:gd name="connsiteY0" fmla="*/ 969 h 9392"/>
              <a:gd name="connsiteX1" fmla="*/ 443 w 9533"/>
              <a:gd name="connsiteY1" fmla="*/ 1180 h 9392"/>
              <a:gd name="connsiteX2" fmla="*/ 779 w 9533"/>
              <a:gd name="connsiteY2" fmla="*/ 6286 h 9392"/>
              <a:gd name="connsiteX3" fmla="*/ 4796 w 9533"/>
              <a:gd name="connsiteY3" fmla="*/ 9392 h 9392"/>
              <a:gd name="connsiteX4" fmla="*/ 8948 w 9533"/>
              <a:gd name="connsiteY4" fmla="*/ 5912 h 9392"/>
              <a:gd name="connsiteX5" fmla="*/ 8736 w 9533"/>
              <a:gd name="connsiteY5" fmla="*/ 920 h 9392"/>
              <a:gd name="connsiteX6" fmla="*/ 5500 w 9533"/>
              <a:gd name="connsiteY6" fmla="*/ 368 h 9392"/>
              <a:gd name="connsiteX7" fmla="*/ 4283 w 9533"/>
              <a:gd name="connsiteY7" fmla="*/ 969 h 9392"/>
              <a:gd name="connsiteX0" fmla="*/ 4468 w 9974"/>
              <a:gd name="connsiteY0" fmla="*/ 1032 h 10000"/>
              <a:gd name="connsiteX1" fmla="*/ 475 w 9974"/>
              <a:gd name="connsiteY1" fmla="*/ 944 h 10000"/>
              <a:gd name="connsiteX2" fmla="*/ 792 w 9974"/>
              <a:gd name="connsiteY2" fmla="*/ 6693 h 10000"/>
              <a:gd name="connsiteX3" fmla="*/ 5006 w 9974"/>
              <a:gd name="connsiteY3" fmla="*/ 10000 h 10000"/>
              <a:gd name="connsiteX4" fmla="*/ 9361 w 9974"/>
              <a:gd name="connsiteY4" fmla="*/ 6295 h 10000"/>
              <a:gd name="connsiteX5" fmla="*/ 9139 w 9974"/>
              <a:gd name="connsiteY5" fmla="*/ 980 h 10000"/>
              <a:gd name="connsiteX6" fmla="*/ 5744 w 9974"/>
              <a:gd name="connsiteY6" fmla="*/ 392 h 10000"/>
              <a:gd name="connsiteX7" fmla="*/ 4468 w 9974"/>
              <a:gd name="connsiteY7" fmla="*/ 1032 h 10000"/>
              <a:gd name="connsiteX0" fmla="*/ 4480 w 10194"/>
              <a:gd name="connsiteY0" fmla="*/ 1375 h 10343"/>
              <a:gd name="connsiteX1" fmla="*/ 476 w 10194"/>
              <a:gd name="connsiteY1" fmla="*/ 1287 h 10343"/>
              <a:gd name="connsiteX2" fmla="*/ 794 w 10194"/>
              <a:gd name="connsiteY2" fmla="*/ 7036 h 10343"/>
              <a:gd name="connsiteX3" fmla="*/ 5019 w 10194"/>
              <a:gd name="connsiteY3" fmla="*/ 10343 h 10343"/>
              <a:gd name="connsiteX4" fmla="*/ 9385 w 10194"/>
              <a:gd name="connsiteY4" fmla="*/ 6638 h 10343"/>
              <a:gd name="connsiteX5" fmla="*/ 9480 w 10194"/>
              <a:gd name="connsiteY5" fmla="*/ 751 h 10343"/>
              <a:gd name="connsiteX6" fmla="*/ 5759 w 10194"/>
              <a:gd name="connsiteY6" fmla="*/ 735 h 10343"/>
              <a:gd name="connsiteX7" fmla="*/ 4480 w 10194"/>
              <a:gd name="connsiteY7" fmla="*/ 1375 h 10343"/>
              <a:gd name="connsiteX0" fmla="*/ 4480 w 10392"/>
              <a:gd name="connsiteY0" fmla="*/ 1297 h 10265"/>
              <a:gd name="connsiteX1" fmla="*/ 476 w 10392"/>
              <a:gd name="connsiteY1" fmla="*/ 1209 h 10265"/>
              <a:gd name="connsiteX2" fmla="*/ 794 w 10392"/>
              <a:gd name="connsiteY2" fmla="*/ 6958 h 10265"/>
              <a:gd name="connsiteX3" fmla="*/ 5019 w 10392"/>
              <a:gd name="connsiteY3" fmla="*/ 10265 h 10265"/>
              <a:gd name="connsiteX4" fmla="*/ 9385 w 10392"/>
              <a:gd name="connsiteY4" fmla="*/ 6560 h 10265"/>
              <a:gd name="connsiteX5" fmla="*/ 9762 w 10392"/>
              <a:gd name="connsiteY5" fmla="*/ 777 h 10265"/>
              <a:gd name="connsiteX6" fmla="*/ 5759 w 10392"/>
              <a:gd name="connsiteY6" fmla="*/ 657 h 10265"/>
              <a:gd name="connsiteX7" fmla="*/ 4480 w 10392"/>
              <a:gd name="connsiteY7" fmla="*/ 1297 h 10265"/>
              <a:gd name="connsiteX0" fmla="*/ 5747 w 10380"/>
              <a:gd name="connsiteY0" fmla="*/ 654 h 10262"/>
              <a:gd name="connsiteX1" fmla="*/ 464 w 10380"/>
              <a:gd name="connsiteY1" fmla="*/ 1206 h 10262"/>
              <a:gd name="connsiteX2" fmla="*/ 782 w 10380"/>
              <a:gd name="connsiteY2" fmla="*/ 6955 h 10262"/>
              <a:gd name="connsiteX3" fmla="*/ 5007 w 10380"/>
              <a:gd name="connsiteY3" fmla="*/ 10262 h 10262"/>
              <a:gd name="connsiteX4" fmla="*/ 9373 w 10380"/>
              <a:gd name="connsiteY4" fmla="*/ 6557 h 10262"/>
              <a:gd name="connsiteX5" fmla="*/ 9750 w 10380"/>
              <a:gd name="connsiteY5" fmla="*/ 774 h 10262"/>
              <a:gd name="connsiteX6" fmla="*/ 5747 w 10380"/>
              <a:gd name="connsiteY6" fmla="*/ 654 h 10262"/>
              <a:gd name="connsiteX0" fmla="*/ 5269 w 10348"/>
              <a:gd name="connsiteY0" fmla="*/ 604 h 10281"/>
              <a:gd name="connsiteX1" fmla="*/ 432 w 10348"/>
              <a:gd name="connsiteY1" fmla="*/ 1225 h 10281"/>
              <a:gd name="connsiteX2" fmla="*/ 750 w 10348"/>
              <a:gd name="connsiteY2" fmla="*/ 6974 h 10281"/>
              <a:gd name="connsiteX3" fmla="*/ 4975 w 10348"/>
              <a:gd name="connsiteY3" fmla="*/ 10281 h 10281"/>
              <a:gd name="connsiteX4" fmla="*/ 9341 w 10348"/>
              <a:gd name="connsiteY4" fmla="*/ 6576 h 10281"/>
              <a:gd name="connsiteX5" fmla="*/ 9718 w 10348"/>
              <a:gd name="connsiteY5" fmla="*/ 793 h 10281"/>
              <a:gd name="connsiteX6" fmla="*/ 5269 w 10348"/>
              <a:gd name="connsiteY6" fmla="*/ 604 h 1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48" h="10281">
                <a:moveTo>
                  <a:pt x="5269" y="604"/>
                </a:moveTo>
                <a:cubicBezTo>
                  <a:pt x="3721" y="676"/>
                  <a:pt x="1185" y="164"/>
                  <a:pt x="432" y="1225"/>
                </a:cubicBezTo>
                <a:cubicBezTo>
                  <a:pt x="-321" y="2286"/>
                  <a:pt x="-7" y="5465"/>
                  <a:pt x="750" y="6974"/>
                </a:cubicBezTo>
                <a:cubicBezTo>
                  <a:pt x="1507" y="8483"/>
                  <a:pt x="3155" y="10281"/>
                  <a:pt x="4975" y="10281"/>
                </a:cubicBezTo>
                <a:cubicBezTo>
                  <a:pt x="6795" y="10281"/>
                  <a:pt x="8551" y="8157"/>
                  <a:pt x="9341" y="6576"/>
                </a:cubicBezTo>
                <a:cubicBezTo>
                  <a:pt x="10132" y="4995"/>
                  <a:pt x="10950" y="2412"/>
                  <a:pt x="9718" y="793"/>
                </a:cubicBezTo>
                <a:cubicBezTo>
                  <a:pt x="8486" y="-834"/>
                  <a:pt x="6817" y="532"/>
                  <a:pt x="5269" y="604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BEFBB66D-8F00-42D2-AEC2-FA238805DFA9}"/>
              </a:ext>
            </a:extLst>
          </p:cNvPr>
          <p:cNvSpPr>
            <a:spLocks/>
          </p:cNvSpPr>
          <p:nvPr userDrawn="1"/>
        </p:nvSpPr>
        <p:spPr bwMode="auto">
          <a:xfrm rot="11677488">
            <a:off x="8206925" y="672320"/>
            <a:ext cx="2799027" cy="1883906"/>
          </a:xfrm>
          <a:custGeom>
            <a:avLst/>
            <a:gdLst>
              <a:gd name="T0" fmla="*/ 784 w 1792"/>
              <a:gd name="T1" fmla="*/ 194 h 1230"/>
              <a:gd name="T2" fmla="*/ 180 w 1792"/>
              <a:gd name="T3" fmla="*/ 268 h 1230"/>
              <a:gd name="T4" fmla="*/ 156 w 1792"/>
              <a:gd name="T5" fmla="*/ 848 h 1230"/>
              <a:gd name="T6" fmla="*/ 876 w 1792"/>
              <a:gd name="T7" fmla="*/ 1230 h 1230"/>
              <a:gd name="T8" fmla="*/ 1620 w 1792"/>
              <a:gd name="T9" fmla="*/ 802 h 1230"/>
              <a:gd name="T10" fmla="*/ 1582 w 1792"/>
              <a:gd name="T11" fmla="*/ 188 h 1230"/>
              <a:gd name="T12" fmla="*/ 1002 w 1792"/>
              <a:gd name="T13" fmla="*/ 120 h 1230"/>
              <a:gd name="T14" fmla="*/ 784 w 1792"/>
              <a:gd name="T15" fmla="*/ 194 h 1230"/>
              <a:gd name="connsiteX0" fmla="*/ 4283 w 9533"/>
              <a:gd name="connsiteY0" fmla="*/ 969 h 9392"/>
              <a:gd name="connsiteX1" fmla="*/ 443 w 9533"/>
              <a:gd name="connsiteY1" fmla="*/ 1180 h 9392"/>
              <a:gd name="connsiteX2" fmla="*/ 779 w 9533"/>
              <a:gd name="connsiteY2" fmla="*/ 6286 h 9392"/>
              <a:gd name="connsiteX3" fmla="*/ 4796 w 9533"/>
              <a:gd name="connsiteY3" fmla="*/ 9392 h 9392"/>
              <a:gd name="connsiteX4" fmla="*/ 8948 w 9533"/>
              <a:gd name="connsiteY4" fmla="*/ 5912 h 9392"/>
              <a:gd name="connsiteX5" fmla="*/ 8736 w 9533"/>
              <a:gd name="connsiteY5" fmla="*/ 920 h 9392"/>
              <a:gd name="connsiteX6" fmla="*/ 5500 w 9533"/>
              <a:gd name="connsiteY6" fmla="*/ 368 h 9392"/>
              <a:gd name="connsiteX7" fmla="*/ 4283 w 9533"/>
              <a:gd name="connsiteY7" fmla="*/ 969 h 9392"/>
              <a:gd name="connsiteX0" fmla="*/ 4468 w 9974"/>
              <a:gd name="connsiteY0" fmla="*/ 1032 h 10000"/>
              <a:gd name="connsiteX1" fmla="*/ 475 w 9974"/>
              <a:gd name="connsiteY1" fmla="*/ 944 h 10000"/>
              <a:gd name="connsiteX2" fmla="*/ 792 w 9974"/>
              <a:gd name="connsiteY2" fmla="*/ 6693 h 10000"/>
              <a:gd name="connsiteX3" fmla="*/ 5006 w 9974"/>
              <a:gd name="connsiteY3" fmla="*/ 10000 h 10000"/>
              <a:gd name="connsiteX4" fmla="*/ 9361 w 9974"/>
              <a:gd name="connsiteY4" fmla="*/ 6295 h 10000"/>
              <a:gd name="connsiteX5" fmla="*/ 9139 w 9974"/>
              <a:gd name="connsiteY5" fmla="*/ 980 h 10000"/>
              <a:gd name="connsiteX6" fmla="*/ 5744 w 9974"/>
              <a:gd name="connsiteY6" fmla="*/ 392 h 10000"/>
              <a:gd name="connsiteX7" fmla="*/ 4468 w 9974"/>
              <a:gd name="connsiteY7" fmla="*/ 1032 h 10000"/>
              <a:gd name="connsiteX0" fmla="*/ 4480 w 10194"/>
              <a:gd name="connsiteY0" fmla="*/ 1375 h 10343"/>
              <a:gd name="connsiteX1" fmla="*/ 476 w 10194"/>
              <a:gd name="connsiteY1" fmla="*/ 1287 h 10343"/>
              <a:gd name="connsiteX2" fmla="*/ 794 w 10194"/>
              <a:gd name="connsiteY2" fmla="*/ 7036 h 10343"/>
              <a:gd name="connsiteX3" fmla="*/ 5019 w 10194"/>
              <a:gd name="connsiteY3" fmla="*/ 10343 h 10343"/>
              <a:gd name="connsiteX4" fmla="*/ 9385 w 10194"/>
              <a:gd name="connsiteY4" fmla="*/ 6638 h 10343"/>
              <a:gd name="connsiteX5" fmla="*/ 9480 w 10194"/>
              <a:gd name="connsiteY5" fmla="*/ 751 h 10343"/>
              <a:gd name="connsiteX6" fmla="*/ 5759 w 10194"/>
              <a:gd name="connsiteY6" fmla="*/ 735 h 10343"/>
              <a:gd name="connsiteX7" fmla="*/ 4480 w 10194"/>
              <a:gd name="connsiteY7" fmla="*/ 1375 h 10343"/>
              <a:gd name="connsiteX0" fmla="*/ 4480 w 10392"/>
              <a:gd name="connsiteY0" fmla="*/ 1297 h 10265"/>
              <a:gd name="connsiteX1" fmla="*/ 476 w 10392"/>
              <a:gd name="connsiteY1" fmla="*/ 1209 h 10265"/>
              <a:gd name="connsiteX2" fmla="*/ 794 w 10392"/>
              <a:gd name="connsiteY2" fmla="*/ 6958 h 10265"/>
              <a:gd name="connsiteX3" fmla="*/ 5019 w 10392"/>
              <a:gd name="connsiteY3" fmla="*/ 10265 h 10265"/>
              <a:gd name="connsiteX4" fmla="*/ 9385 w 10392"/>
              <a:gd name="connsiteY4" fmla="*/ 6560 h 10265"/>
              <a:gd name="connsiteX5" fmla="*/ 9762 w 10392"/>
              <a:gd name="connsiteY5" fmla="*/ 777 h 10265"/>
              <a:gd name="connsiteX6" fmla="*/ 5759 w 10392"/>
              <a:gd name="connsiteY6" fmla="*/ 657 h 10265"/>
              <a:gd name="connsiteX7" fmla="*/ 4480 w 10392"/>
              <a:gd name="connsiteY7" fmla="*/ 1297 h 10265"/>
              <a:gd name="connsiteX0" fmla="*/ 5747 w 10380"/>
              <a:gd name="connsiteY0" fmla="*/ 654 h 10262"/>
              <a:gd name="connsiteX1" fmla="*/ 464 w 10380"/>
              <a:gd name="connsiteY1" fmla="*/ 1206 h 10262"/>
              <a:gd name="connsiteX2" fmla="*/ 782 w 10380"/>
              <a:gd name="connsiteY2" fmla="*/ 6955 h 10262"/>
              <a:gd name="connsiteX3" fmla="*/ 5007 w 10380"/>
              <a:gd name="connsiteY3" fmla="*/ 10262 h 10262"/>
              <a:gd name="connsiteX4" fmla="*/ 9373 w 10380"/>
              <a:gd name="connsiteY4" fmla="*/ 6557 h 10262"/>
              <a:gd name="connsiteX5" fmla="*/ 9750 w 10380"/>
              <a:gd name="connsiteY5" fmla="*/ 774 h 10262"/>
              <a:gd name="connsiteX6" fmla="*/ 5747 w 10380"/>
              <a:gd name="connsiteY6" fmla="*/ 654 h 10262"/>
              <a:gd name="connsiteX0" fmla="*/ 5269 w 10348"/>
              <a:gd name="connsiteY0" fmla="*/ 604 h 10281"/>
              <a:gd name="connsiteX1" fmla="*/ 432 w 10348"/>
              <a:gd name="connsiteY1" fmla="*/ 1225 h 10281"/>
              <a:gd name="connsiteX2" fmla="*/ 750 w 10348"/>
              <a:gd name="connsiteY2" fmla="*/ 6974 h 10281"/>
              <a:gd name="connsiteX3" fmla="*/ 4975 w 10348"/>
              <a:gd name="connsiteY3" fmla="*/ 10281 h 10281"/>
              <a:gd name="connsiteX4" fmla="*/ 9341 w 10348"/>
              <a:gd name="connsiteY4" fmla="*/ 6576 h 10281"/>
              <a:gd name="connsiteX5" fmla="*/ 9718 w 10348"/>
              <a:gd name="connsiteY5" fmla="*/ 793 h 10281"/>
              <a:gd name="connsiteX6" fmla="*/ 5269 w 10348"/>
              <a:gd name="connsiteY6" fmla="*/ 604 h 1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48" h="10281">
                <a:moveTo>
                  <a:pt x="5269" y="604"/>
                </a:moveTo>
                <a:cubicBezTo>
                  <a:pt x="3721" y="676"/>
                  <a:pt x="1185" y="164"/>
                  <a:pt x="432" y="1225"/>
                </a:cubicBezTo>
                <a:cubicBezTo>
                  <a:pt x="-321" y="2286"/>
                  <a:pt x="-7" y="5465"/>
                  <a:pt x="750" y="6974"/>
                </a:cubicBezTo>
                <a:cubicBezTo>
                  <a:pt x="1507" y="8483"/>
                  <a:pt x="3155" y="10281"/>
                  <a:pt x="4975" y="10281"/>
                </a:cubicBezTo>
                <a:cubicBezTo>
                  <a:pt x="6795" y="10281"/>
                  <a:pt x="8551" y="8157"/>
                  <a:pt x="9341" y="6576"/>
                </a:cubicBezTo>
                <a:cubicBezTo>
                  <a:pt x="10132" y="4995"/>
                  <a:pt x="10950" y="2412"/>
                  <a:pt x="9718" y="793"/>
                </a:cubicBezTo>
                <a:cubicBezTo>
                  <a:pt x="8486" y="-834"/>
                  <a:pt x="6817" y="532"/>
                  <a:pt x="5269" y="604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0B419C0-9610-4B25-A411-CE2355D3DC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759402" y="647700"/>
            <a:ext cx="3432598" cy="5561012"/>
          </a:xfrm>
          <a:custGeom>
            <a:avLst/>
            <a:gdLst>
              <a:gd name="connsiteX0" fmla="*/ 2783723 w 3432598"/>
              <a:gd name="connsiteY0" fmla="*/ 0 h 5561012"/>
              <a:gd name="connsiteX1" fmla="*/ 3344740 w 3432598"/>
              <a:gd name="connsiteY1" fmla="*/ 56490 h 5561012"/>
              <a:gd name="connsiteX2" fmla="*/ 3432598 w 3432598"/>
              <a:gd name="connsiteY2" fmla="*/ 79054 h 5561012"/>
              <a:gd name="connsiteX3" fmla="*/ 3432598 w 3432598"/>
              <a:gd name="connsiteY3" fmla="*/ 5481958 h 5561012"/>
              <a:gd name="connsiteX4" fmla="*/ 3344740 w 3432598"/>
              <a:gd name="connsiteY4" fmla="*/ 5504522 h 5561012"/>
              <a:gd name="connsiteX5" fmla="*/ 2783723 w 3432598"/>
              <a:gd name="connsiteY5" fmla="*/ 5561012 h 5561012"/>
              <a:gd name="connsiteX6" fmla="*/ 0 w 3432598"/>
              <a:gd name="connsiteY6" fmla="*/ 2780506 h 5561012"/>
              <a:gd name="connsiteX7" fmla="*/ 2783723 w 3432598"/>
              <a:gd name="connsiteY7" fmla="*/ 0 h 556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98" h="5561012">
                <a:moveTo>
                  <a:pt x="2783723" y="0"/>
                </a:moveTo>
                <a:cubicBezTo>
                  <a:pt x="2975899" y="0"/>
                  <a:pt x="3163527" y="19451"/>
                  <a:pt x="3344740" y="56490"/>
                </a:cubicBezTo>
                <a:lnTo>
                  <a:pt x="3432598" y="79054"/>
                </a:lnTo>
                <a:lnTo>
                  <a:pt x="3432598" y="5481958"/>
                </a:lnTo>
                <a:lnTo>
                  <a:pt x="3344740" y="5504522"/>
                </a:lnTo>
                <a:cubicBezTo>
                  <a:pt x="3163527" y="5541561"/>
                  <a:pt x="2975899" y="5561012"/>
                  <a:pt x="2783723" y="5561012"/>
                </a:cubicBezTo>
                <a:cubicBezTo>
                  <a:pt x="1246315" y="5561012"/>
                  <a:pt x="0" y="4316137"/>
                  <a:pt x="0" y="2780506"/>
                </a:cubicBezTo>
                <a:cubicBezTo>
                  <a:pt x="0" y="1244875"/>
                  <a:pt x="1246315" y="0"/>
                  <a:pt x="27837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E68D06-6C80-4F27-BD2A-C51C1B5F38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16847" y="1341284"/>
            <a:ext cx="4349836" cy="4175682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02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7" grpId="0" animBg="1"/>
    </p:bldLst>
  </p:timing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9DDCAF21-CDC7-415A-AA2C-6BE0BEC5860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7D506-CCFF-4F4A-B1EB-D58EDE5D8F9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5DB087-D1F1-4D14-86A4-7E07BBF40B4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3362960-07D1-4B7C-8E63-1F128B3B563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28854" y="1866900"/>
            <a:ext cx="4867272" cy="3124200"/>
          </a:xfrm>
          <a:custGeom>
            <a:avLst/>
            <a:gdLst>
              <a:gd name="connsiteX0" fmla="*/ 122094 w 4867272"/>
              <a:gd name="connsiteY0" fmla="*/ 0 h 3124200"/>
              <a:gd name="connsiteX1" fmla="*/ 4745178 w 4867272"/>
              <a:gd name="connsiteY1" fmla="*/ 0 h 3124200"/>
              <a:gd name="connsiteX2" fmla="*/ 4867272 w 4867272"/>
              <a:gd name="connsiteY2" fmla="*/ 122094 h 3124200"/>
              <a:gd name="connsiteX3" fmla="*/ 4867272 w 4867272"/>
              <a:gd name="connsiteY3" fmla="*/ 3002106 h 3124200"/>
              <a:gd name="connsiteX4" fmla="*/ 4745178 w 4867272"/>
              <a:gd name="connsiteY4" fmla="*/ 3124200 h 3124200"/>
              <a:gd name="connsiteX5" fmla="*/ 122094 w 4867272"/>
              <a:gd name="connsiteY5" fmla="*/ 3124200 h 3124200"/>
              <a:gd name="connsiteX6" fmla="*/ 0 w 4867272"/>
              <a:gd name="connsiteY6" fmla="*/ 3002106 h 3124200"/>
              <a:gd name="connsiteX7" fmla="*/ 0 w 4867272"/>
              <a:gd name="connsiteY7" fmla="*/ 122094 h 3124200"/>
              <a:gd name="connsiteX8" fmla="*/ 122094 w 4867272"/>
              <a:gd name="connsiteY8" fmla="*/ 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67272" h="3124200">
                <a:moveTo>
                  <a:pt x="122094" y="0"/>
                </a:moveTo>
                <a:lnTo>
                  <a:pt x="4745178" y="0"/>
                </a:lnTo>
                <a:cubicBezTo>
                  <a:pt x="4812609" y="0"/>
                  <a:pt x="4867272" y="54663"/>
                  <a:pt x="4867272" y="122094"/>
                </a:cubicBezTo>
                <a:lnTo>
                  <a:pt x="4867272" y="3002106"/>
                </a:lnTo>
                <a:cubicBezTo>
                  <a:pt x="4867272" y="3069537"/>
                  <a:pt x="4812609" y="3124200"/>
                  <a:pt x="4745178" y="3124200"/>
                </a:cubicBezTo>
                <a:lnTo>
                  <a:pt x="122094" y="3124200"/>
                </a:lnTo>
                <a:cubicBezTo>
                  <a:pt x="54663" y="3124200"/>
                  <a:pt x="0" y="3069537"/>
                  <a:pt x="0" y="3002106"/>
                </a:cubicBezTo>
                <a:lnTo>
                  <a:pt x="0" y="122094"/>
                </a:lnTo>
                <a:cubicBezTo>
                  <a:pt x="0" y="54663"/>
                  <a:pt x="54663" y="0"/>
                  <a:pt x="12209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3981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95C865F-2B1C-4B25-A4C6-BBBAD850EDC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76950" y="1215832"/>
            <a:ext cx="3269651" cy="4426337"/>
          </a:xfrm>
          <a:custGeom>
            <a:avLst/>
            <a:gdLst>
              <a:gd name="connsiteX0" fmla="*/ 127778 w 3269651"/>
              <a:gd name="connsiteY0" fmla="*/ 0 h 4426337"/>
              <a:gd name="connsiteX1" fmla="*/ 3141873 w 3269651"/>
              <a:gd name="connsiteY1" fmla="*/ 0 h 4426337"/>
              <a:gd name="connsiteX2" fmla="*/ 3269651 w 3269651"/>
              <a:gd name="connsiteY2" fmla="*/ 127778 h 4426337"/>
              <a:gd name="connsiteX3" fmla="*/ 3269651 w 3269651"/>
              <a:gd name="connsiteY3" fmla="*/ 4298559 h 4426337"/>
              <a:gd name="connsiteX4" fmla="*/ 3141873 w 3269651"/>
              <a:gd name="connsiteY4" fmla="*/ 4426337 h 4426337"/>
              <a:gd name="connsiteX5" fmla="*/ 127778 w 3269651"/>
              <a:gd name="connsiteY5" fmla="*/ 4426337 h 4426337"/>
              <a:gd name="connsiteX6" fmla="*/ 0 w 3269651"/>
              <a:gd name="connsiteY6" fmla="*/ 4298559 h 4426337"/>
              <a:gd name="connsiteX7" fmla="*/ 0 w 3269651"/>
              <a:gd name="connsiteY7" fmla="*/ 127778 h 4426337"/>
              <a:gd name="connsiteX8" fmla="*/ 127778 w 3269651"/>
              <a:gd name="connsiteY8" fmla="*/ 0 h 442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69651" h="4426337">
                <a:moveTo>
                  <a:pt x="127778" y="0"/>
                </a:moveTo>
                <a:lnTo>
                  <a:pt x="3141873" y="0"/>
                </a:lnTo>
                <a:cubicBezTo>
                  <a:pt x="3212443" y="0"/>
                  <a:pt x="3269651" y="57208"/>
                  <a:pt x="3269651" y="127778"/>
                </a:cubicBezTo>
                <a:lnTo>
                  <a:pt x="3269651" y="4298559"/>
                </a:lnTo>
                <a:cubicBezTo>
                  <a:pt x="3269651" y="4369129"/>
                  <a:pt x="3212443" y="4426337"/>
                  <a:pt x="3141873" y="4426337"/>
                </a:cubicBezTo>
                <a:lnTo>
                  <a:pt x="127778" y="4426337"/>
                </a:lnTo>
                <a:cubicBezTo>
                  <a:pt x="57208" y="4426337"/>
                  <a:pt x="0" y="4369129"/>
                  <a:pt x="0" y="4298559"/>
                </a:cubicBezTo>
                <a:lnTo>
                  <a:pt x="0" y="127778"/>
                </a:lnTo>
                <a:cubicBezTo>
                  <a:pt x="0" y="57208"/>
                  <a:pt x="57208" y="0"/>
                  <a:pt x="12777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520A1C13-995B-4F56-B1E3-85C081B139B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B817001-EEA4-47C6-8A17-467E0819B72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622936-80D1-4AAE-8C8B-D64249A6D2EC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079392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D44D9EE-4B24-44D8-AE11-BE4E07D137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5802" y="3211826"/>
            <a:ext cx="11231319" cy="4115479"/>
          </a:xfrm>
          <a:custGeom>
            <a:avLst/>
            <a:gdLst>
              <a:gd name="connsiteX0" fmla="*/ 10726113 w 11231319"/>
              <a:gd name="connsiteY0" fmla="*/ 244645 h 4115479"/>
              <a:gd name="connsiteX1" fmla="*/ 10846355 w 11231319"/>
              <a:gd name="connsiteY1" fmla="*/ 255389 h 4115479"/>
              <a:gd name="connsiteX2" fmla="*/ 11042027 w 11231319"/>
              <a:gd name="connsiteY2" fmla="*/ 750015 h 4115479"/>
              <a:gd name="connsiteX3" fmla="*/ 10515663 w 11231319"/>
              <a:gd name="connsiteY3" fmla="*/ 671237 h 4115479"/>
              <a:gd name="connsiteX4" fmla="*/ 10726113 w 11231319"/>
              <a:gd name="connsiteY4" fmla="*/ 244645 h 4115479"/>
              <a:gd name="connsiteX5" fmla="*/ 4206382 w 11231319"/>
              <a:gd name="connsiteY5" fmla="*/ 58056 h 4115479"/>
              <a:gd name="connsiteX6" fmla="*/ 4244994 w 11231319"/>
              <a:gd name="connsiteY6" fmla="*/ 59553 h 4115479"/>
              <a:gd name="connsiteX7" fmla="*/ 4464777 w 11231319"/>
              <a:gd name="connsiteY7" fmla="*/ 202071 h 4115479"/>
              <a:gd name="connsiteX8" fmla="*/ 4336412 w 11231319"/>
              <a:gd name="connsiteY8" fmla="*/ 658970 h 4115479"/>
              <a:gd name="connsiteX9" fmla="*/ 4005366 w 11231319"/>
              <a:gd name="connsiteY9" fmla="*/ 320053 h 4115479"/>
              <a:gd name="connsiteX10" fmla="*/ 4206382 w 11231319"/>
              <a:gd name="connsiteY10" fmla="*/ 58056 h 4115479"/>
              <a:gd name="connsiteX11" fmla="*/ 1990791 w 11231319"/>
              <a:gd name="connsiteY11" fmla="*/ 900 h 4115479"/>
              <a:gd name="connsiteX12" fmla="*/ 2841271 w 11231319"/>
              <a:gd name="connsiteY12" fmla="*/ 515395 h 4115479"/>
              <a:gd name="connsiteX13" fmla="*/ 2897253 w 11231319"/>
              <a:gd name="connsiteY13" fmla="*/ 585621 h 4115479"/>
              <a:gd name="connsiteX14" fmla="*/ 2922390 w 11231319"/>
              <a:gd name="connsiteY14" fmla="*/ 496055 h 4115479"/>
              <a:gd name="connsiteX15" fmla="*/ 3223801 w 11231319"/>
              <a:gd name="connsiteY15" fmla="*/ 285048 h 4115479"/>
              <a:gd name="connsiteX16" fmla="*/ 3612353 w 11231319"/>
              <a:gd name="connsiteY16" fmla="*/ 429628 h 4115479"/>
              <a:gd name="connsiteX17" fmla="*/ 3607538 w 11231319"/>
              <a:gd name="connsiteY17" fmla="*/ 1282751 h 4115479"/>
              <a:gd name="connsiteX18" fmla="*/ 3433797 w 11231319"/>
              <a:gd name="connsiteY18" fmla="*/ 1368032 h 4115479"/>
              <a:gd name="connsiteX19" fmla="*/ 3381237 w 11231319"/>
              <a:gd name="connsiteY19" fmla="*/ 1386674 h 4115479"/>
              <a:gd name="connsiteX20" fmla="*/ 3473290 w 11231319"/>
              <a:gd name="connsiteY20" fmla="*/ 1578975 h 4115479"/>
              <a:gd name="connsiteX21" fmla="*/ 3497734 w 11231319"/>
              <a:gd name="connsiteY21" fmla="*/ 1639683 h 4115479"/>
              <a:gd name="connsiteX22" fmla="*/ 3615238 w 11231319"/>
              <a:gd name="connsiteY22" fmla="*/ 1488202 h 4115479"/>
              <a:gd name="connsiteX23" fmla="*/ 4023223 w 11231319"/>
              <a:gd name="connsiteY23" fmla="*/ 1071634 h 4115479"/>
              <a:gd name="connsiteX24" fmla="*/ 5937211 w 11231319"/>
              <a:gd name="connsiteY24" fmla="*/ 628325 h 4115479"/>
              <a:gd name="connsiteX25" fmla="*/ 5982494 w 11231319"/>
              <a:gd name="connsiteY25" fmla="*/ 679607 h 4115479"/>
              <a:gd name="connsiteX26" fmla="*/ 5995078 w 11231319"/>
              <a:gd name="connsiteY26" fmla="*/ 655726 h 4115479"/>
              <a:gd name="connsiteX27" fmla="*/ 8129879 w 11231319"/>
              <a:gd name="connsiteY27" fmla="*/ 421063 h 4115479"/>
              <a:gd name="connsiteX28" fmla="*/ 8752345 w 11231319"/>
              <a:gd name="connsiteY28" fmla="*/ 673258 h 4115479"/>
              <a:gd name="connsiteX29" fmla="*/ 8884331 w 11231319"/>
              <a:gd name="connsiteY29" fmla="*/ 745429 h 4115479"/>
              <a:gd name="connsiteX30" fmla="*/ 8902533 w 11231319"/>
              <a:gd name="connsiteY30" fmla="*/ 720670 h 4115479"/>
              <a:gd name="connsiteX31" fmla="*/ 9434119 w 11231319"/>
              <a:gd name="connsiteY31" fmla="*/ 419489 h 4115479"/>
              <a:gd name="connsiteX32" fmla="*/ 10542655 w 11231319"/>
              <a:gd name="connsiteY32" fmla="*/ 1057973 h 4115479"/>
              <a:gd name="connsiteX33" fmla="*/ 11006783 w 11231319"/>
              <a:gd name="connsiteY33" fmla="*/ 2549877 h 4115479"/>
              <a:gd name="connsiteX34" fmla="*/ 10945787 w 11231319"/>
              <a:gd name="connsiteY34" fmla="*/ 2612863 h 4115479"/>
              <a:gd name="connsiteX35" fmla="*/ 11025189 w 11231319"/>
              <a:gd name="connsiteY35" fmla="*/ 2666028 h 4115479"/>
              <a:gd name="connsiteX36" fmla="*/ 10859157 w 11231319"/>
              <a:gd name="connsiteY36" fmla="*/ 3411205 h 4115479"/>
              <a:gd name="connsiteX37" fmla="*/ 10125201 w 11231319"/>
              <a:gd name="connsiteY37" fmla="*/ 3080624 h 4115479"/>
              <a:gd name="connsiteX38" fmla="*/ 10124215 w 11231319"/>
              <a:gd name="connsiteY38" fmla="*/ 3034392 h 4115479"/>
              <a:gd name="connsiteX39" fmla="*/ 9975445 w 11231319"/>
              <a:gd name="connsiteY39" fmla="*/ 3076900 h 4115479"/>
              <a:gd name="connsiteX40" fmla="*/ 8960317 w 11231319"/>
              <a:gd name="connsiteY40" fmla="*/ 3154930 h 4115479"/>
              <a:gd name="connsiteX41" fmla="*/ 8912523 w 11231319"/>
              <a:gd name="connsiteY41" fmla="*/ 3140116 h 4115479"/>
              <a:gd name="connsiteX42" fmla="*/ 8714437 w 11231319"/>
              <a:gd name="connsiteY42" fmla="*/ 3324964 h 4115479"/>
              <a:gd name="connsiteX43" fmla="*/ 6306010 w 11231319"/>
              <a:gd name="connsiteY43" fmla="*/ 3529359 h 4115479"/>
              <a:gd name="connsiteX44" fmla="*/ 6294094 w 11231319"/>
              <a:gd name="connsiteY44" fmla="*/ 3507633 h 4115479"/>
              <a:gd name="connsiteX45" fmla="*/ 6265005 w 11231319"/>
              <a:gd name="connsiteY45" fmla="*/ 3540355 h 4115479"/>
              <a:gd name="connsiteX46" fmla="*/ 4565957 w 11231319"/>
              <a:gd name="connsiteY46" fmla="*/ 3579812 h 4115479"/>
              <a:gd name="connsiteX47" fmla="*/ 3614062 w 11231319"/>
              <a:gd name="connsiteY47" fmla="*/ 3130226 h 4115479"/>
              <a:gd name="connsiteX48" fmla="*/ 3587403 w 11231319"/>
              <a:gd name="connsiteY48" fmla="*/ 3107388 h 4115479"/>
              <a:gd name="connsiteX49" fmla="*/ 3538303 w 11231319"/>
              <a:gd name="connsiteY49" fmla="*/ 3182540 h 4115479"/>
              <a:gd name="connsiteX50" fmla="*/ 1812964 w 11231319"/>
              <a:gd name="connsiteY50" fmla="*/ 3633129 h 4115479"/>
              <a:gd name="connsiteX51" fmla="*/ 533072 w 11231319"/>
              <a:gd name="connsiteY51" fmla="*/ 1147212 h 4115479"/>
              <a:gd name="connsiteX52" fmla="*/ 601981 w 11231319"/>
              <a:gd name="connsiteY52" fmla="*/ 1043279 h 4115479"/>
              <a:gd name="connsiteX53" fmla="*/ 489135 w 11231319"/>
              <a:gd name="connsiteY53" fmla="*/ 1065251 h 4115479"/>
              <a:gd name="connsiteX54" fmla="*/ 183796 w 11231319"/>
              <a:gd name="connsiteY54" fmla="*/ 578215 h 4115479"/>
              <a:gd name="connsiteX55" fmla="*/ 806201 w 11231319"/>
              <a:gd name="connsiteY55" fmla="*/ 418374 h 4115479"/>
              <a:gd name="connsiteX56" fmla="*/ 901592 w 11231319"/>
              <a:gd name="connsiteY56" fmla="*/ 528613 h 4115479"/>
              <a:gd name="connsiteX57" fmla="*/ 942442 w 11231319"/>
              <a:gd name="connsiteY57" fmla="*/ 595154 h 4115479"/>
              <a:gd name="connsiteX58" fmla="*/ 1001474 w 11231319"/>
              <a:gd name="connsiteY58" fmla="*/ 528449 h 4115479"/>
              <a:gd name="connsiteX59" fmla="*/ 1990791 w 11231319"/>
              <a:gd name="connsiteY59" fmla="*/ 900 h 4115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1231319" h="4115479">
                <a:moveTo>
                  <a:pt x="10726113" y="244645"/>
                </a:moveTo>
                <a:cubicBezTo>
                  <a:pt x="10762445" y="245239"/>
                  <a:pt x="10802525" y="248820"/>
                  <a:pt x="10846355" y="255389"/>
                </a:cubicBezTo>
                <a:cubicBezTo>
                  <a:pt x="11197823" y="307838"/>
                  <a:pt x="11262767" y="472748"/>
                  <a:pt x="11042027" y="750015"/>
                </a:cubicBezTo>
                <a:cubicBezTo>
                  <a:pt x="10821287" y="1027283"/>
                  <a:pt x="10645555" y="1001059"/>
                  <a:pt x="10515663" y="671237"/>
                </a:cubicBezTo>
                <a:cubicBezTo>
                  <a:pt x="10401277" y="382736"/>
                  <a:pt x="10471801" y="240492"/>
                  <a:pt x="10726113" y="244645"/>
                </a:cubicBezTo>
                <a:close/>
                <a:moveTo>
                  <a:pt x="4206382" y="58056"/>
                </a:moveTo>
                <a:cubicBezTo>
                  <a:pt x="4218840" y="56934"/>
                  <a:pt x="4231711" y="57433"/>
                  <a:pt x="4244994" y="59553"/>
                </a:cubicBezTo>
                <a:cubicBezTo>
                  <a:pt x="4308755" y="69728"/>
                  <a:pt x="4382015" y="117248"/>
                  <a:pt x="4464777" y="202071"/>
                </a:cubicBezTo>
                <a:cubicBezTo>
                  <a:pt x="4685474" y="428266"/>
                  <a:pt x="4642686" y="580816"/>
                  <a:pt x="4336412" y="658970"/>
                </a:cubicBezTo>
                <a:cubicBezTo>
                  <a:pt x="4030138" y="737876"/>
                  <a:pt x="3919790" y="624402"/>
                  <a:pt x="4005366" y="320053"/>
                </a:cubicBezTo>
                <a:cubicBezTo>
                  <a:pt x="4052166" y="153201"/>
                  <a:pt x="4119171" y="65910"/>
                  <a:pt x="4206382" y="58056"/>
                </a:cubicBezTo>
                <a:close/>
                <a:moveTo>
                  <a:pt x="1990791" y="900"/>
                </a:moveTo>
                <a:cubicBezTo>
                  <a:pt x="2282032" y="14654"/>
                  <a:pt x="2565512" y="186195"/>
                  <a:pt x="2841271" y="515395"/>
                </a:cubicBezTo>
                <a:lnTo>
                  <a:pt x="2897253" y="585621"/>
                </a:lnTo>
                <a:lnTo>
                  <a:pt x="2922390" y="496055"/>
                </a:lnTo>
                <a:cubicBezTo>
                  <a:pt x="2977806" y="346603"/>
                  <a:pt x="3078346" y="276285"/>
                  <a:pt x="3223801" y="285048"/>
                </a:cubicBezTo>
                <a:cubicBezTo>
                  <a:pt x="3329588" y="291421"/>
                  <a:pt x="3459132" y="339621"/>
                  <a:pt x="3612353" y="429628"/>
                </a:cubicBezTo>
                <a:cubicBezTo>
                  <a:pt x="4103969" y="717994"/>
                  <a:pt x="4101929" y="1002253"/>
                  <a:pt x="3607538" y="1282751"/>
                </a:cubicBezTo>
                <a:cubicBezTo>
                  <a:pt x="3545740" y="1317813"/>
                  <a:pt x="3487825" y="1346240"/>
                  <a:pt x="3433797" y="1368032"/>
                </a:cubicBezTo>
                <a:lnTo>
                  <a:pt x="3381237" y="1386674"/>
                </a:lnTo>
                <a:lnTo>
                  <a:pt x="3473290" y="1578975"/>
                </a:lnTo>
                <a:lnTo>
                  <a:pt x="3497734" y="1639683"/>
                </a:lnTo>
                <a:lnTo>
                  <a:pt x="3615238" y="1488202"/>
                </a:lnTo>
                <a:cubicBezTo>
                  <a:pt x="3728594" y="1354221"/>
                  <a:pt x="3864592" y="1215361"/>
                  <a:pt x="4023223" y="1071634"/>
                </a:cubicBezTo>
                <a:cubicBezTo>
                  <a:pt x="4857458" y="314803"/>
                  <a:pt x="5495251" y="167358"/>
                  <a:pt x="5937211" y="628325"/>
                </a:cubicBezTo>
                <a:lnTo>
                  <a:pt x="5982494" y="679607"/>
                </a:lnTo>
                <a:lnTo>
                  <a:pt x="5995078" y="655726"/>
                </a:lnTo>
                <a:cubicBezTo>
                  <a:pt x="6308345" y="124847"/>
                  <a:pt x="7020095" y="46917"/>
                  <a:pt x="8129879" y="421063"/>
                </a:cubicBezTo>
                <a:cubicBezTo>
                  <a:pt x="8363517" y="499830"/>
                  <a:pt x="8571007" y="583897"/>
                  <a:pt x="8752345" y="673258"/>
                </a:cubicBezTo>
                <a:lnTo>
                  <a:pt x="8884331" y="745429"/>
                </a:lnTo>
                <a:lnTo>
                  <a:pt x="8902533" y="720670"/>
                </a:lnTo>
                <a:cubicBezTo>
                  <a:pt x="9056115" y="527392"/>
                  <a:pt x="9233311" y="427023"/>
                  <a:pt x="9434119" y="419489"/>
                </a:cubicBezTo>
                <a:cubicBezTo>
                  <a:pt x="9746491" y="407771"/>
                  <a:pt x="10116003" y="620692"/>
                  <a:pt x="10542655" y="1057973"/>
                </a:cubicBezTo>
                <a:cubicBezTo>
                  <a:pt x="11152161" y="1682661"/>
                  <a:pt x="11306869" y="2180233"/>
                  <a:pt x="11006783" y="2549877"/>
                </a:cubicBezTo>
                <a:lnTo>
                  <a:pt x="10945787" y="2612863"/>
                </a:lnTo>
                <a:lnTo>
                  <a:pt x="11025189" y="2666028"/>
                </a:lnTo>
                <a:cubicBezTo>
                  <a:pt x="11347383" y="2917453"/>
                  <a:pt x="11291747" y="3165769"/>
                  <a:pt x="10859157" y="3411205"/>
                </a:cubicBezTo>
                <a:cubicBezTo>
                  <a:pt x="10395665" y="3674171"/>
                  <a:pt x="10150653" y="3563884"/>
                  <a:pt x="10125201" y="3080624"/>
                </a:cubicBezTo>
                <a:lnTo>
                  <a:pt x="10124215" y="3034392"/>
                </a:lnTo>
                <a:lnTo>
                  <a:pt x="9975445" y="3076900"/>
                </a:lnTo>
                <a:cubicBezTo>
                  <a:pt x="9552523" y="3185857"/>
                  <a:pt x="9214145" y="3211799"/>
                  <a:pt x="8960317" y="3154930"/>
                </a:cubicBezTo>
                <a:lnTo>
                  <a:pt x="8912523" y="3140116"/>
                </a:lnTo>
                <a:lnTo>
                  <a:pt x="8714437" y="3324964"/>
                </a:lnTo>
                <a:cubicBezTo>
                  <a:pt x="7605950" y="4306398"/>
                  <a:pt x="6802541" y="4373355"/>
                  <a:pt x="6306010" y="3529359"/>
                </a:cubicBezTo>
                <a:lnTo>
                  <a:pt x="6294094" y="3507633"/>
                </a:lnTo>
                <a:lnTo>
                  <a:pt x="6265005" y="3540355"/>
                </a:lnTo>
                <a:cubicBezTo>
                  <a:pt x="5947472" y="3828241"/>
                  <a:pt x="5381033" y="3841536"/>
                  <a:pt x="4565957" y="3579812"/>
                </a:cubicBezTo>
                <a:cubicBezTo>
                  <a:pt x="4157879" y="3449811"/>
                  <a:pt x="3840602" y="3299912"/>
                  <a:pt x="3614062" y="3130226"/>
                </a:cubicBezTo>
                <a:lnTo>
                  <a:pt x="3587403" y="3107388"/>
                </a:lnTo>
                <a:lnTo>
                  <a:pt x="3538303" y="3182540"/>
                </a:lnTo>
                <a:cubicBezTo>
                  <a:pt x="3261538" y="3525045"/>
                  <a:pt x="2686379" y="3675387"/>
                  <a:pt x="1812964" y="3633129"/>
                </a:cubicBezTo>
                <a:cubicBezTo>
                  <a:pt x="-51627" y="3547221"/>
                  <a:pt x="-477388" y="2715755"/>
                  <a:pt x="533072" y="1147212"/>
                </a:cubicBezTo>
                <a:lnTo>
                  <a:pt x="601981" y="1043279"/>
                </a:lnTo>
                <a:lnTo>
                  <a:pt x="489135" y="1065251"/>
                </a:lnTo>
                <a:cubicBezTo>
                  <a:pt x="184129" y="1101804"/>
                  <a:pt x="82350" y="939003"/>
                  <a:pt x="183796" y="578215"/>
                </a:cubicBezTo>
                <a:cubicBezTo>
                  <a:pt x="299734" y="164867"/>
                  <a:pt x="507202" y="111926"/>
                  <a:pt x="806201" y="418374"/>
                </a:cubicBezTo>
                <a:cubicBezTo>
                  <a:pt x="843576" y="456680"/>
                  <a:pt x="875373" y="493427"/>
                  <a:pt x="901592" y="528613"/>
                </a:cubicBezTo>
                <a:lnTo>
                  <a:pt x="942442" y="595154"/>
                </a:lnTo>
                <a:lnTo>
                  <a:pt x="1001474" y="528449"/>
                </a:lnTo>
                <a:cubicBezTo>
                  <a:pt x="1340672" y="161562"/>
                  <a:pt x="1670427" y="-14230"/>
                  <a:pt x="1990791" y="90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308993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17CFFF0-4770-4535-B407-E253FFD1E3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7500" y="304800"/>
            <a:ext cx="3937000" cy="6223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6A7BF8CB-A20F-4D4D-8B6C-DAAE99E3A6C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75F0309-0A11-4B35-BFE4-E9F71D6746E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D63548-0B38-4E7E-8BB1-8EBCC750CB2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64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E3D4BF36-2A4F-4FDB-A177-5275BE74D39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7500" y="304800"/>
            <a:ext cx="11569700" cy="30099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C152758-C6BB-4D7F-9E5E-41EF96DF9AE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FF33C-AABF-4962-B6F0-A921CE521CC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A5A8E-C543-4CDB-97A3-D3C65D1E538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11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9B039EA-E678-497C-A716-F1B97C373B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77351" y="2558266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D7CA1006-C407-48E9-9C10-C7D4607A2D7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B4166-8895-4380-9C9F-34CAB8FBA28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5634B-CAB1-4773-9924-98ED014281A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CD33227E-D038-45EB-8515-E8E58BC423E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310217" y="2558265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A6BE1F2-DCDC-4DC6-AC9A-1A1F1121E43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043083" y="2558266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3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3704F5-7843-44D3-8066-7CFD0B1BD5D0}"/>
              </a:ext>
            </a:extLst>
          </p:cNvPr>
          <p:cNvSpPr/>
          <p:nvPr userDrawn="1"/>
        </p:nvSpPr>
        <p:spPr>
          <a:xfrm>
            <a:off x="1617791" y="2002971"/>
            <a:ext cx="8067676" cy="2467205"/>
          </a:xfrm>
          <a:prstGeom prst="roundRect">
            <a:avLst>
              <a:gd name="adj" fmla="val 3655"/>
            </a:avLst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E2E8B64F-70C0-48BE-A010-D0A8CD2617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3C9B72A-9B96-4BFD-9EF2-600C7C0F48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DC8011-25D3-454B-8AF5-8F179C7D34C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72D550-4365-444B-943F-B21989C7A67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17663" y="2003195"/>
            <a:ext cx="3038475" cy="2467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B5DC933-56F5-494D-92A0-30DB47E539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42429" y="1014956"/>
            <a:ext cx="2424114" cy="141452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817FD80-44DD-41AC-B8F4-640C66F2C02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518027" y="4301302"/>
            <a:ext cx="2424114" cy="141452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56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11" grpId="0" animBg="1"/>
      <p:bldP spid="12" grpId="0" animBg="1"/>
    </p:bldLst>
  </p:timing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064F2920-52EF-4243-AE17-97719F27DE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650DA1F-3C67-4C42-B342-7F6B22C869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32464B-199C-4E74-AB11-913BE517724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BD7133-109B-4827-A07A-35DF8E80BDCF}"/>
              </a:ext>
            </a:extLst>
          </p:cNvPr>
          <p:cNvSpPr/>
          <p:nvPr userDrawn="1"/>
        </p:nvSpPr>
        <p:spPr>
          <a:xfrm>
            <a:off x="5661025" y="1129256"/>
            <a:ext cx="2276475" cy="34522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9C7070B-B314-4E2E-A8BA-D0767AEE95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61027" y="1129256"/>
            <a:ext cx="2276474" cy="1461544"/>
          </a:xfrm>
          <a:custGeom>
            <a:avLst/>
            <a:gdLst>
              <a:gd name="connsiteX0" fmla="*/ 0 w 2276475"/>
              <a:gd name="connsiteY0" fmla="*/ 0 h 1461544"/>
              <a:gd name="connsiteX1" fmla="*/ 2276475 w 2276475"/>
              <a:gd name="connsiteY1" fmla="*/ 0 h 1461544"/>
              <a:gd name="connsiteX2" fmla="*/ 2276475 w 2276475"/>
              <a:gd name="connsiteY2" fmla="*/ 1461544 h 1461544"/>
              <a:gd name="connsiteX3" fmla="*/ 0 w 2276475"/>
              <a:gd name="connsiteY3" fmla="*/ 1461544 h 146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475" h="1461544">
                <a:moveTo>
                  <a:pt x="0" y="0"/>
                </a:moveTo>
                <a:lnTo>
                  <a:pt x="2276475" y="0"/>
                </a:lnTo>
                <a:lnTo>
                  <a:pt x="2276475" y="1461544"/>
                </a:lnTo>
                <a:lnTo>
                  <a:pt x="0" y="146154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B1BD2B-0E23-487E-A71B-5D30E0E02741}"/>
              </a:ext>
            </a:extLst>
          </p:cNvPr>
          <p:cNvSpPr/>
          <p:nvPr userDrawn="1"/>
        </p:nvSpPr>
        <p:spPr>
          <a:xfrm>
            <a:off x="7937500" y="2124619"/>
            <a:ext cx="2276475" cy="34522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E861C27-82E7-4FB1-973F-678F6919493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37502" y="2124619"/>
            <a:ext cx="2276474" cy="1461544"/>
          </a:xfrm>
          <a:custGeom>
            <a:avLst/>
            <a:gdLst>
              <a:gd name="connsiteX0" fmla="*/ 0 w 2276475"/>
              <a:gd name="connsiteY0" fmla="*/ 0 h 1461544"/>
              <a:gd name="connsiteX1" fmla="*/ 2276475 w 2276475"/>
              <a:gd name="connsiteY1" fmla="*/ 0 h 1461544"/>
              <a:gd name="connsiteX2" fmla="*/ 2276475 w 2276475"/>
              <a:gd name="connsiteY2" fmla="*/ 1461544 h 1461544"/>
              <a:gd name="connsiteX3" fmla="*/ 0 w 2276475"/>
              <a:gd name="connsiteY3" fmla="*/ 1461544 h 146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475" h="1461544">
                <a:moveTo>
                  <a:pt x="0" y="0"/>
                </a:moveTo>
                <a:lnTo>
                  <a:pt x="2276475" y="0"/>
                </a:lnTo>
                <a:lnTo>
                  <a:pt x="2276475" y="1461544"/>
                </a:lnTo>
                <a:lnTo>
                  <a:pt x="0" y="146154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9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15" grpId="0" animBg="1"/>
    </p:bldLst>
  </p:timing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4CC9A32E-8719-46EA-8A4A-53D63CEBAEF1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2803D1-E793-49A7-B001-A8DE0E597AA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A70526-2A95-4CA5-9229-46D1F2C552C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930F32-47B5-49F1-A95C-DFB7A97C8C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74788" y="2286000"/>
            <a:ext cx="4297362" cy="2667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76694D72-D352-431F-B640-ABFC0C5DB41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91086" y="1173705"/>
            <a:ext cx="2416971" cy="141452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67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96560C8B-0AC5-4160-A297-89DD2C25ADB3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4BD91A7-0FB8-4FB9-B389-FBE909B66EE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EF93D-7245-4A8D-BE68-FDE9FBCE93C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A1289C-38C3-42AC-9F3F-AF54B5212E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25575" y="1557338"/>
            <a:ext cx="6411913" cy="3711575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3540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45EF0FB-D37B-4154-B306-401FD9DD1B9E}"/>
              </a:ext>
            </a:extLst>
          </p:cNvPr>
          <p:cNvSpPr>
            <a:spLocks/>
          </p:cNvSpPr>
          <p:nvPr userDrawn="1"/>
        </p:nvSpPr>
        <p:spPr bwMode="auto">
          <a:xfrm>
            <a:off x="0" y="-11506"/>
            <a:ext cx="5737332" cy="2600112"/>
          </a:xfrm>
          <a:custGeom>
            <a:avLst/>
            <a:gdLst>
              <a:gd name="connsiteX0" fmla="*/ 0 w 5438191"/>
              <a:gd name="connsiteY0" fmla="*/ 0 h 2464544"/>
              <a:gd name="connsiteX1" fmla="*/ 213285 w 5438191"/>
              <a:gd name="connsiteY1" fmla="*/ 0 h 2464544"/>
              <a:gd name="connsiteX2" fmla="*/ 4362450 w 5438191"/>
              <a:gd name="connsiteY2" fmla="*/ 0 h 2464544"/>
              <a:gd name="connsiteX3" fmla="*/ 5375275 w 5438191"/>
              <a:gd name="connsiteY3" fmla="*/ 1570031 h 2464544"/>
              <a:gd name="connsiteX4" fmla="*/ 2317750 w 5438191"/>
              <a:gd name="connsiteY4" fmla="*/ 2099718 h 2464544"/>
              <a:gd name="connsiteX5" fmla="*/ 7417 w 5438191"/>
              <a:gd name="connsiteY5" fmla="*/ 2315597 h 2464544"/>
              <a:gd name="connsiteX6" fmla="*/ 0 w 5438191"/>
              <a:gd name="connsiteY6" fmla="*/ 2310687 h 246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191" h="2464544">
                <a:moveTo>
                  <a:pt x="0" y="0"/>
                </a:moveTo>
                <a:lnTo>
                  <a:pt x="213285" y="0"/>
                </a:lnTo>
                <a:cubicBezTo>
                  <a:pt x="4362450" y="0"/>
                  <a:pt x="4362450" y="0"/>
                  <a:pt x="4362450" y="0"/>
                </a:cubicBezTo>
                <a:cubicBezTo>
                  <a:pt x="4743450" y="350482"/>
                  <a:pt x="5689600" y="653387"/>
                  <a:pt x="5375275" y="1570031"/>
                </a:cubicBezTo>
                <a:cubicBezTo>
                  <a:pt x="4932363" y="2859359"/>
                  <a:pt x="3876675" y="1964917"/>
                  <a:pt x="2317750" y="2099718"/>
                </a:cubicBezTo>
                <a:cubicBezTo>
                  <a:pt x="1347391" y="2184166"/>
                  <a:pt x="677069" y="2719107"/>
                  <a:pt x="7417" y="2315597"/>
                </a:cubicBezTo>
                <a:lnTo>
                  <a:pt x="0" y="2310687"/>
                </a:ln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3020B91-D221-4A1E-B1F2-B0F8BA4003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3175"/>
            <a:ext cx="6800850" cy="2482484"/>
          </a:xfrm>
          <a:custGeom>
            <a:avLst/>
            <a:gdLst>
              <a:gd name="connsiteX0" fmla="*/ 0 w 6111291"/>
              <a:gd name="connsiteY0" fmla="*/ 0 h 2464544"/>
              <a:gd name="connsiteX1" fmla="*/ 5035550 w 6111291"/>
              <a:gd name="connsiteY1" fmla="*/ 0 h 2464544"/>
              <a:gd name="connsiteX2" fmla="*/ 6048375 w 6111291"/>
              <a:gd name="connsiteY2" fmla="*/ 1570031 h 2464544"/>
              <a:gd name="connsiteX3" fmla="*/ 2990850 w 6111291"/>
              <a:gd name="connsiteY3" fmla="*/ 2099718 h 2464544"/>
              <a:gd name="connsiteX4" fmla="*/ 0 w 6111291"/>
              <a:gd name="connsiteY4" fmla="*/ 1547828 h 2464544"/>
              <a:gd name="connsiteX5" fmla="*/ 0 w 6111291"/>
              <a:gd name="connsiteY5" fmla="*/ 0 h 2464544"/>
              <a:gd name="connsiteX0" fmla="*/ 0 w 5868980"/>
              <a:gd name="connsiteY0" fmla="*/ 122648 h 2587192"/>
              <a:gd name="connsiteX1" fmla="*/ 5035550 w 5868980"/>
              <a:gd name="connsiteY1" fmla="*/ 122648 h 2587192"/>
              <a:gd name="connsiteX2" fmla="*/ 5686425 w 5868980"/>
              <a:gd name="connsiteY2" fmla="*/ 1778404 h 2587192"/>
              <a:gd name="connsiteX3" fmla="*/ 2990850 w 5868980"/>
              <a:gd name="connsiteY3" fmla="*/ 2222366 h 2587192"/>
              <a:gd name="connsiteX4" fmla="*/ 0 w 5868980"/>
              <a:gd name="connsiteY4" fmla="*/ 1670476 h 2587192"/>
              <a:gd name="connsiteX5" fmla="*/ 0 w 5868980"/>
              <a:gd name="connsiteY5" fmla="*/ 122648 h 2587192"/>
              <a:gd name="connsiteX0" fmla="*/ 0 w 5826850"/>
              <a:gd name="connsiteY0" fmla="*/ 122648 h 2587192"/>
              <a:gd name="connsiteX1" fmla="*/ 5035550 w 5826850"/>
              <a:gd name="connsiteY1" fmla="*/ 122648 h 2587192"/>
              <a:gd name="connsiteX2" fmla="*/ 5686425 w 5826850"/>
              <a:gd name="connsiteY2" fmla="*/ 1778404 h 2587192"/>
              <a:gd name="connsiteX3" fmla="*/ 2990850 w 5826850"/>
              <a:gd name="connsiteY3" fmla="*/ 2222366 h 2587192"/>
              <a:gd name="connsiteX4" fmla="*/ 0 w 5826850"/>
              <a:gd name="connsiteY4" fmla="*/ 1670476 h 2587192"/>
              <a:gd name="connsiteX5" fmla="*/ 0 w 5826850"/>
              <a:gd name="connsiteY5" fmla="*/ 122648 h 2587192"/>
              <a:gd name="connsiteX0" fmla="*/ 0 w 5815787"/>
              <a:gd name="connsiteY0" fmla="*/ 122648 h 2587192"/>
              <a:gd name="connsiteX1" fmla="*/ 5035550 w 5815787"/>
              <a:gd name="connsiteY1" fmla="*/ 122648 h 2587192"/>
              <a:gd name="connsiteX2" fmla="*/ 5686425 w 5815787"/>
              <a:gd name="connsiteY2" fmla="*/ 1778404 h 2587192"/>
              <a:gd name="connsiteX3" fmla="*/ 2990850 w 5815787"/>
              <a:gd name="connsiteY3" fmla="*/ 2222366 h 2587192"/>
              <a:gd name="connsiteX4" fmla="*/ 0 w 5815787"/>
              <a:gd name="connsiteY4" fmla="*/ 1670476 h 2587192"/>
              <a:gd name="connsiteX5" fmla="*/ 0 w 5815787"/>
              <a:gd name="connsiteY5" fmla="*/ 122648 h 2587192"/>
              <a:gd name="connsiteX0" fmla="*/ 0 w 5801787"/>
              <a:gd name="connsiteY0" fmla="*/ 128292 h 2592836"/>
              <a:gd name="connsiteX1" fmla="*/ 5035550 w 5801787"/>
              <a:gd name="connsiteY1" fmla="*/ 128292 h 2592836"/>
              <a:gd name="connsiteX2" fmla="*/ 5667375 w 5801787"/>
              <a:gd name="connsiteY2" fmla="*/ 1860248 h 2592836"/>
              <a:gd name="connsiteX3" fmla="*/ 2990850 w 5801787"/>
              <a:gd name="connsiteY3" fmla="*/ 2228010 h 2592836"/>
              <a:gd name="connsiteX4" fmla="*/ 0 w 5801787"/>
              <a:gd name="connsiteY4" fmla="*/ 1676120 h 2592836"/>
              <a:gd name="connsiteX5" fmla="*/ 0 w 5801787"/>
              <a:gd name="connsiteY5" fmla="*/ 128292 h 2592836"/>
              <a:gd name="connsiteX0" fmla="*/ 0 w 5878416"/>
              <a:gd name="connsiteY0" fmla="*/ 128292 h 2557535"/>
              <a:gd name="connsiteX1" fmla="*/ 5035550 w 5878416"/>
              <a:gd name="connsiteY1" fmla="*/ 128292 h 2557535"/>
              <a:gd name="connsiteX2" fmla="*/ 5667375 w 5878416"/>
              <a:gd name="connsiteY2" fmla="*/ 1860248 h 2557535"/>
              <a:gd name="connsiteX3" fmla="*/ 2828925 w 5878416"/>
              <a:gd name="connsiteY3" fmla="*/ 2142285 h 2557535"/>
              <a:gd name="connsiteX4" fmla="*/ 0 w 5878416"/>
              <a:gd name="connsiteY4" fmla="*/ 1676120 h 2557535"/>
              <a:gd name="connsiteX5" fmla="*/ 0 w 5878416"/>
              <a:gd name="connsiteY5" fmla="*/ 128292 h 2557535"/>
              <a:gd name="connsiteX0" fmla="*/ 0 w 5898350"/>
              <a:gd name="connsiteY0" fmla="*/ 138 h 2429381"/>
              <a:gd name="connsiteX1" fmla="*/ 5035550 w 5898350"/>
              <a:gd name="connsiteY1" fmla="*/ 138 h 2429381"/>
              <a:gd name="connsiteX2" fmla="*/ 5667375 w 5898350"/>
              <a:gd name="connsiteY2" fmla="*/ 1732094 h 2429381"/>
              <a:gd name="connsiteX3" fmla="*/ 2828925 w 5898350"/>
              <a:gd name="connsiteY3" fmla="*/ 2014131 h 2429381"/>
              <a:gd name="connsiteX4" fmla="*/ 0 w 5898350"/>
              <a:gd name="connsiteY4" fmla="*/ 1547966 h 2429381"/>
              <a:gd name="connsiteX5" fmla="*/ 0 w 5898350"/>
              <a:gd name="connsiteY5" fmla="*/ 138 h 2429381"/>
              <a:gd name="connsiteX0" fmla="*/ 0 w 7147790"/>
              <a:gd name="connsiteY0" fmla="*/ 138 h 2429381"/>
              <a:gd name="connsiteX1" fmla="*/ 6800850 w 7147790"/>
              <a:gd name="connsiteY1" fmla="*/ 138 h 2429381"/>
              <a:gd name="connsiteX2" fmla="*/ 5667375 w 7147790"/>
              <a:gd name="connsiteY2" fmla="*/ 1732094 h 2429381"/>
              <a:gd name="connsiteX3" fmla="*/ 2828925 w 7147790"/>
              <a:gd name="connsiteY3" fmla="*/ 2014131 h 2429381"/>
              <a:gd name="connsiteX4" fmla="*/ 0 w 7147790"/>
              <a:gd name="connsiteY4" fmla="*/ 1547966 h 2429381"/>
              <a:gd name="connsiteX5" fmla="*/ 0 w 7147790"/>
              <a:gd name="connsiteY5" fmla="*/ 138 h 2429381"/>
              <a:gd name="connsiteX0" fmla="*/ 0 w 6800850"/>
              <a:gd name="connsiteY0" fmla="*/ 0 h 2429243"/>
              <a:gd name="connsiteX1" fmla="*/ 6800850 w 6800850"/>
              <a:gd name="connsiteY1" fmla="*/ 0 h 2429243"/>
              <a:gd name="connsiteX2" fmla="*/ 5667375 w 6800850"/>
              <a:gd name="connsiteY2" fmla="*/ 1731956 h 2429243"/>
              <a:gd name="connsiteX3" fmla="*/ 2828925 w 6800850"/>
              <a:gd name="connsiteY3" fmla="*/ 2013993 h 2429243"/>
              <a:gd name="connsiteX4" fmla="*/ 0 w 6800850"/>
              <a:gd name="connsiteY4" fmla="*/ 1547828 h 2429243"/>
              <a:gd name="connsiteX5" fmla="*/ 0 w 6800850"/>
              <a:gd name="connsiteY5" fmla="*/ 0 h 2429243"/>
              <a:gd name="connsiteX0" fmla="*/ 0 w 6800850"/>
              <a:gd name="connsiteY0" fmla="*/ 0 h 2429243"/>
              <a:gd name="connsiteX1" fmla="*/ 6800850 w 6800850"/>
              <a:gd name="connsiteY1" fmla="*/ 0 h 2429243"/>
              <a:gd name="connsiteX2" fmla="*/ 5121275 w 6800850"/>
              <a:gd name="connsiteY2" fmla="*/ 1947856 h 2429243"/>
              <a:gd name="connsiteX3" fmla="*/ 2828925 w 6800850"/>
              <a:gd name="connsiteY3" fmla="*/ 2013993 h 2429243"/>
              <a:gd name="connsiteX4" fmla="*/ 0 w 6800850"/>
              <a:gd name="connsiteY4" fmla="*/ 1547828 h 2429243"/>
              <a:gd name="connsiteX5" fmla="*/ 0 w 6800850"/>
              <a:gd name="connsiteY5" fmla="*/ 0 h 2429243"/>
              <a:gd name="connsiteX0" fmla="*/ 0 w 6800850"/>
              <a:gd name="connsiteY0" fmla="*/ 0 h 2476896"/>
              <a:gd name="connsiteX1" fmla="*/ 6800850 w 6800850"/>
              <a:gd name="connsiteY1" fmla="*/ 0 h 2476896"/>
              <a:gd name="connsiteX2" fmla="*/ 5121275 w 6800850"/>
              <a:gd name="connsiteY2" fmla="*/ 1947856 h 2476896"/>
              <a:gd name="connsiteX3" fmla="*/ 2689225 w 6800850"/>
              <a:gd name="connsiteY3" fmla="*/ 2128293 h 2476896"/>
              <a:gd name="connsiteX4" fmla="*/ 0 w 6800850"/>
              <a:gd name="connsiteY4" fmla="*/ 1547828 h 2476896"/>
              <a:gd name="connsiteX5" fmla="*/ 0 w 6800850"/>
              <a:gd name="connsiteY5" fmla="*/ 0 h 2476896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121275 w 6800850"/>
              <a:gd name="connsiteY2" fmla="*/ 19478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591175 w 6800850"/>
              <a:gd name="connsiteY2" fmla="*/ 17573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591175 w 6800850"/>
              <a:gd name="connsiteY2" fmla="*/ 17573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476875 w 6800850"/>
              <a:gd name="connsiteY2" fmla="*/ 13636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730875 w 6800850"/>
              <a:gd name="connsiteY2" fmla="*/ 16938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00850" h="2482484">
                <a:moveTo>
                  <a:pt x="0" y="0"/>
                </a:moveTo>
                <a:lnTo>
                  <a:pt x="6800850" y="0"/>
                </a:lnTo>
                <a:cubicBezTo>
                  <a:pt x="6729413" y="847459"/>
                  <a:pt x="6380162" y="1337024"/>
                  <a:pt x="5730875" y="1693856"/>
                </a:cubicBezTo>
                <a:cubicBezTo>
                  <a:pt x="5081588" y="2050688"/>
                  <a:pt x="4464050" y="2006192"/>
                  <a:pt x="2905125" y="2140993"/>
                </a:cubicBezTo>
                <a:cubicBezTo>
                  <a:pt x="1611313" y="2253591"/>
                  <a:pt x="936625" y="3125788"/>
                  <a:pt x="0" y="1547828"/>
                </a:cubicBez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546EBA27-7752-4F27-93EB-3DFA30E304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4325EEA3-BC52-4247-BA08-F93051AF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7DDEBA-A4B9-452E-94BE-D8C64ABCA53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8388FA4-380E-4D51-91DD-7F9A665D58B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16847" y="1341284"/>
            <a:ext cx="4349836" cy="4175682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8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</p:bldLst>
  </p:timing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B28D694-E3A5-4BDF-A8E9-D1FF2AB4A3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944" y="330200"/>
            <a:ext cx="6736355" cy="3098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E617BEC0-849C-4E2D-AB4C-35D9B2D1F20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31100" y="330200"/>
            <a:ext cx="4316412" cy="3098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2368398-291C-440E-BFAF-F1A554224AD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9888" y="3556000"/>
            <a:ext cx="2830512" cy="297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04D2FAF-5799-4A4D-9980-66405D236F4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96116" y="3556000"/>
            <a:ext cx="2830512" cy="297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82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E3FC4068-ADA2-4A72-92D6-D96032D3912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A6C96A7-EE17-44B9-9F7A-B645544D12D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6B11-3578-4DE8-AA9B-117BE885DFD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E3E05CC-4901-411B-964F-E0FF42FD9D5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50052" y="1057275"/>
            <a:ext cx="2691896" cy="25971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A11C9DA6-DB3C-4EA0-B855-C24AFCCB61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12956" y="1201010"/>
            <a:ext cx="2393938" cy="230968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378F0779-37CB-455E-8C66-257C96DC0CE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785106" y="1201010"/>
            <a:ext cx="2393938" cy="230968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37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7C001D50-9FCA-4C41-BA5B-F3160C0219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1"/>
            <a:ext cx="5321299" cy="6858000"/>
          </a:xfrm>
          <a:custGeom>
            <a:avLst/>
            <a:gdLst>
              <a:gd name="connsiteX0" fmla="*/ 2158999 w 5321299"/>
              <a:gd name="connsiteY0" fmla="*/ 5464728 h 6858000"/>
              <a:gd name="connsiteX1" fmla="*/ 3162299 w 5321299"/>
              <a:gd name="connsiteY1" fmla="*/ 5464728 h 6858000"/>
              <a:gd name="connsiteX2" fmla="*/ 3162299 w 5321299"/>
              <a:gd name="connsiteY2" fmla="*/ 6003342 h 6858000"/>
              <a:gd name="connsiteX3" fmla="*/ 2158999 w 5321299"/>
              <a:gd name="connsiteY3" fmla="*/ 6003342 h 6858000"/>
              <a:gd name="connsiteX4" fmla="*/ 0 w 5321299"/>
              <a:gd name="connsiteY4" fmla="*/ 4709556 h 6858000"/>
              <a:gd name="connsiteX5" fmla="*/ 1003300 w 5321299"/>
              <a:gd name="connsiteY5" fmla="*/ 4709556 h 6858000"/>
              <a:gd name="connsiteX6" fmla="*/ 1003300 w 5321299"/>
              <a:gd name="connsiteY6" fmla="*/ 6858000 h 6858000"/>
              <a:gd name="connsiteX7" fmla="*/ 0 w 5321299"/>
              <a:gd name="connsiteY7" fmla="*/ 6858000 h 6858000"/>
              <a:gd name="connsiteX8" fmla="*/ 3238499 w 5321299"/>
              <a:gd name="connsiteY8" fmla="*/ 4618581 h 6858000"/>
              <a:gd name="connsiteX9" fmla="*/ 4241799 w 5321299"/>
              <a:gd name="connsiteY9" fmla="*/ 4618581 h 6858000"/>
              <a:gd name="connsiteX10" fmla="*/ 4241799 w 5321299"/>
              <a:gd name="connsiteY10" fmla="*/ 6857999 h 6858000"/>
              <a:gd name="connsiteX11" fmla="*/ 3238499 w 5321299"/>
              <a:gd name="connsiteY11" fmla="*/ 6857999 h 6858000"/>
              <a:gd name="connsiteX12" fmla="*/ 1079499 w 5321299"/>
              <a:gd name="connsiteY12" fmla="*/ 3970389 h 6858000"/>
              <a:gd name="connsiteX13" fmla="*/ 2082799 w 5321299"/>
              <a:gd name="connsiteY13" fmla="*/ 3970389 h 6858000"/>
              <a:gd name="connsiteX14" fmla="*/ 2082799 w 5321299"/>
              <a:gd name="connsiteY14" fmla="*/ 6777117 h 6858000"/>
              <a:gd name="connsiteX15" fmla="*/ 1079499 w 5321299"/>
              <a:gd name="connsiteY15" fmla="*/ 6777117 h 6858000"/>
              <a:gd name="connsiteX16" fmla="*/ 4317999 w 5321299"/>
              <a:gd name="connsiteY16" fmla="*/ 3879415 h 6858000"/>
              <a:gd name="connsiteX17" fmla="*/ 5321299 w 5321299"/>
              <a:gd name="connsiteY17" fmla="*/ 3879415 h 6858000"/>
              <a:gd name="connsiteX18" fmla="*/ 5321299 w 5321299"/>
              <a:gd name="connsiteY18" fmla="*/ 6449861 h 6858000"/>
              <a:gd name="connsiteX19" fmla="*/ 4317999 w 5321299"/>
              <a:gd name="connsiteY19" fmla="*/ 6449861 h 6858000"/>
              <a:gd name="connsiteX20" fmla="*/ 2158999 w 5321299"/>
              <a:gd name="connsiteY20" fmla="*/ 2567025 h 6858000"/>
              <a:gd name="connsiteX21" fmla="*/ 3162299 w 5321299"/>
              <a:gd name="connsiteY21" fmla="*/ 2567025 h 6858000"/>
              <a:gd name="connsiteX22" fmla="*/ 3162299 w 5321299"/>
              <a:gd name="connsiteY22" fmla="*/ 5373753 h 6858000"/>
              <a:gd name="connsiteX23" fmla="*/ 2158999 w 5321299"/>
              <a:gd name="connsiteY23" fmla="*/ 5373753 h 6858000"/>
              <a:gd name="connsiteX24" fmla="*/ 0 w 5321299"/>
              <a:gd name="connsiteY24" fmla="*/ 1811854 h 6858000"/>
              <a:gd name="connsiteX25" fmla="*/ 1003300 w 5321299"/>
              <a:gd name="connsiteY25" fmla="*/ 1811854 h 6858000"/>
              <a:gd name="connsiteX26" fmla="*/ 1003300 w 5321299"/>
              <a:gd name="connsiteY26" fmla="*/ 4618581 h 6858000"/>
              <a:gd name="connsiteX27" fmla="*/ 0 w 5321299"/>
              <a:gd name="connsiteY27" fmla="*/ 4618581 h 6858000"/>
              <a:gd name="connsiteX28" fmla="*/ 3238499 w 5321299"/>
              <a:gd name="connsiteY28" fmla="*/ 1720878 h 6858000"/>
              <a:gd name="connsiteX29" fmla="*/ 4241799 w 5321299"/>
              <a:gd name="connsiteY29" fmla="*/ 1720878 h 6858000"/>
              <a:gd name="connsiteX30" fmla="*/ 4241799 w 5321299"/>
              <a:gd name="connsiteY30" fmla="*/ 4527606 h 6858000"/>
              <a:gd name="connsiteX31" fmla="*/ 3238499 w 5321299"/>
              <a:gd name="connsiteY31" fmla="*/ 4527606 h 6858000"/>
              <a:gd name="connsiteX32" fmla="*/ 4317999 w 5321299"/>
              <a:gd name="connsiteY32" fmla="*/ 1217991 h 6858000"/>
              <a:gd name="connsiteX33" fmla="*/ 5321299 w 5321299"/>
              <a:gd name="connsiteY33" fmla="*/ 1217991 h 6858000"/>
              <a:gd name="connsiteX34" fmla="*/ 5321299 w 5321299"/>
              <a:gd name="connsiteY34" fmla="*/ 3788437 h 6858000"/>
              <a:gd name="connsiteX35" fmla="*/ 4317999 w 5321299"/>
              <a:gd name="connsiteY35" fmla="*/ 3788437 h 6858000"/>
              <a:gd name="connsiteX36" fmla="*/ 1079499 w 5321299"/>
              <a:gd name="connsiteY36" fmla="*/ 1072687 h 6858000"/>
              <a:gd name="connsiteX37" fmla="*/ 2082799 w 5321299"/>
              <a:gd name="connsiteY37" fmla="*/ 1072687 h 6858000"/>
              <a:gd name="connsiteX38" fmla="*/ 2082799 w 5321299"/>
              <a:gd name="connsiteY38" fmla="*/ 3879414 h 6858000"/>
              <a:gd name="connsiteX39" fmla="*/ 1079499 w 5321299"/>
              <a:gd name="connsiteY39" fmla="*/ 3879414 h 6858000"/>
              <a:gd name="connsiteX40" fmla="*/ 3238499 w 5321299"/>
              <a:gd name="connsiteY40" fmla="*/ 286347 h 6858000"/>
              <a:gd name="connsiteX41" fmla="*/ 4241799 w 5321299"/>
              <a:gd name="connsiteY41" fmla="*/ 286347 h 6858000"/>
              <a:gd name="connsiteX42" fmla="*/ 4241799 w 5321299"/>
              <a:gd name="connsiteY42" fmla="*/ 1629903 h 6858000"/>
              <a:gd name="connsiteX43" fmla="*/ 3238499 w 5321299"/>
              <a:gd name="connsiteY43" fmla="*/ 1629903 h 6858000"/>
              <a:gd name="connsiteX44" fmla="*/ 0 w 5321299"/>
              <a:gd name="connsiteY44" fmla="*/ 1 h 6858000"/>
              <a:gd name="connsiteX45" fmla="*/ 1003300 w 5321299"/>
              <a:gd name="connsiteY45" fmla="*/ 1 h 6858000"/>
              <a:gd name="connsiteX46" fmla="*/ 1003300 w 5321299"/>
              <a:gd name="connsiteY46" fmla="*/ 1720879 h 6858000"/>
              <a:gd name="connsiteX47" fmla="*/ 0 w 5321299"/>
              <a:gd name="connsiteY47" fmla="*/ 1720879 h 6858000"/>
              <a:gd name="connsiteX48" fmla="*/ 2158999 w 5321299"/>
              <a:gd name="connsiteY48" fmla="*/ 0 h 6858000"/>
              <a:gd name="connsiteX49" fmla="*/ 3162299 w 5321299"/>
              <a:gd name="connsiteY49" fmla="*/ 0 h 6858000"/>
              <a:gd name="connsiteX50" fmla="*/ 3162299 w 5321299"/>
              <a:gd name="connsiteY50" fmla="*/ 2476051 h 6858000"/>
              <a:gd name="connsiteX51" fmla="*/ 2158999 w 5321299"/>
              <a:gd name="connsiteY51" fmla="*/ 24760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321299" h="6858000">
                <a:moveTo>
                  <a:pt x="2158999" y="5464728"/>
                </a:moveTo>
                <a:lnTo>
                  <a:pt x="3162299" y="5464728"/>
                </a:lnTo>
                <a:lnTo>
                  <a:pt x="3162299" y="6003342"/>
                </a:lnTo>
                <a:lnTo>
                  <a:pt x="2158999" y="6003342"/>
                </a:lnTo>
                <a:close/>
                <a:moveTo>
                  <a:pt x="0" y="4709556"/>
                </a:moveTo>
                <a:lnTo>
                  <a:pt x="1003300" y="4709556"/>
                </a:lnTo>
                <a:lnTo>
                  <a:pt x="1003300" y="6858000"/>
                </a:lnTo>
                <a:lnTo>
                  <a:pt x="0" y="6858000"/>
                </a:lnTo>
                <a:close/>
                <a:moveTo>
                  <a:pt x="3238499" y="4618581"/>
                </a:moveTo>
                <a:lnTo>
                  <a:pt x="4241799" y="4618581"/>
                </a:lnTo>
                <a:lnTo>
                  <a:pt x="4241799" y="6857999"/>
                </a:lnTo>
                <a:lnTo>
                  <a:pt x="3238499" y="6857999"/>
                </a:lnTo>
                <a:close/>
                <a:moveTo>
                  <a:pt x="1079499" y="3970389"/>
                </a:moveTo>
                <a:lnTo>
                  <a:pt x="2082799" y="3970389"/>
                </a:lnTo>
                <a:lnTo>
                  <a:pt x="2082799" y="6777117"/>
                </a:lnTo>
                <a:lnTo>
                  <a:pt x="1079499" y="6777117"/>
                </a:lnTo>
                <a:close/>
                <a:moveTo>
                  <a:pt x="4317999" y="3879415"/>
                </a:moveTo>
                <a:lnTo>
                  <a:pt x="5321299" y="3879415"/>
                </a:lnTo>
                <a:lnTo>
                  <a:pt x="5321299" y="6449861"/>
                </a:lnTo>
                <a:lnTo>
                  <a:pt x="4317999" y="6449861"/>
                </a:lnTo>
                <a:close/>
                <a:moveTo>
                  <a:pt x="2158999" y="2567025"/>
                </a:moveTo>
                <a:lnTo>
                  <a:pt x="3162299" y="2567025"/>
                </a:lnTo>
                <a:lnTo>
                  <a:pt x="3162299" y="5373753"/>
                </a:lnTo>
                <a:lnTo>
                  <a:pt x="2158999" y="5373753"/>
                </a:lnTo>
                <a:close/>
                <a:moveTo>
                  <a:pt x="0" y="1811854"/>
                </a:moveTo>
                <a:lnTo>
                  <a:pt x="1003300" y="1811854"/>
                </a:lnTo>
                <a:lnTo>
                  <a:pt x="1003300" y="4618581"/>
                </a:lnTo>
                <a:lnTo>
                  <a:pt x="0" y="4618581"/>
                </a:lnTo>
                <a:close/>
                <a:moveTo>
                  <a:pt x="3238499" y="1720878"/>
                </a:moveTo>
                <a:lnTo>
                  <a:pt x="4241799" y="1720878"/>
                </a:lnTo>
                <a:lnTo>
                  <a:pt x="4241799" y="4527606"/>
                </a:lnTo>
                <a:lnTo>
                  <a:pt x="3238499" y="4527606"/>
                </a:lnTo>
                <a:close/>
                <a:moveTo>
                  <a:pt x="4317999" y="1217991"/>
                </a:moveTo>
                <a:lnTo>
                  <a:pt x="5321299" y="1217991"/>
                </a:lnTo>
                <a:lnTo>
                  <a:pt x="5321299" y="3788437"/>
                </a:lnTo>
                <a:lnTo>
                  <a:pt x="4317999" y="3788437"/>
                </a:lnTo>
                <a:close/>
                <a:moveTo>
                  <a:pt x="1079499" y="1072687"/>
                </a:moveTo>
                <a:lnTo>
                  <a:pt x="2082799" y="1072687"/>
                </a:lnTo>
                <a:lnTo>
                  <a:pt x="2082799" y="3879414"/>
                </a:lnTo>
                <a:lnTo>
                  <a:pt x="1079499" y="3879414"/>
                </a:lnTo>
                <a:close/>
                <a:moveTo>
                  <a:pt x="3238499" y="286347"/>
                </a:moveTo>
                <a:lnTo>
                  <a:pt x="4241799" y="286347"/>
                </a:lnTo>
                <a:lnTo>
                  <a:pt x="4241799" y="1629903"/>
                </a:lnTo>
                <a:lnTo>
                  <a:pt x="3238499" y="1629903"/>
                </a:lnTo>
                <a:close/>
                <a:moveTo>
                  <a:pt x="0" y="1"/>
                </a:moveTo>
                <a:lnTo>
                  <a:pt x="1003300" y="1"/>
                </a:lnTo>
                <a:lnTo>
                  <a:pt x="1003300" y="1720879"/>
                </a:lnTo>
                <a:lnTo>
                  <a:pt x="0" y="1720879"/>
                </a:lnTo>
                <a:close/>
                <a:moveTo>
                  <a:pt x="2158999" y="0"/>
                </a:moveTo>
                <a:lnTo>
                  <a:pt x="3162299" y="0"/>
                </a:lnTo>
                <a:lnTo>
                  <a:pt x="3162299" y="2476051"/>
                </a:lnTo>
                <a:lnTo>
                  <a:pt x="2158999" y="2476051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C4903FCC-72D6-402B-868C-6B00AFFAF69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67D4080E-F647-4F75-91ED-17F0A0AE981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EE4639-3043-4D26-95CC-B1CEA4FA90B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25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EBF2349-73BC-4C89-A83E-2B9D339E9F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57900" y="1524001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989F6BD-ED3C-4E45-BD25-7757BBF6421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C9583E-45AD-4008-98C2-EF17D83D80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E7C29-F66F-42B8-A0DD-B0729A91175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F127B1-F3D2-469A-BBD6-86BACCEAD9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04950" y="1524001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FE585C6-6D0D-44FE-8EA8-3217416C9C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790714" y="2095500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6A0F45D-A491-475C-B1A7-B933B95D56B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334376" y="2095500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72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11" grpId="0" animBg="1"/>
      <p:bldP spid="13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EBF2349-73BC-4C89-A83E-2B9D339E9F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01322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989F6BD-ED3C-4E45-BD25-7757BBF6421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C9583E-45AD-4008-98C2-EF17D83D80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E7C29-F66F-42B8-A0DD-B0729A91175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F127B1-F3D2-469A-BBD6-86BACCEAD9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48372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FE585C6-6D0D-44FE-8EA8-3217416C9C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34136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6A0F45D-A491-475C-B1A7-B933B95D56B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577798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3E18F3A6-9EF8-4A26-908D-55936D9C8AF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692776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026DA814-B32E-4528-88ED-F7097D6EE9C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139826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3AE5335A-3060-41ED-9FD7-8D13718E8FC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425590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173F6A4D-3403-4BA2-ADC6-F75EE2E08A0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969252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015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A631AA61-D19E-4A20-A0C1-B87E866DF8D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35C2D-A26F-4D56-8FD8-8FCB4FB5986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D31D73-1F73-43E9-9143-CACD2016DA0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BFABDCE-A952-42A4-8CDE-63DA39998027}"/>
              </a:ext>
            </a:extLst>
          </p:cNvPr>
          <p:cNvSpPr>
            <a:spLocks/>
          </p:cNvSpPr>
          <p:nvPr userDrawn="1"/>
        </p:nvSpPr>
        <p:spPr bwMode="auto">
          <a:xfrm rot="9449386" flipV="1">
            <a:off x="-1503597" y="-940853"/>
            <a:ext cx="8915666" cy="6629499"/>
          </a:xfrm>
          <a:custGeom>
            <a:avLst/>
            <a:gdLst>
              <a:gd name="connsiteX0" fmla="*/ 6277561 w 8915666"/>
              <a:gd name="connsiteY0" fmla="*/ 0 h 6629499"/>
              <a:gd name="connsiteX1" fmla="*/ 0 w 8915666"/>
              <a:gd name="connsiteY1" fmla="*/ 2601566 h 6629499"/>
              <a:gd name="connsiteX2" fmla="*/ 4497646 w 8915666"/>
              <a:gd name="connsiteY2" fmla="*/ 4477302 h 6629499"/>
              <a:gd name="connsiteX3" fmla="*/ 8142092 w 8915666"/>
              <a:gd name="connsiteY3" fmla="*/ 6615771 h 6629499"/>
              <a:gd name="connsiteX4" fmla="*/ 8205013 w 8915666"/>
              <a:gd name="connsiteY4" fmla="*/ 6629499 h 6629499"/>
              <a:gd name="connsiteX5" fmla="*/ 8915666 w 8915666"/>
              <a:gd name="connsiteY5" fmla="*/ 6334989 h 662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15666" h="6629499">
                <a:moveTo>
                  <a:pt x="6277561" y="0"/>
                </a:moveTo>
                <a:lnTo>
                  <a:pt x="0" y="2601566"/>
                </a:lnTo>
                <a:cubicBezTo>
                  <a:pt x="1681432" y="2766308"/>
                  <a:pt x="2994949" y="2701925"/>
                  <a:pt x="4497646" y="4477302"/>
                </a:cubicBezTo>
                <a:cubicBezTo>
                  <a:pt x="5818099" y="6037366"/>
                  <a:pt x="6812668" y="6322891"/>
                  <a:pt x="8142092" y="6615771"/>
                </a:cubicBezTo>
                <a:lnTo>
                  <a:pt x="8205013" y="6629499"/>
                </a:lnTo>
                <a:lnTo>
                  <a:pt x="8915666" y="63349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baseline="-25000" dirty="0">
                <a:latin typeface="Roboto" panose="02000000000000000000" pitchFamily="2" charset="0"/>
              </a:rPr>
              <a:t> 	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4DC94C-55B9-46DB-9D16-6C98D4C3C0FA}"/>
              </a:ext>
            </a:extLst>
          </p:cNvPr>
          <p:cNvSpPr/>
          <p:nvPr userDrawn="1"/>
        </p:nvSpPr>
        <p:spPr>
          <a:xfrm>
            <a:off x="2469735" y="1862139"/>
            <a:ext cx="7127192" cy="33772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baseline="-25000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FB444D-0F56-4E71-A7D8-0ADE5B6D7FAE}"/>
              </a:ext>
            </a:extLst>
          </p:cNvPr>
          <p:cNvSpPr/>
          <p:nvPr userDrawn="1"/>
        </p:nvSpPr>
        <p:spPr>
          <a:xfrm>
            <a:off x="6528987" y="1700613"/>
            <a:ext cx="3512321" cy="305084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57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5419725" y="1971675"/>
            <a:ext cx="2459990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4286885" y="5177928"/>
            <a:ext cx="2459990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2594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82E9B33-5DF9-4882-A51E-F1448E83DCE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5810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686E259-CA59-44B5-9786-0B166DC85A6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7282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F01E3C5-EFD1-4B6A-9BC6-2B46DE991B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4066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08500" y="2133600"/>
            <a:ext cx="3149600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09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19" grpId="0" animBg="1"/>
      <p:bldP spid="22" grpId="0" animBg="1"/>
      <p:bldP spid="21" grpId="0" animBg="1"/>
      <p:bldP spid="16" grpId="0" animBg="1"/>
    </p:bldLst>
  </p:timing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5419725" y="1971675"/>
            <a:ext cx="3172732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3574143" y="5177928"/>
            <a:ext cx="3172732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89256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F01E3C5-EFD1-4B6A-9BC6-2B46DE991B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0600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77343" y="2133600"/>
            <a:ext cx="4611914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67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21" grpId="0" animBg="1"/>
      <p:bldP spid="16" grpId="0" animBg="1"/>
    </p:bldLst>
  </p:timing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3974593" y="1971675"/>
            <a:ext cx="3332988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4983571" y="5192714"/>
            <a:ext cx="3332988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34758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22844" y="2133600"/>
            <a:ext cx="4611914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66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16" grpId="0" animBg="1"/>
    </p:bldLst>
  </p:timing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FE6C6BD7-629B-4AAF-920C-DCB5BAE4C91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3BE77B-11BE-4A46-8495-140717AAF2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F7BED4-E21B-466A-A355-5D4E5DB9C9C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9E1EEBB-2A60-4CAA-ADD0-D90F63C05F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84900" y="89217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1422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D4E1CD47-90D5-47FE-B1AE-36AACFB849A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BCF13F7-B535-4D38-AAF8-D9328656AF69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19AEAA-5222-409A-B21D-6416004CB21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5" name="Freeform 13">
            <a:extLst>
              <a:ext uri="{FF2B5EF4-FFF2-40B4-BE49-F238E27FC236}">
                <a16:creationId xmlns:a16="http://schemas.microsoft.com/office/drawing/2014/main" id="{4EC54A35-CE07-4303-84D9-63BA6918360F}"/>
              </a:ext>
            </a:extLst>
          </p:cNvPr>
          <p:cNvSpPr>
            <a:spLocks/>
          </p:cNvSpPr>
          <p:nvPr userDrawn="1"/>
        </p:nvSpPr>
        <p:spPr bwMode="auto">
          <a:xfrm rot="9900000">
            <a:off x="2675806" y="1093865"/>
            <a:ext cx="2318714" cy="232992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Freeform 13">
            <a:extLst>
              <a:ext uri="{FF2B5EF4-FFF2-40B4-BE49-F238E27FC236}">
                <a16:creationId xmlns:a16="http://schemas.microsoft.com/office/drawing/2014/main" id="{E42E25CA-C158-494B-93F2-156F9990CD5C}"/>
              </a:ext>
            </a:extLst>
          </p:cNvPr>
          <p:cNvSpPr>
            <a:spLocks/>
          </p:cNvSpPr>
          <p:nvPr/>
        </p:nvSpPr>
        <p:spPr bwMode="auto">
          <a:xfrm rot="9900000">
            <a:off x="7377185" y="1081568"/>
            <a:ext cx="2318714" cy="232992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78A252E-FA74-4B28-9A9B-FE52E1D89D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10997" y="1356866"/>
            <a:ext cx="1695403" cy="1687426"/>
          </a:xfrm>
          <a:custGeom>
            <a:avLst/>
            <a:gdLst>
              <a:gd name="connsiteX0" fmla="*/ 648232 w 1695403"/>
              <a:gd name="connsiteY0" fmla="*/ 224 h 1687426"/>
              <a:gd name="connsiteX1" fmla="*/ 1324153 w 1695403"/>
              <a:gd name="connsiteY1" fmla="*/ 392211 h 1687426"/>
              <a:gd name="connsiteX2" fmla="*/ 969742 w 1695403"/>
              <a:gd name="connsiteY2" fmla="*/ 1624379 h 1687426"/>
              <a:gd name="connsiteX3" fmla="*/ 78981 w 1695403"/>
              <a:gd name="connsiteY3" fmla="*/ 704576 h 1687426"/>
              <a:gd name="connsiteX4" fmla="*/ 648232 w 1695403"/>
              <a:gd name="connsiteY4" fmla="*/ 224 h 168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403" h="1687426">
                <a:moveTo>
                  <a:pt x="648232" y="224"/>
                </a:moveTo>
                <a:cubicBezTo>
                  <a:pt x="839535" y="-6170"/>
                  <a:pt x="1064842" y="124492"/>
                  <a:pt x="1324153" y="392211"/>
                </a:cubicBezTo>
                <a:cubicBezTo>
                  <a:pt x="1917454" y="1006346"/>
                  <a:pt x="1799857" y="1416136"/>
                  <a:pt x="969742" y="1624379"/>
                </a:cubicBezTo>
                <a:cubicBezTo>
                  <a:pt x="139627" y="1832622"/>
                  <a:pt x="-158424" y="1524748"/>
                  <a:pt x="78981" y="704576"/>
                </a:cubicBezTo>
                <a:cubicBezTo>
                  <a:pt x="212521" y="243229"/>
                  <a:pt x="402272" y="8445"/>
                  <a:pt x="648232" y="22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95B01E7-15CB-424C-8F9C-AFE5019D19A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712376" y="1344569"/>
            <a:ext cx="1695402" cy="1687426"/>
          </a:xfrm>
          <a:custGeom>
            <a:avLst/>
            <a:gdLst>
              <a:gd name="connsiteX0" fmla="*/ 648233 w 1695402"/>
              <a:gd name="connsiteY0" fmla="*/ 224 h 1687426"/>
              <a:gd name="connsiteX1" fmla="*/ 1324153 w 1695402"/>
              <a:gd name="connsiteY1" fmla="*/ 392211 h 1687426"/>
              <a:gd name="connsiteX2" fmla="*/ 969742 w 1695402"/>
              <a:gd name="connsiteY2" fmla="*/ 1624379 h 1687426"/>
              <a:gd name="connsiteX3" fmla="*/ 78981 w 1695402"/>
              <a:gd name="connsiteY3" fmla="*/ 704576 h 1687426"/>
              <a:gd name="connsiteX4" fmla="*/ 648233 w 1695402"/>
              <a:gd name="connsiteY4" fmla="*/ 224 h 168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402" h="1687426">
                <a:moveTo>
                  <a:pt x="648233" y="224"/>
                </a:moveTo>
                <a:cubicBezTo>
                  <a:pt x="839536" y="-6170"/>
                  <a:pt x="1064842" y="124492"/>
                  <a:pt x="1324153" y="392211"/>
                </a:cubicBezTo>
                <a:cubicBezTo>
                  <a:pt x="1917454" y="1006346"/>
                  <a:pt x="1799856" y="1416136"/>
                  <a:pt x="969742" y="1624379"/>
                </a:cubicBezTo>
                <a:cubicBezTo>
                  <a:pt x="139627" y="1832622"/>
                  <a:pt x="-158424" y="1524748"/>
                  <a:pt x="78981" y="704576"/>
                </a:cubicBezTo>
                <a:cubicBezTo>
                  <a:pt x="212521" y="243229"/>
                  <a:pt x="402272" y="8445"/>
                  <a:pt x="648233" y="22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46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6" grpId="0" animBg="1"/>
      <p:bldP spid="19" grpId="0" animBg="1"/>
    </p:bldLst>
  </p:timing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4716DD82-7988-4628-B5A4-E5C5BB48DAA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84419" y="1423037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20BEC23-0D26-4C96-80A8-F159CF8F536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47A42F8-B859-49D1-92BB-7AD2B41C71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9C62EF-6800-4FF9-A970-BD37415B0C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983234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8732F159-22A6-4F1F-982D-A99E72A1E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52828" y="229267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301389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5BBB186B-6C3A-42C7-A917-8B44FF5318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52550" y="153352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745999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67CB8A5E-9B49-42A6-A4A3-D2F74B4F551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14D1299-544C-41AB-9F0D-44EAF8F534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F6E49-EB0F-4B15-AE4E-1BA9E6DCED2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826B444-D64E-4242-A29A-B3F1446AF56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09900" y="0"/>
            <a:ext cx="3897086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2835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C161701-0C35-4D29-B022-8CF338702B3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EA02C758-03E3-483C-96EE-06C26AC21E2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52763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1505B527-3489-4C78-AF19-89E52DBFC4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05526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79B8936F-20CB-4123-B589-58F9343C320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8289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08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A02E684-274A-4E4D-891B-3487CA0315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43200" y="1028701"/>
            <a:ext cx="3752850" cy="48006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F064328A-D61B-4343-AB48-72B1231B68C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5DF89F1-B5AC-4B29-9647-6DEF365DDC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153B14-CA30-46B7-9485-751BD5FE406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390503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A02E684-274A-4E4D-891B-3487CA0315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2435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BBD2FAA8-38F6-4059-9B3D-986964F9DCF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19200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08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8F3BA246-70A7-4D49-94D4-22587A83FA9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354330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09225FDA-FDA7-4E3D-8C6F-60A60D1C808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2435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400297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917C63C-3934-46EA-B9E8-5BFF74EB07D7}"/>
              </a:ext>
            </a:extLst>
          </p:cNvPr>
          <p:cNvSpPr/>
          <p:nvPr userDrawn="1"/>
        </p:nvSpPr>
        <p:spPr>
          <a:xfrm>
            <a:off x="9686925" y="515257"/>
            <a:ext cx="2505075" cy="5807756"/>
          </a:xfrm>
          <a:prstGeom prst="rect">
            <a:avLst/>
          </a:pr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8A3AB14-A0AD-47FA-8D42-AE00DA4731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09726" y="1219200"/>
            <a:ext cx="6381750" cy="4400550"/>
          </a:xfrm>
          <a:custGeom>
            <a:avLst/>
            <a:gdLst>
              <a:gd name="connsiteX0" fmla="*/ 0 w 6381750"/>
              <a:gd name="connsiteY0" fmla="*/ 0 h 4400550"/>
              <a:gd name="connsiteX1" fmla="*/ 6381750 w 6381750"/>
              <a:gd name="connsiteY1" fmla="*/ 0 h 4400550"/>
              <a:gd name="connsiteX2" fmla="*/ 6381750 w 6381750"/>
              <a:gd name="connsiteY2" fmla="*/ 4400550 h 4400550"/>
              <a:gd name="connsiteX3" fmla="*/ 0 w 6381750"/>
              <a:gd name="connsiteY3" fmla="*/ 4400550 h 440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1750" h="4400550">
                <a:moveTo>
                  <a:pt x="0" y="0"/>
                </a:moveTo>
                <a:lnTo>
                  <a:pt x="6381750" y="0"/>
                </a:lnTo>
                <a:lnTo>
                  <a:pt x="6381750" y="4400550"/>
                </a:lnTo>
                <a:lnTo>
                  <a:pt x="0" y="440055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0E00A-7AF0-4550-8D69-1490EB256E30}"/>
              </a:ext>
            </a:extLst>
          </p:cNvPr>
          <p:cNvSpPr/>
          <p:nvPr userDrawn="1"/>
        </p:nvSpPr>
        <p:spPr>
          <a:xfrm>
            <a:off x="7991475" y="1219200"/>
            <a:ext cx="2505075" cy="44005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27000" algn="t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42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4" grpId="0" animBg="1"/>
    </p:bldLst>
  </p:timing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C374F6E-C6A7-4E3A-9632-CD2D7A2A7BE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88040" y="2162175"/>
            <a:ext cx="3707960" cy="2533650"/>
          </a:xfrm>
          <a:custGeom>
            <a:avLst/>
            <a:gdLst>
              <a:gd name="connsiteX0" fmla="*/ 278438 w 3707960"/>
              <a:gd name="connsiteY0" fmla="*/ 0 h 2533650"/>
              <a:gd name="connsiteX1" fmla="*/ 3707960 w 3707960"/>
              <a:gd name="connsiteY1" fmla="*/ 0 h 2533650"/>
              <a:gd name="connsiteX2" fmla="*/ 3707960 w 3707960"/>
              <a:gd name="connsiteY2" fmla="*/ 2533650 h 2533650"/>
              <a:gd name="connsiteX3" fmla="*/ 278438 w 3707960"/>
              <a:gd name="connsiteY3" fmla="*/ 2533650 h 2533650"/>
              <a:gd name="connsiteX4" fmla="*/ 278438 w 3707960"/>
              <a:gd name="connsiteY4" fmla="*/ 1672575 h 2533650"/>
              <a:gd name="connsiteX5" fmla="*/ 276723 w 3707960"/>
              <a:gd name="connsiteY5" fmla="*/ 1660207 h 2533650"/>
              <a:gd name="connsiteX6" fmla="*/ 0 w 3707960"/>
              <a:gd name="connsiteY6" fmla="*/ 1269167 h 2533650"/>
              <a:gd name="connsiteX7" fmla="*/ 276723 w 3707960"/>
              <a:gd name="connsiteY7" fmla="*/ 878126 h 2533650"/>
              <a:gd name="connsiteX8" fmla="*/ 278438 w 3707960"/>
              <a:gd name="connsiteY8" fmla="*/ 865368 h 25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07960" h="2533650">
                <a:moveTo>
                  <a:pt x="278438" y="0"/>
                </a:moveTo>
                <a:lnTo>
                  <a:pt x="3707960" y="0"/>
                </a:lnTo>
                <a:lnTo>
                  <a:pt x="3707960" y="2533650"/>
                </a:lnTo>
                <a:lnTo>
                  <a:pt x="278438" y="2533650"/>
                </a:lnTo>
                <a:lnTo>
                  <a:pt x="278438" y="1672575"/>
                </a:lnTo>
                <a:lnTo>
                  <a:pt x="276723" y="1660207"/>
                </a:lnTo>
                <a:cubicBezTo>
                  <a:pt x="276723" y="1486932"/>
                  <a:pt x="0" y="1440100"/>
                  <a:pt x="0" y="1269167"/>
                </a:cubicBezTo>
                <a:cubicBezTo>
                  <a:pt x="0" y="1095891"/>
                  <a:pt x="276723" y="1070134"/>
                  <a:pt x="276723" y="878126"/>
                </a:cubicBezTo>
                <a:lnTo>
                  <a:pt x="278438" y="86536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635289B0-1BCF-4328-AEDB-20DCAFD9AF4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A9C1A30-FDA8-4C31-BD23-D35D7A2415B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09BBD5-BDB6-45DD-B6C5-A2E19E78DCE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5842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3">
            <a:extLst>
              <a:ext uri="{FF2B5EF4-FFF2-40B4-BE49-F238E27FC236}">
                <a16:creationId xmlns:a16="http://schemas.microsoft.com/office/drawing/2014/main" id="{D5647FE3-C287-4A4A-8D7B-D0EAA93D8863}"/>
              </a:ext>
            </a:extLst>
          </p:cNvPr>
          <p:cNvSpPr>
            <a:spLocks/>
          </p:cNvSpPr>
          <p:nvPr userDrawn="1"/>
        </p:nvSpPr>
        <p:spPr bwMode="auto">
          <a:xfrm rot="18868015">
            <a:off x="-2103495" y="61092"/>
            <a:ext cx="6656720" cy="6688908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Roboto" panose="02000000000000000000" pitchFamily="2" charset="0"/>
              </a:rPr>
              <a:t> 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5A4E2A8-EEF0-465D-B7D3-5C05E2D1B6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66848" y="1660870"/>
            <a:ext cx="3489352" cy="3489352"/>
          </a:xfrm>
          <a:custGeom>
            <a:avLst/>
            <a:gdLst>
              <a:gd name="connsiteX0" fmla="*/ 1744676 w 3489352"/>
              <a:gd name="connsiteY0" fmla="*/ 0 h 3489352"/>
              <a:gd name="connsiteX1" fmla="*/ 3489352 w 3489352"/>
              <a:gd name="connsiteY1" fmla="*/ 1744676 h 3489352"/>
              <a:gd name="connsiteX2" fmla="*/ 1744676 w 3489352"/>
              <a:gd name="connsiteY2" fmla="*/ 3489352 h 3489352"/>
              <a:gd name="connsiteX3" fmla="*/ 0 w 3489352"/>
              <a:gd name="connsiteY3" fmla="*/ 1744676 h 3489352"/>
              <a:gd name="connsiteX4" fmla="*/ 1744676 w 3489352"/>
              <a:gd name="connsiteY4" fmla="*/ 0 h 3489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9352" h="3489352">
                <a:moveTo>
                  <a:pt x="1744676" y="0"/>
                </a:moveTo>
                <a:cubicBezTo>
                  <a:pt x="2708234" y="0"/>
                  <a:pt x="3489352" y="781118"/>
                  <a:pt x="3489352" y="1744676"/>
                </a:cubicBezTo>
                <a:cubicBezTo>
                  <a:pt x="3489352" y="2708234"/>
                  <a:pt x="2708234" y="3489352"/>
                  <a:pt x="1744676" y="3489352"/>
                </a:cubicBezTo>
                <a:cubicBezTo>
                  <a:pt x="781118" y="3489352"/>
                  <a:pt x="0" y="2708234"/>
                  <a:pt x="0" y="1744676"/>
                </a:cubicBezTo>
                <a:cubicBezTo>
                  <a:pt x="0" y="781118"/>
                  <a:pt x="781118" y="0"/>
                  <a:pt x="174467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579DC49-DFEA-4DE5-BBA4-70B69532BC7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2101D3A-D13A-4604-AA3C-F79641BA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0E7039-1425-4F00-82A7-7AF34998CFEE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39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3716EE-50E8-47EA-B2B9-36BEEE9884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8984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04A85-D051-40D3-8438-838E2697A7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55506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91B7E-E49D-4A92-8ED8-FBF0DF19ECA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A9B9E96-40C3-4E15-9B5A-9239B8D97C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E52F0-76E6-43B4-B926-A4C960AFE7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178260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3716EE-50E8-47EA-B2B9-36BEEE9884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5416254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04A85-D051-40D3-8438-838E2697A7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4896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91B7E-E49D-4A92-8ED8-FBF0DF19ECA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A9B9E96-40C3-4E15-9B5A-9239B8D97C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E52F0-76E6-43B4-B926-A4C960AFE7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155333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F8A30B3-DEFE-4077-AF6E-7DBA11B639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38130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99C1EFF-0307-46A9-81D8-DC84E5E22E3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F440E-654B-4AE3-9CBF-3DA393F3A43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97F7E-A566-4D9A-8F08-9780C78C51D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445768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5E1564C-1573-4F42-86CB-0F57BF715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0C00DD3-68D8-4E5E-A4D2-52AE72093B5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8299E-A74C-4D2B-9EF1-63A486DED30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10C5A1-45B2-499D-B49F-B009C27B34C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631061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D1F0305-CE9B-4474-B02C-48043695B0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76600" y="0"/>
            <a:ext cx="2483576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E10E8B0-534B-47D2-BED3-6316F4113D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76599" y="2281238"/>
            <a:ext cx="4848225" cy="257651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C5F6572-2E78-404C-8CB3-ED9974DB42B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1974" y="4086227"/>
            <a:ext cx="4010025" cy="2771773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FD07D958-3C55-41B4-84D1-B7B7274CEAA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07075" y="0"/>
            <a:ext cx="3747226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1F592F7B-AD7A-404E-AFEE-4F101429DB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01200" y="0"/>
            <a:ext cx="2590800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AD4C92A6-341D-4DA7-AD56-E491D73B46B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76598" y="4910138"/>
            <a:ext cx="2921909" cy="194786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95185887-031C-41EA-ADB2-8D7649480C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55657" y="4910138"/>
            <a:ext cx="1869167" cy="194786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3E4C8F08-C6AD-429D-A516-73F26C5EC0D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181974" y="2281237"/>
            <a:ext cx="4010025" cy="174307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878670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23F9F2-319D-4B08-9449-1FBB2632A1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93975" y="1604962"/>
            <a:ext cx="7004050" cy="3648075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2F7B418C-3C8B-478A-82F4-6D7EB1D792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41F069-B30E-410B-89C3-EA044FEF72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D7523-370F-4B4C-B7C1-FE409135D23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3006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6F1108B-C8A7-40CE-AD74-F1A9FFFC22E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67100" y="2971800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89DA7048-CEED-4C76-B2D0-62918E19FBB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0662" y="1791419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73D6783B-EF50-4F84-BA01-BD1DBBCC886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0662" y="4110928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5081FC46-40BA-4CA8-AE57-C321603CE7D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687080CC-2F75-4EA2-A460-0C56AC38CF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2818FB-C1DB-476B-A0C3-5040B3C6FC4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05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21DF4E6B-B7E6-442B-BC47-DA564112AC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9276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D99657DD-EDC6-4B07-9378-E9F31B0513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479800"/>
            <a:ext cx="49276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9313E5C8-0DC5-40F6-BA1D-72BE2AD858B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27600" y="0"/>
            <a:ext cx="72644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DBD7C93E-C64A-4D71-BBBE-E7947A3C93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27600" y="3479800"/>
            <a:ext cx="72644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6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3600D00-8096-46F8-8C7C-B4C14793E4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5511800"/>
            <a:ext cx="6096000" cy="1346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29620F0A-F244-4130-9BB7-AE6336109E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551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968861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1D67725B-7F45-49BC-9E85-69EEB33240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1346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B239824-4F63-455A-BFDE-79016114B06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1346200"/>
            <a:ext cx="6096000" cy="551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5874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>
            <a:extLst>
              <a:ext uri="{FF2B5EF4-FFF2-40B4-BE49-F238E27FC236}">
                <a16:creationId xmlns:a16="http://schemas.microsoft.com/office/drawing/2014/main" id="{D1BFE11A-41E1-41D2-82A6-B92D36321726}"/>
              </a:ext>
            </a:extLst>
          </p:cNvPr>
          <p:cNvSpPr>
            <a:spLocks/>
          </p:cNvSpPr>
          <p:nvPr/>
        </p:nvSpPr>
        <p:spPr bwMode="auto">
          <a:xfrm rot="5400000">
            <a:off x="1421805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DB58968C-95C5-48F5-85CB-81638556A1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56929" y="1250953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BC592CDE-22DD-4CFD-A6B7-FE02D4F8FB1D}"/>
              </a:ext>
            </a:extLst>
          </p:cNvPr>
          <p:cNvSpPr>
            <a:spLocks/>
          </p:cNvSpPr>
          <p:nvPr/>
        </p:nvSpPr>
        <p:spPr bwMode="auto">
          <a:xfrm rot="5400000">
            <a:off x="3857207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9DEB02CB-5055-4033-BF88-FF15CCFC20A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996143" y="1250953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629B6602-F8EA-43BC-9DA8-5D09C44F2B1C}"/>
              </a:ext>
            </a:extLst>
          </p:cNvPr>
          <p:cNvSpPr>
            <a:spLocks/>
          </p:cNvSpPr>
          <p:nvPr/>
        </p:nvSpPr>
        <p:spPr bwMode="auto">
          <a:xfrm rot="5400000">
            <a:off x="6292609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985BD8AB-A251-4E26-AA45-97789FD003A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35357" y="1250952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2B1740BF-1FA3-46FC-A5A1-03A491B23BA8}"/>
              </a:ext>
            </a:extLst>
          </p:cNvPr>
          <p:cNvSpPr>
            <a:spLocks/>
          </p:cNvSpPr>
          <p:nvPr/>
        </p:nvSpPr>
        <p:spPr bwMode="auto">
          <a:xfrm rot="5400000">
            <a:off x="8728011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A46A5149-5A3C-4797-9D34-7001EE2CF6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74572" y="1250952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3C7419A3-76B8-4E53-BCE5-1B1ABC898064}"/>
              </a:ext>
            </a:extLst>
          </p:cNvPr>
          <p:cNvSpPr>
            <a:spLocks/>
          </p:cNvSpPr>
          <p:nvPr/>
        </p:nvSpPr>
        <p:spPr bwMode="auto">
          <a:xfrm rot="5400000">
            <a:off x="1421805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A4A629DB-370D-4068-84F5-68415C3F181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56929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DEB3FF8B-08CB-4C73-A4EB-AC387501BBCE}"/>
              </a:ext>
            </a:extLst>
          </p:cNvPr>
          <p:cNvSpPr>
            <a:spLocks/>
          </p:cNvSpPr>
          <p:nvPr/>
        </p:nvSpPr>
        <p:spPr bwMode="auto">
          <a:xfrm rot="5400000">
            <a:off x="3857207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45905FFF-F753-4BFC-A31E-5FBF6209A1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996143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9" name="Freeform 13">
            <a:extLst>
              <a:ext uri="{FF2B5EF4-FFF2-40B4-BE49-F238E27FC236}">
                <a16:creationId xmlns:a16="http://schemas.microsoft.com/office/drawing/2014/main" id="{80577E9F-9E96-4527-ABBC-3EEA2B0D5770}"/>
              </a:ext>
            </a:extLst>
          </p:cNvPr>
          <p:cNvSpPr>
            <a:spLocks/>
          </p:cNvSpPr>
          <p:nvPr/>
        </p:nvSpPr>
        <p:spPr bwMode="auto">
          <a:xfrm rot="5400000">
            <a:off x="6292609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AEA846BE-2D10-425E-B89D-8FF85D8F43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35357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3" name="Freeform 13">
            <a:extLst>
              <a:ext uri="{FF2B5EF4-FFF2-40B4-BE49-F238E27FC236}">
                <a16:creationId xmlns:a16="http://schemas.microsoft.com/office/drawing/2014/main" id="{ED668460-CC37-4DA9-A010-043DC448540F}"/>
              </a:ext>
            </a:extLst>
          </p:cNvPr>
          <p:cNvSpPr>
            <a:spLocks/>
          </p:cNvSpPr>
          <p:nvPr/>
        </p:nvSpPr>
        <p:spPr bwMode="auto">
          <a:xfrm rot="5400000">
            <a:off x="8728011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29BC714C-1BD1-49C7-A8F6-E31B56C7724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874572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160C0E4E-B39A-46D0-83A2-EBEC3460E02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0" name="Slide Number Placeholder 5">
            <a:extLst>
              <a:ext uri="{FF2B5EF4-FFF2-40B4-BE49-F238E27FC236}">
                <a16:creationId xmlns:a16="http://schemas.microsoft.com/office/drawing/2014/main" id="{09A47E02-8FAD-401B-AA09-A213F26B226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C73A57-CC31-4F7E-B2EB-BE968E8F338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082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9" grpId="0" animBg="1"/>
      <p:bldP spid="9" grpId="0" animBg="1"/>
      <p:bldP spid="42" grpId="0" animBg="1"/>
      <p:bldP spid="13" grpId="0" animBg="1"/>
      <p:bldP spid="43" grpId="0" animBg="1"/>
      <p:bldP spid="17" grpId="0" animBg="1"/>
      <p:bldP spid="44" grpId="0" animBg="1"/>
      <p:bldP spid="21" grpId="0" animBg="1"/>
      <p:bldP spid="45" grpId="0" animBg="1"/>
      <p:bldP spid="25" grpId="0" animBg="1"/>
      <p:bldP spid="46" grpId="0" animBg="1"/>
      <p:bldP spid="29" grpId="0" animBg="1"/>
      <p:bldP spid="47" grpId="0" animBg="1"/>
      <p:bldP spid="33" grpId="0" animBg="1"/>
      <p:bldP spid="48" grpId="0" animBg="1"/>
    </p:bldLst>
  </p:timing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3">
            <a:extLst>
              <a:ext uri="{FF2B5EF4-FFF2-40B4-BE49-F238E27FC236}">
                <a16:creationId xmlns:a16="http://schemas.microsoft.com/office/drawing/2014/main" id="{3D50C4A8-5C14-455F-96C1-92D8C3471613}"/>
              </a:ext>
            </a:extLst>
          </p:cNvPr>
          <p:cNvSpPr>
            <a:spLocks/>
          </p:cNvSpPr>
          <p:nvPr userDrawn="1"/>
        </p:nvSpPr>
        <p:spPr bwMode="auto">
          <a:xfrm rot="9834212">
            <a:off x="774459" y="-4825145"/>
            <a:ext cx="12121318" cy="12179952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DAD7BE-8D78-44FD-AD5A-665281AADF68}"/>
              </a:ext>
            </a:extLst>
          </p:cNvPr>
          <p:cNvGrpSpPr/>
          <p:nvPr userDrawn="1"/>
        </p:nvGrpSpPr>
        <p:grpSpPr>
          <a:xfrm>
            <a:off x="4486276" y="2673127"/>
            <a:ext cx="3222624" cy="6467198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5AEA874-BC46-4885-A6B6-F963FAD1AB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3C1D6F56-F23F-4540-AA25-DBDEC2595D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4328D6AE-EF37-4AA3-97AA-CCFFFC57BC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A6CF6A01-D579-4E8F-8B70-36DEFAD5D50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C15DAD0-F885-449E-A2EC-5FE72AE0A1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98489" y="2867356"/>
            <a:ext cx="2807722" cy="6096202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5D0F2B03-A94B-4AD0-B015-50CBDF69BA4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62B71EB-4991-489E-B64B-B888E6427F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D09B6B-6F75-4E0C-B376-D7CA1F94D1E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46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3D49A86B-6EC0-4887-907B-2E168E0843E9}"/>
              </a:ext>
            </a:extLst>
          </p:cNvPr>
          <p:cNvSpPr/>
          <p:nvPr userDrawn="1"/>
        </p:nvSpPr>
        <p:spPr>
          <a:xfrm>
            <a:off x="0" y="-2874"/>
            <a:ext cx="12192000" cy="2796874"/>
          </a:xfrm>
          <a:prstGeom prst="flowChartDocument">
            <a:avLst/>
          </a:prstGeom>
          <a:solidFill>
            <a:srgbClr val="FF6C10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B6394E-A340-4283-80F2-BF298268F3A2}"/>
              </a:ext>
            </a:extLst>
          </p:cNvPr>
          <p:cNvGrpSpPr/>
          <p:nvPr userDrawn="1"/>
        </p:nvGrpSpPr>
        <p:grpSpPr>
          <a:xfrm>
            <a:off x="5153380" y="1944966"/>
            <a:ext cx="1885240" cy="3783320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EA8BD598-AD01-48C3-96BA-05FD398016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210456AD-CC54-4C98-AF6E-5FE0ADCA77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18CD9A68-B8EB-49AF-8607-0F257B8515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068C95C5-9F30-4AC1-83F0-288E7D4D3A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FC5E9C1-7CB4-4135-B904-C7F21D9549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79501" y="2062213"/>
            <a:ext cx="1642522" cy="3566288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E5562142-4457-43C9-804C-F2C25E7A5CE1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C34CEA-BBA5-4895-B961-6DF4AEDB1C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750CF9-44E9-4C1B-BD45-D56A9BCCA85C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74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EE4700-02F6-4BA6-9D14-07512F11DDFF}"/>
              </a:ext>
            </a:extLst>
          </p:cNvPr>
          <p:cNvSpPr/>
          <p:nvPr userDrawn="1"/>
        </p:nvSpPr>
        <p:spPr>
          <a:xfrm rot="16200000">
            <a:off x="-1939256" y="1939256"/>
            <a:ext cx="6858000" cy="2979488"/>
          </a:xfrm>
          <a:prstGeom prst="rect">
            <a:avLst/>
          </a:prstGeom>
          <a:solidFill>
            <a:srgbClr val="FF6C10"/>
          </a:solidFill>
          <a:ln w="50800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2AF9BE5-E1A2-4A20-8B5F-C46DBEEECB5E}"/>
              </a:ext>
            </a:extLst>
          </p:cNvPr>
          <p:cNvGrpSpPr/>
          <p:nvPr userDrawn="1"/>
        </p:nvGrpSpPr>
        <p:grpSpPr>
          <a:xfrm>
            <a:off x="2036869" y="1702440"/>
            <a:ext cx="1885240" cy="3783320"/>
            <a:chOff x="4932363" y="1090613"/>
            <a:chExt cx="2330450" cy="4676775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A01BBBA-1299-4D83-80D7-F77A02A652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07F2F95-A1C1-4F77-8F16-A12D71AF20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3CB771CA-0F65-45E3-BF3C-C89B3F25CC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3F21EAC4-D93D-4027-9128-A98BA61F4FA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FF5F3DF-2B9F-4E7E-8FE6-AC6DD241BEC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162990" y="1819687"/>
            <a:ext cx="1642522" cy="3566288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9CB9D6CF-137B-44B6-9EA6-8C30885C194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40E848A-9C08-4F6F-A6B7-5BE9A0EA6A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C33201-7498-4969-9CFE-32480E9F622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09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14C70146-2AD1-4AEB-AC88-F0B6046C939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25D61-4615-47CA-A0CA-A58C4E0A6B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7445FF-6656-4D51-9864-ECFC5F25A05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2C6AC28-CC27-445B-B264-110E094F7EBC}"/>
              </a:ext>
            </a:extLst>
          </p:cNvPr>
          <p:cNvGrpSpPr/>
          <p:nvPr userDrawn="1"/>
        </p:nvGrpSpPr>
        <p:grpSpPr>
          <a:xfrm>
            <a:off x="3234248" y="1422900"/>
            <a:ext cx="2152540" cy="4319742"/>
            <a:chOff x="4932363" y="1090613"/>
            <a:chExt cx="2330450" cy="467677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7DD6A5F8-D341-4A57-A21E-7F40D7C802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201E4782-E337-43EC-9AD7-A20BB2CBBE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6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3CACB887-373B-4983-B4FA-5989248C9B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0CD38678-7802-43FE-A563-60318C7F37F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402BA21-0CB8-44DB-A414-3B0D42F84F3D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3377576" y="1555534"/>
            <a:ext cx="1875408" cy="4071936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75F7CAE-966A-4AFB-92D1-40F59078DE0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184106" y="1595924"/>
            <a:ext cx="1875408" cy="4075995"/>
          </a:xfrm>
          <a:custGeom>
            <a:avLst/>
            <a:gdLst>
              <a:gd name="connsiteX0" fmla="*/ 204626 w 1875408"/>
              <a:gd name="connsiteY0" fmla="*/ 0 h 4075995"/>
              <a:gd name="connsiteX1" fmla="*/ 1670782 w 1875408"/>
              <a:gd name="connsiteY1" fmla="*/ 0 h 4075995"/>
              <a:gd name="connsiteX2" fmla="*/ 1875408 w 1875408"/>
              <a:gd name="connsiteY2" fmla="*/ 204626 h 4075995"/>
              <a:gd name="connsiteX3" fmla="*/ 1875408 w 1875408"/>
              <a:gd name="connsiteY3" fmla="*/ 3871369 h 4075995"/>
              <a:gd name="connsiteX4" fmla="*/ 1670782 w 1875408"/>
              <a:gd name="connsiteY4" fmla="*/ 4075995 h 4075995"/>
              <a:gd name="connsiteX5" fmla="*/ 204626 w 1875408"/>
              <a:gd name="connsiteY5" fmla="*/ 4075995 h 4075995"/>
              <a:gd name="connsiteX6" fmla="*/ 0 w 1875408"/>
              <a:gd name="connsiteY6" fmla="*/ 3871369 h 4075995"/>
              <a:gd name="connsiteX7" fmla="*/ 0 w 1875408"/>
              <a:gd name="connsiteY7" fmla="*/ 204626 h 4075995"/>
              <a:gd name="connsiteX8" fmla="*/ 204626 w 1875408"/>
              <a:gd name="connsiteY8" fmla="*/ 0 h 4075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408" h="4075995">
                <a:moveTo>
                  <a:pt x="204626" y="0"/>
                </a:moveTo>
                <a:lnTo>
                  <a:pt x="1670782" y="0"/>
                </a:lnTo>
                <a:cubicBezTo>
                  <a:pt x="1783794" y="0"/>
                  <a:pt x="1875408" y="91614"/>
                  <a:pt x="1875408" y="204626"/>
                </a:cubicBezTo>
                <a:lnTo>
                  <a:pt x="1875408" y="3871369"/>
                </a:lnTo>
                <a:cubicBezTo>
                  <a:pt x="1875408" y="3984381"/>
                  <a:pt x="1783794" y="4075995"/>
                  <a:pt x="1670782" y="4075995"/>
                </a:cubicBezTo>
                <a:lnTo>
                  <a:pt x="204626" y="4075995"/>
                </a:lnTo>
                <a:cubicBezTo>
                  <a:pt x="91614" y="4075995"/>
                  <a:pt x="0" y="3984381"/>
                  <a:pt x="0" y="3871369"/>
                </a:cubicBezTo>
                <a:lnTo>
                  <a:pt x="0" y="204626"/>
                </a:lnTo>
                <a:cubicBezTo>
                  <a:pt x="0" y="91614"/>
                  <a:pt x="91614" y="0"/>
                  <a:pt x="20462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sx="102000" sy="102000" algn="ctr" rotWithShape="0">
              <a:prstClr val="black">
                <a:alpha val="1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89A8400F-4497-4914-9676-69125093878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558346" y="1554868"/>
            <a:ext cx="1875408" cy="4075995"/>
          </a:xfrm>
          <a:custGeom>
            <a:avLst/>
            <a:gdLst>
              <a:gd name="connsiteX0" fmla="*/ 204626 w 1875408"/>
              <a:gd name="connsiteY0" fmla="*/ 0 h 4075995"/>
              <a:gd name="connsiteX1" fmla="*/ 1670782 w 1875408"/>
              <a:gd name="connsiteY1" fmla="*/ 0 h 4075995"/>
              <a:gd name="connsiteX2" fmla="*/ 1875408 w 1875408"/>
              <a:gd name="connsiteY2" fmla="*/ 204626 h 4075995"/>
              <a:gd name="connsiteX3" fmla="*/ 1875408 w 1875408"/>
              <a:gd name="connsiteY3" fmla="*/ 3871369 h 4075995"/>
              <a:gd name="connsiteX4" fmla="*/ 1670782 w 1875408"/>
              <a:gd name="connsiteY4" fmla="*/ 4075995 h 4075995"/>
              <a:gd name="connsiteX5" fmla="*/ 204626 w 1875408"/>
              <a:gd name="connsiteY5" fmla="*/ 4075995 h 4075995"/>
              <a:gd name="connsiteX6" fmla="*/ 0 w 1875408"/>
              <a:gd name="connsiteY6" fmla="*/ 3871369 h 4075995"/>
              <a:gd name="connsiteX7" fmla="*/ 0 w 1875408"/>
              <a:gd name="connsiteY7" fmla="*/ 204626 h 4075995"/>
              <a:gd name="connsiteX8" fmla="*/ 204626 w 1875408"/>
              <a:gd name="connsiteY8" fmla="*/ 0 h 4075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408" h="4075995">
                <a:moveTo>
                  <a:pt x="204626" y="0"/>
                </a:moveTo>
                <a:lnTo>
                  <a:pt x="1670782" y="0"/>
                </a:lnTo>
                <a:cubicBezTo>
                  <a:pt x="1783794" y="0"/>
                  <a:pt x="1875408" y="91614"/>
                  <a:pt x="1875408" y="204626"/>
                </a:cubicBezTo>
                <a:lnTo>
                  <a:pt x="1875408" y="3871369"/>
                </a:lnTo>
                <a:cubicBezTo>
                  <a:pt x="1875408" y="3984381"/>
                  <a:pt x="1783794" y="4075995"/>
                  <a:pt x="1670782" y="4075995"/>
                </a:cubicBezTo>
                <a:lnTo>
                  <a:pt x="204626" y="4075995"/>
                </a:lnTo>
                <a:cubicBezTo>
                  <a:pt x="91614" y="4075995"/>
                  <a:pt x="0" y="3984381"/>
                  <a:pt x="0" y="3871369"/>
                </a:cubicBezTo>
                <a:lnTo>
                  <a:pt x="0" y="204626"/>
                </a:lnTo>
                <a:cubicBezTo>
                  <a:pt x="0" y="91614"/>
                  <a:pt x="91614" y="0"/>
                  <a:pt x="20462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sx="102000" sy="102000" algn="ctr" rotWithShape="0">
              <a:prstClr val="black">
                <a:alpha val="1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950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0" grpId="0" animBg="1"/>
      <p:bldP spid="31" grpId="0" animBg="1"/>
    </p:bldLst>
  </p:timing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FE3E83C-9B32-488A-9F20-D771C0497D94}"/>
              </a:ext>
            </a:extLst>
          </p:cNvPr>
          <p:cNvGrpSpPr/>
          <p:nvPr userDrawn="1"/>
        </p:nvGrpSpPr>
        <p:grpSpPr>
          <a:xfrm rot="16200000">
            <a:off x="4199603" y="2110455"/>
            <a:ext cx="3792794" cy="7611422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DE83BA31-67D8-42A8-B3BC-5B5A0AE54E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7A7AA83-82BE-49D2-812F-E16EA7C3CB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6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B1CD472E-2AA2-4311-A34C-D0CAC5811A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3E074FB5-77F1-43D7-8BD9-FFE643222F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0" name="Freeform 5">
            <a:extLst>
              <a:ext uri="{FF2B5EF4-FFF2-40B4-BE49-F238E27FC236}">
                <a16:creationId xmlns:a16="http://schemas.microsoft.com/office/drawing/2014/main" id="{BEE1322F-81F9-4AB6-AB09-B8968D3F7A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B3A4E52-18C6-4849-B664-76849D73A3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D795C-D5E6-4A66-A0CC-0B7343FBAD8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D559EFD-E16A-4040-A5B5-C0EECC6902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470591" y="4269690"/>
            <a:ext cx="7174794" cy="3304488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04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7A89F2B-B286-49D9-93D8-DFF00CF73DC5}"/>
              </a:ext>
            </a:extLst>
          </p:cNvPr>
          <p:cNvGrpSpPr/>
          <p:nvPr userDrawn="1"/>
        </p:nvGrpSpPr>
        <p:grpSpPr>
          <a:xfrm rot="16200000">
            <a:off x="4724156" y="675968"/>
            <a:ext cx="2743688" cy="5506064"/>
            <a:chOff x="4932363" y="1090613"/>
            <a:chExt cx="2330450" cy="467677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890DDA5B-322B-4113-A25B-6D141594A8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B64BFDB9-53C5-4CA1-AF74-C30E86B3AA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83C7A9D6-9A5C-4061-93CC-4A7E9A7E9D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Oval 9">
              <a:extLst>
                <a:ext uri="{FF2B5EF4-FFF2-40B4-BE49-F238E27FC236}">
                  <a16:creationId xmlns:a16="http://schemas.microsoft.com/office/drawing/2014/main" id="{FFD1556A-E4F1-4AB2-91B5-3B54BA21A7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5" name="Freeform 5">
            <a:extLst>
              <a:ext uri="{FF2B5EF4-FFF2-40B4-BE49-F238E27FC236}">
                <a16:creationId xmlns:a16="http://schemas.microsoft.com/office/drawing/2014/main" id="{ED33A876-B2EE-4F56-9F65-988B6D3D5CF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202047F-732A-47F9-92BE-F243942F20B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55B40C-F601-422F-B4A6-47684AC2D5F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D2B0FA63-CB42-472C-B7F1-9F11695E17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98094" y="2246852"/>
            <a:ext cx="5192961" cy="239171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0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7FB30E0-64FD-4763-94AA-3407946EC81A}"/>
              </a:ext>
            </a:extLst>
          </p:cNvPr>
          <p:cNvGrpSpPr/>
          <p:nvPr userDrawn="1"/>
        </p:nvGrpSpPr>
        <p:grpSpPr>
          <a:xfrm>
            <a:off x="4384862" y="1765300"/>
            <a:ext cx="1974476" cy="3962400"/>
            <a:chOff x="4932363" y="1090613"/>
            <a:chExt cx="2330450" cy="4676775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D1A91C1-E678-4DFA-8E69-AE097028CA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2F49E4B-702B-49FC-9728-850ECD30E2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E5E1F257-C199-44A8-ACF4-42F1955C72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62DAA0A0-57C9-4B7F-B4C0-8FDC1F814DA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124917F2-E8B5-484E-AB29-E1FA14FAE45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12053" y="1884720"/>
            <a:ext cx="1720270" cy="3735096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296923C2-5ACF-4C22-BAEC-AAE7D2262748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412870-0F40-4135-AEF1-7281FD5B5F5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7B9D45-255F-44D7-BC25-6C6B4C6B5DD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091053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C769DA0-4BF6-4612-B3C9-D9C3CE06CB9A}"/>
              </a:ext>
            </a:extLst>
          </p:cNvPr>
          <p:cNvGrpSpPr/>
          <p:nvPr userDrawn="1"/>
        </p:nvGrpSpPr>
        <p:grpSpPr>
          <a:xfrm rot="16200000">
            <a:off x="963126" y="1266371"/>
            <a:ext cx="2155288" cy="4325258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63BFB5E6-26A7-456E-9823-67969A5028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6C10"/>
            </a:solidFill>
            <a:ln w="28575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9318E8A9-6FC8-4EB3-9F2F-F7098F2338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6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5FB946DA-9ACD-43C9-BDFF-1D6FCB986C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D693FCEA-5331-4D89-9B26-2D712E97B5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D440E22-DA20-4F7F-8930-22EB3BDCA187}"/>
              </a:ext>
            </a:extLst>
          </p:cNvPr>
          <p:cNvGrpSpPr/>
          <p:nvPr userDrawn="1"/>
        </p:nvGrpSpPr>
        <p:grpSpPr>
          <a:xfrm rot="16200000">
            <a:off x="985797" y="3690339"/>
            <a:ext cx="2155288" cy="4325258"/>
            <a:chOff x="4932363" y="1090613"/>
            <a:chExt cx="2330450" cy="4676775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173887F-5AD5-4D00-8492-11D9E5EC22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BF9A782-17F4-47C5-AD7B-4232D0A90B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DC81C6F2-951B-478A-A273-96D44381D0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07C10028-4405-4E14-A3F5-1960908CA5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FABF16F-3CEA-42A5-8847-001F28B5FBE8}"/>
              </a:ext>
            </a:extLst>
          </p:cNvPr>
          <p:cNvGrpSpPr/>
          <p:nvPr userDrawn="1"/>
        </p:nvGrpSpPr>
        <p:grpSpPr>
          <a:xfrm rot="16200000">
            <a:off x="960838" y="-1162735"/>
            <a:ext cx="2155288" cy="4325258"/>
            <a:chOff x="4932363" y="1090613"/>
            <a:chExt cx="2330450" cy="4676775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F5D3766C-7C61-4FAD-8D3C-988DB49D18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64C527B8-2FAC-47BC-9BD3-271A2BE1CB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6D8C969B-A753-47AF-B371-6F37B4ED11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20" name="Oval 9">
              <a:extLst>
                <a:ext uri="{FF2B5EF4-FFF2-40B4-BE49-F238E27FC236}">
                  <a16:creationId xmlns:a16="http://schemas.microsoft.com/office/drawing/2014/main" id="{1EA2FC1F-3BFF-4778-B818-B8E8E6767FD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B89DA9CA-5428-43F9-A0CD-541FC0B46F5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CCE32876-5B7B-4E36-B54C-CE7B131D59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8E51F0-1356-42F8-9976-2354FEBDA0B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D4026C4F-C069-4F25-AAB4-296092A0BF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2288" y="72168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C85438D-3AE5-478A-A60A-E3613187A96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2288" y="2473784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CFBEF571-EB0E-4A27-9811-09D517B34A3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671" y="4930380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8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</p:bldLst>
  </p:timing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D5524DDD-2B6F-4F5F-AF9B-5C3F223740F5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DF36D7E-64C4-4180-915D-B905B345E107}"/>
              </a:ext>
            </a:extLst>
          </p:cNvPr>
          <p:cNvSpPr>
            <a:spLocks noGrp="1"/>
          </p:cNvSpPr>
          <p:nvPr userDrawn="1"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304AF1-2E57-4B2C-8849-A2EACE2A627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0851B5B-DA00-40BF-A407-3254F57AAFD4}"/>
              </a:ext>
            </a:extLst>
          </p:cNvPr>
          <p:cNvGrpSpPr/>
          <p:nvPr userDrawn="1"/>
        </p:nvGrpSpPr>
        <p:grpSpPr>
          <a:xfrm>
            <a:off x="3544662" y="2197602"/>
            <a:ext cx="5105852" cy="2896186"/>
            <a:chOff x="3544662" y="2197602"/>
            <a:chExt cx="5105852" cy="28961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E5AEB57-3E3F-4D8D-9749-9F96FF467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266" y="2197602"/>
              <a:ext cx="4319262" cy="277284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8BD5FC65-073C-4772-9C9F-DD5348100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662" y="4970447"/>
              <a:ext cx="5105852" cy="57016"/>
            </a:xfrm>
            <a:prstGeom prst="rect">
              <a:avLst/>
            </a:pr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0CEA2ED0-1991-4871-90E6-E35890AA0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5641" y="4984410"/>
              <a:ext cx="923894" cy="29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DEA82563-240E-4008-BC3C-872EDE467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662" y="5027463"/>
              <a:ext cx="5105852" cy="66325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5F90B8C-BB62-44BD-BC64-52BC3593F018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4170363" y="2397125"/>
            <a:ext cx="3878262" cy="2417763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99318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042234F-8589-4693-9A00-67A697048BE9}"/>
              </a:ext>
            </a:extLst>
          </p:cNvPr>
          <p:cNvGrpSpPr/>
          <p:nvPr userDrawn="1"/>
        </p:nvGrpSpPr>
        <p:grpSpPr>
          <a:xfrm>
            <a:off x="5951006" y="2153616"/>
            <a:ext cx="4791914" cy="2718112"/>
            <a:chOff x="5951006" y="2153616"/>
            <a:chExt cx="4791914" cy="2718112"/>
          </a:xfrm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119DFD8-874F-497F-A23C-0BAE0F9BA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8856" y="2153616"/>
              <a:ext cx="4053688" cy="260235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45159CE3-9E42-43CC-A121-8FDB587B9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1006" y="4755971"/>
              <a:ext cx="4791914" cy="53510"/>
            </a:xfrm>
            <a:prstGeom prst="rect">
              <a:avLst/>
            </a:pr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8028FF5D-4913-4B5F-A765-62AA87044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419" y="4769075"/>
              <a:ext cx="867088" cy="27301"/>
            </a:xfrm>
            <a:prstGeom prst="rect">
              <a:avLst/>
            </a:prstGeom>
            <a:solidFill>
              <a:schemeClr val="bg1"/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655BA60B-2568-4306-88D6-0BD46C7C5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1006" y="4809481"/>
              <a:ext cx="4791914" cy="62247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rgbClr val="F65E0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031A471A-8B22-470A-B449-1140CD8EB02C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8729628" y="-245668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CCA81DAE-60CB-45AC-B2DB-8FFF120AE7C4}"/>
              </a:ext>
            </a:extLst>
          </p:cNvPr>
          <p:cNvSpPr>
            <a:spLocks noGrp="1"/>
          </p:cNvSpPr>
          <p:nvPr userDrawn="1">
            <p:ph type="pic" sz="quarter" idx="15"/>
          </p:nvPr>
        </p:nvSpPr>
        <p:spPr>
          <a:xfrm>
            <a:off x="4908782" y="-245669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D9ED97F2-B570-4F5E-8EA3-475681318DD7}"/>
              </a:ext>
            </a:extLst>
          </p:cNvPr>
          <p:cNvSpPr>
            <a:spLocks noGrp="1"/>
          </p:cNvSpPr>
          <p:nvPr userDrawn="1">
            <p:ph type="pic" sz="quarter" idx="16"/>
          </p:nvPr>
        </p:nvSpPr>
        <p:spPr>
          <a:xfrm>
            <a:off x="6587788" y="2356687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98EBBA31-93D1-492B-8C9E-6C0CBF64724D}"/>
              </a:ext>
            </a:extLst>
          </p:cNvPr>
          <p:cNvSpPr>
            <a:spLocks noGrp="1"/>
          </p:cNvSpPr>
          <p:nvPr userDrawn="1">
            <p:ph type="pic" sz="quarter" idx="17"/>
          </p:nvPr>
        </p:nvSpPr>
        <p:spPr>
          <a:xfrm>
            <a:off x="10641476" y="2356686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C63805B2-E23A-414F-B500-9DD97C66ADBE}"/>
              </a:ext>
            </a:extLst>
          </p:cNvPr>
          <p:cNvSpPr>
            <a:spLocks noGrp="1"/>
          </p:cNvSpPr>
          <p:nvPr userDrawn="1">
            <p:ph type="pic" sz="quarter" idx="18"/>
          </p:nvPr>
        </p:nvSpPr>
        <p:spPr>
          <a:xfrm>
            <a:off x="8581350" y="4981587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80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DCBF56E1-5B1B-4800-BDA0-8A113A9EF05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5858C5F-0AC8-46C7-ACD7-F018ECB4391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B17340-9C53-481C-AD3E-09F63BE4858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39" name="Freeform 13">
            <a:extLst>
              <a:ext uri="{FF2B5EF4-FFF2-40B4-BE49-F238E27FC236}">
                <a16:creationId xmlns:a16="http://schemas.microsoft.com/office/drawing/2014/main" id="{A77FB9AB-17BD-40DD-A107-F9E4187B3E72}"/>
              </a:ext>
            </a:extLst>
          </p:cNvPr>
          <p:cNvSpPr>
            <a:spLocks/>
          </p:cNvSpPr>
          <p:nvPr userDrawn="1"/>
        </p:nvSpPr>
        <p:spPr bwMode="auto">
          <a:xfrm rot="19442737">
            <a:off x="8627849" y="403953"/>
            <a:ext cx="2411070" cy="2422729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38" name="Freeform 13">
            <a:extLst>
              <a:ext uri="{FF2B5EF4-FFF2-40B4-BE49-F238E27FC236}">
                <a16:creationId xmlns:a16="http://schemas.microsoft.com/office/drawing/2014/main" id="{19851E0D-8A40-4598-A0E5-017B23B88FE2}"/>
              </a:ext>
            </a:extLst>
          </p:cNvPr>
          <p:cNvSpPr>
            <a:spLocks/>
          </p:cNvSpPr>
          <p:nvPr userDrawn="1"/>
        </p:nvSpPr>
        <p:spPr bwMode="auto">
          <a:xfrm rot="488949">
            <a:off x="9796645" y="-876819"/>
            <a:ext cx="3216674" cy="3232228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4F058A1-0AD4-431B-94A9-8F75BECB5DD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362576" y="739293"/>
            <a:ext cx="6829425" cy="5128844"/>
          </a:xfrm>
          <a:custGeom>
            <a:avLst/>
            <a:gdLst>
              <a:gd name="connsiteX0" fmla="*/ 3726472 w 6829425"/>
              <a:gd name="connsiteY0" fmla="*/ 4542460 h 5128844"/>
              <a:gd name="connsiteX1" fmla="*/ 4019665 w 6829425"/>
              <a:gd name="connsiteY1" fmla="*/ 4835652 h 5128844"/>
              <a:gd name="connsiteX2" fmla="*/ 3726472 w 6829425"/>
              <a:gd name="connsiteY2" fmla="*/ 5128844 h 5128844"/>
              <a:gd name="connsiteX3" fmla="*/ 3433280 w 6829425"/>
              <a:gd name="connsiteY3" fmla="*/ 4835652 h 5128844"/>
              <a:gd name="connsiteX4" fmla="*/ 3726472 w 6829425"/>
              <a:gd name="connsiteY4" fmla="*/ 4542460 h 5128844"/>
              <a:gd name="connsiteX5" fmla="*/ 3218828 w 6829425"/>
              <a:gd name="connsiteY5" fmla="*/ 4488421 h 5128844"/>
              <a:gd name="connsiteX6" fmla="*/ 3354986 w 6829425"/>
              <a:gd name="connsiteY6" fmla="*/ 4624579 h 5128844"/>
              <a:gd name="connsiteX7" fmla="*/ 3218828 w 6829425"/>
              <a:gd name="connsiteY7" fmla="*/ 4760737 h 5128844"/>
              <a:gd name="connsiteX8" fmla="*/ 3082670 w 6829425"/>
              <a:gd name="connsiteY8" fmla="*/ 4624579 h 5128844"/>
              <a:gd name="connsiteX9" fmla="*/ 3218828 w 6829425"/>
              <a:gd name="connsiteY9" fmla="*/ 4488421 h 5128844"/>
              <a:gd name="connsiteX10" fmla="*/ 4936360 w 6829425"/>
              <a:gd name="connsiteY10" fmla="*/ 4343397 h 5128844"/>
              <a:gd name="connsiteX11" fmla="*/ 5166244 w 6829425"/>
              <a:gd name="connsiteY11" fmla="*/ 4573282 h 5128844"/>
              <a:gd name="connsiteX12" fmla="*/ 4936360 w 6829425"/>
              <a:gd name="connsiteY12" fmla="*/ 4803166 h 5128844"/>
              <a:gd name="connsiteX13" fmla="*/ 4706476 w 6829425"/>
              <a:gd name="connsiteY13" fmla="*/ 4573282 h 5128844"/>
              <a:gd name="connsiteX14" fmla="*/ 4936360 w 6829425"/>
              <a:gd name="connsiteY14" fmla="*/ 4343397 h 5128844"/>
              <a:gd name="connsiteX15" fmla="*/ 6700294 w 6829425"/>
              <a:gd name="connsiteY15" fmla="*/ 250564 h 5128844"/>
              <a:gd name="connsiteX16" fmla="*/ 6800102 w 6829425"/>
              <a:gd name="connsiteY16" fmla="*/ 270715 h 5128844"/>
              <a:gd name="connsiteX17" fmla="*/ 6829425 w 6829425"/>
              <a:gd name="connsiteY17" fmla="*/ 286631 h 5128844"/>
              <a:gd name="connsiteX18" fmla="*/ 6829425 w 6829425"/>
              <a:gd name="connsiteY18" fmla="*/ 727330 h 5128844"/>
              <a:gd name="connsiteX19" fmla="*/ 6800102 w 6829425"/>
              <a:gd name="connsiteY19" fmla="*/ 743245 h 5128844"/>
              <a:gd name="connsiteX20" fmla="*/ 6700294 w 6829425"/>
              <a:gd name="connsiteY20" fmla="*/ 763396 h 5128844"/>
              <a:gd name="connsiteX21" fmla="*/ 6443878 w 6829425"/>
              <a:gd name="connsiteY21" fmla="*/ 506980 h 5128844"/>
              <a:gd name="connsiteX22" fmla="*/ 6700294 w 6829425"/>
              <a:gd name="connsiteY22" fmla="*/ 250564 h 5128844"/>
              <a:gd name="connsiteX23" fmla="*/ 3750086 w 6829425"/>
              <a:gd name="connsiteY23" fmla="*/ 229138 h 5128844"/>
              <a:gd name="connsiteX24" fmla="*/ 3988357 w 6829425"/>
              <a:gd name="connsiteY24" fmla="*/ 467409 h 5128844"/>
              <a:gd name="connsiteX25" fmla="*/ 3842832 w 6829425"/>
              <a:gd name="connsiteY25" fmla="*/ 686955 h 5128844"/>
              <a:gd name="connsiteX26" fmla="*/ 3837159 w 6829425"/>
              <a:gd name="connsiteY26" fmla="*/ 688716 h 5128844"/>
              <a:gd name="connsiteX27" fmla="*/ 3842199 w 6829425"/>
              <a:gd name="connsiteY27" fmla="*/ 698004 h 5128844"/>
              <a:gd name="connsiteX28" fmla="*/ 3860696 w 6829425"/>
              <a:gd name="connsiteY28" fmla="*/ 757589 h 5128844"/>
              <a:gd name="connsiteX29" fmla="*/ 3866452 w 6829425"/>
              <a:gd name="connsiteY29" fmla="*/ 814694 h 5128844"/>
              <a:gd name="connsiteX30" fmla="*/ 3876861 w 6829425"/>
              <a:gd name="connsiteY30" fmla="*/ 810593 h 5128844"/>
              <a:gd name="connsiteX31" fmla="*/ 3999845 w 6829425"/>
              <a:gd name="connsiteY31" fmla="*/ 791999 h 5128844"/>
              <a:gd name="connsiteX32" fmla="*/ 4160828 w 6829425"/>
              <a:gd name="connsiteY32" fmla="*/ 824502 h 5128844"/>
              <a:gd name="connsiteX33" fmla="*/ 4229022 w 6829425"/>
              <a:gd name="connsiteY33" fmla="*/ 861516 h 5128844"/>
              <a:gd name="connsiteX34" fmla="*/ 4242910 w 6829425"/>
              <a:gd name="connsiteY34" fmla="*/ 835931 h 5128844"/>
              <a:gd name="connsiteX35" fmla="*/ 4695284 w 6829425"/>
              <a:gd name="connsiteY35" fmla="*/ 595404 h 5128844"/>
              <a:gd name="connsiteX36" fmla="*/ 5197957 w 6829425"/>
              <a:gd name="connsiteY36" fmla="*/ 928600 h 5128844"/>
              <a:gd name="connsiteX37" fmla="*/ 5216322 w 6829425"/>
              <a:gd name="connsiteY37" fmla="*/ 987759 h 5128844"/>
              <a:gd name="connsiteX38" fmla="*/ 5363708 w 6829425"/>
              <a:gd name="connsiteY38" fmla="*/ 895775 h 5128844"/>
              <a:gd name="connsiteX39" fmla="*/ 6123983 w 6829425"/>
              <a:gd name="connsiteY39" fmla="*/ 703266 h 5128844"/>
              <a:gd name="connsiteX40" fmla="*/ 6744832 w 6829425"/>
              <a:gd name="connsiteY40" fmla="*/ 828609 h 5128844"/>
              <a:gd name="connsiteX41" fmla="*/ 6829425 w 6829425"/>
              <a:gd name="connsiteY41" fmla="*/ 869360 h 5128844"/>
              <a:gd name="connsiteX42" fmla="*/ 6829425 w 6829425"/>
              <a:gd name="connsiteY42" fmla="*/ 4518631 h 5128844"/>
              <a:gd name="connsiteX43" fmla="*/ 6744119 w 6829425"/>
              <a:gd name="connsiteY43" fmla="*/ 4545112 h 5128844"/>
              <a:gd name="connsiteX44" fmla="*/ 6645556 w 6829425"/>
              <a:gd name="connsiteY44" fmla="*/ 4555047 h 5128844"/>
              <a:gd name="connsiteX45" fmla="*/ 6455192 w 6829425"/>
              <a:gd name="connsiteY45" fmla="*/ 4516615 h 5128844"/>
              <a:gd name="connsiteX46" fmla="*/ 6390928 w 6829425"/>
              <a:gd name="connsiteY46" fmla="*/ 4481734 h 5128844"/>
              <a:gd name="connsiteX47" fmla="*/ 6378222 w 6829425"/>
              <a:gd name="connsiteY47" fmla="*/ 4544666 h 5128844"/>
              <a:gd name="connsiteX48" fmla="*/ 6216590 w 6829425"/>
              <a:gd name="connsiteY48" fmla="*/ 4651804 h 5128844"/>
              <a:gd name="connsiteX49" fmla="*/ 6041171 w 6829425"/>
              <a:gd name="connsiteY49" fmla="*/ 4476386 h 5128844"/>
              <a:gd name="connsiteX50" fmla="*/ 6216590 w 6829425"/>
              <a:gd name="connsiteY50" fmla="*/ 4300967 h 5128844"/>
              <a:gd name="connsiteX51" fmla="*/ 6219294 w 6829425"/>
              <a:gd name="connsiteY51" fmla="*/ 4301240 h 5128844"/>
              <a:gd name="connsiteX52" fmla="*/ 6194929 w 6829425"/>
              <a:gd name="connsiteY52" fmla="*/ 4256352 h 5128844"/>
              <a:gd name="connsiteX53" fmla="*/ 6168198 w 6829425"/>
              <a:gd name="connsiteY53" fmla="*/ 4170240 h 5128844"/>
              <a:gd name="connsiteX54" fmla="*/ 6119842 w 6829425"/>
              <a:gd name="connsiteY54" fmla="*/ 4155230 h 5128844"/>
              <a:gd name="connsiteX55" fmla="*/ 5991348 w 6829425"/>
              <a:gd name="connsiteY55" fmla="*/ 4068596 h 5128844"/>
              <a:gd name="connsiteX56" fmla="*/ 5989900 w 6829425"/>
              <a:gd name="connsiteY56" fmla="*/ 4066841 h 5128844"/>
              <a:gd name="connsiteX57" fmla="*/ 5989536 w 6829425"/>
              <a:gd name="connsiteY57" fmla="*/ 4068069 h 5128844"/>
              <a:gd name="connsiteX58" fmla="*/ 5528400 w 6829425"/>
              <a:gd name="connsiteY58" fmla="*/ 4381886 h 5128844"/>
              <a:gd name="connsiteX59" fmla="*/ 5117520 w 6829425"/>
              <a:gd name="connsiteY59" fmla="*/ 4163422 h 5128844"/>
              <a:gd name="connsiteX60" fmla="*/ 5084312 w 6829425"/>
              <a:gd name="connsiteY60" fmla="*/ 4102242 h 5128844"/>
              <a:gd name="connsiteX61" fmla="*/ 5072291 w 6829425"/>
              <a:gd name="connsiteY61" fmla="*/ 4114553 h 5128844"/>
              <a:gd name="connsiteX62" fmla="*/ 3999845 w 6829425"/>
              <a:gd name="connsiteY62" fmla="*/ 4528906 h 5128844"/>
              <a:gd name="connsiteX63" fmla="*/ 3239570 w 6829425"/>
              <a:gd name="connsiteY63" fmla="*/ 4336398 h 5128844"/>
              <a:gd name="connsiteX64" fmla="*/ 3139499 w 6829425"/>
              <a:gd name="connsiteY64" fmla="*/ 4275602 h 5128844"/>
              <a:gd name="connsiteX65" fmla="*/ 3053110 w 6829425"/>
              <a:gd name="connsiteY65" fmla="*/ 4380308 h 5128844"/>
              <a:gd name="connsiteX66" fmla="*/ 2486051 w 6829425"/>
              <a:gd name="connsiteY66" fmla="*/ 4615191 h 5128844"/>
              <a:gd name="connsiteX67" fmla="*/ 1747128 w 6829425"/>
              <a:gd name="connsiteY67" fmla="*/ 4125400 h 5128844"/>
              <a:gd name="connsiteX68" fmla="*/ 1729554 w 6829425"/>
              <a:gd name="connsiteY68" fmla="*/ 4068784 h 5128844"/>
              <a:gd name="connsiteX69" fmla="*/ 1669318 w 6829425"/>
              <a:gd name="connsiteY69" fmla="*/ 4113828 h 5128844"/>
              <a:gd name="connsiteX70" fmla="*/ 1640962 w 6829425"/>
              <a:gd name="connsiteY70" fmla="*/ 4130126 h 5128844"/>
              <a:gd name="connsiteX71" fmla="*/ 1641420 w 6829425"/>
              <a:gd name="connsiteY71" fmla="*/ 4134667 h 5128844"/>
              <a:gd name="connsiteX72" fmla="*/ 1610722 w 6829425"/>
              <a:gd name="connsiteY72" fmla="*/ 4286720 h 5128844"/>
              <a:gd name="connsiteX73" fmla="*/ 1577471 w 6829425"/>
              <a:gd name="connsiteY73" fmla="*/ 4347980 h 5128844"/>
              <a:gd name="connsiteX74" fmla="*/ 1583186 w 6829425"/>
              <a:gd name="connsiteY74" fmla="*/ 4354908 h 5128844"/>
              <a:gd name="connsiteX75" fmla="*/ 1634907 w 6829425"/>
              <a:gd name="connsiteY75" fmla="*/ 4524230 h 5128844"/>
              <a:gd name="connsiteX76" fmla="*/ 1332064 w 6829425"/>
              <a:gd name="connsiteY76" fmla="*/ 4827073 h 5128844"/>
              <a:gd name="connsiteX77" fmla="*/ 1029221 w 6829425"/>
              <a:gd name="connsiteY77" fmla="*/ 4524230 h 5128844"/>
              <a:gd name="connsiteX78" fmla="*/ 1035374 w 6829425"/>
              <a:gd name="connsiteY78" fmla="*/ 4463197 h 5128844"/>
              <a:gd name="connsiteX79" fmla="*/ 1036134 w 6829425"/>
              <a:gd name="connsiteY79" fmla="*/ 4460746 h 5128844"/>
              <a:gd name="connsiteX80" fmla="*/ 1032379 w 6829425"/>
              <a:gd name="connsiteY80" fmla="*/ 4458587 h 5128844"/>
              <a:gd name="connsiteX81" fmla="*/ 890850 w 6829425"/>
              <a:gd name="connsiteY81" fmla="*/ 4286720 h 5128844"/>
              <a:gd name="connsiteX82" fmla="*/ 888796 w 6829425"/>
              <a:gd name="connsiteY82" fmla="*/ 4280104 h 5128844"/>
              <a:gd name="connsiteX83" fmla="*/ 854906 w 6829425"/>
              <a:gd name="connsiteY83" fmla="*/ 4274932 h 5128844"/>
              <a:gd name="connsiteX84" fmla="*/ 0 w 6829425"/>
              <a:gd name="connsiteY84" fmla="*/ 3225997 h 5128844"/>
              <a:gd name="connsiteX85" fmla="*/ 472056 w 6829425"/>
              <a:gd name="connsiteY85" fmla="*/ 2338167 h 5128844"/>
              <a:gd name="connsiteX86" fmla="*/ 513004 w 6829425"/>
              <a:gd name="connsiteY86" fmla="*/ 2313290 h 5128844"/>
              <a:gd name="connsiteX87" fmla="*/ 440228 w 6829425"/>
              <a:gd name="connsiteY87" fmla="*/ 2225084 h 5128844"/>
              <a:gd name="connsiteX88" fmla="*/ 288130 w 6829425"/>
              <a:gd name="connsiteY88" fmla="*/ 1727148 h 5128844"/>
              <a:gd name="connsiteX89" fmla="*/ 680782 w 6829425"/>
              <a:gd name="connsiteY89" fmla="*/ 988660 h 5128844"/>
              <a:gd name="connsiteX90" fmla="*/ 686692 w 6829425"/>
              <a:gd name="connsiteY90" fmla="*/ 985069 h 5128844"/>
              <a:gd name="connsiteX91" fmla="*/ 641768 w 6829425"/>
              <a:gd name="connsiteY91" fmla="*/ 948003 h 5128844"/>
              <a:gd name="connsiteX92" fmla="*/ 534885 w 6829425"/>
              <a:gd name="connsiteY92" fmla="*/ 689965 h 5128844"/>
              <a:gd name="connsiteX93" fmla="*/ 899806 w 6829425"/>
              <a:gd name="connsiteY93" fmla="*/ 325044 h 5128844"/>
              <a:gd name="connsiteX94" fmla="*/ 1264727 w 6829425"/>
              <a:gd name="connsiteY94" fmla="*/ 689965 h 5128844"/>
              <a:gd name="connsiteX95" fmla="*/ 1236049 w 6829425"/>
              <a:gd name="connsiteY95" fmla="*/ 832009 h 5128844"/>
              <a:gd name="connsiteX96" fmla="*/ 1231762 w 6829425"/>
              <a:gd name="connsiteY96" fmla="*/ 839907 h 5128844"/>
              <a:gd name="connsiteX97" fmla="*/ 1292146 w 6829425"/>
              <a:gd name="connsiteY97" fmla="*/ 843716 h 5128844"/>
              <a:gd name="connsiteX98" fmla="*/ 1603225 w 6829425"/>
              <a:gd name="connsiteY98" fmla="*/ 944050 h 5128844"/>
              <a:gd name="connsiteX99" fmla="*/ 1625912 w 6829425"/>
              <a:gd name="connsiteY99" fmla="*/ 957832 h 5128844"/>
              <a:gd name="connsiteX100" fmla="*/ 1633161 w 6829425"/>
              <a:gd name="connsiteY100" fmla="*/ 921926 h 5128844"/>
              <a:gd name="connsiteX101" fmla="*/ 1821290 w 6829425"/>
              <a:gd name="connsiteY101" fmla="*/ 797226 h 5128844"/>
              <a:gd name="connsiteX102" fmla="*/ 2025464 w 6829425"/>
              <a:gd name="connsiteY102" fmla="*/ 1001400 h 5128844"/>
              <a:gd name="connsiteX103" fmla="*/ 1900764 w 6829425"/>
              <a:gd name="connsiteY103" fmla="*/ 1189528 h 5128844"/>
              <a:gd name="connsiteX104" fmla="*/ 1887789 w 6829425"/>
              <a:gd name="connsiteY104" fmla="*/ 1193556 h 5128844"/>
              <a:gd name="connsiteX105" fmla="*/ 1917208 w 6829425"/>
              <a:gd name="connsiteY105" fmla="*/ 1229212 h 5128844"/>
              <a:gd name="connsiteX106" fmla="*/ 1986881 w 6829425"/>
              <a:gd name="connsiteY106" fmla="*/ 1357574 h 5128844"/>
              <a:gd name="connsiteX107" fmla="*/ 2055529 w 6829425"/>
              <a:gd name="connsiteY107" fmla="*/ 1242991 h 5128844"/>
              <a:gd name="connsiteX108" fmla="*/ 2928896 w 6829425"/>
              <a:gd name="connsiteY108" fmla="*/ 792000 h 5128844"/>
              <a:gd name="connsiteX109" fmla="*/ 3098632 w 6829425"/>
              <a:gd name="connsiteY109" fmla="*/ 805376 h 5128844"/>
              <a:gd name="connsiteX110" fmla="*/ 3233923 w 6829425"/>
              <a:gd name="connsiteY110" fmla="*/ 837890 h 5128844"/>
              <a:gd name="connsiteX111" fmla="*/ 3232277 w 6829425"/>
              <a:gd name="connsiteY111" fmla="*/ 821563 h 5128844"/>
              <a:gd name="connsiteX112" fmla="*/ 3485737 w 6829425"/>
              <a:gd name="connsiteY112" fmla="*/ 510578 h 5128844"/>
              <a:gd name="connsiteX113" fmla="*/ 3515861 w 6829425"/>
              <a:gd name="connsiteY113" fmla="*/ 507541 h 5128844"/>
              <a:gd name="connsiteX114" fmla="*/ 3511815 w 6829425"/>
              <a:gd name="connsiteY114" fmla="*/ 467409 h 5128844"/>
              <a:gd name="connsiteX115" fmla="*/ 3750086 w 6829425"/>
              <a:gd name="connsiteY115" fmla="*/ 229138 h 5128844"/>
              <a:gd name="connsiteX116" fmla="*/ 5473699 w 6829425"/>
              <a:gd name="connsiteY116" fmla="*/ 182570 h 5128844"/>
              <a:gd name="connsiteX117" fmla="*/ 5706110 w 6829425"/>
              <a:gd name="connsiteY117" fmla="*/ 414981 h 5128844"/>
              <a:gd name="connsiteX118" fmla="*/ 5473699 w 6829425"/>
              <a:gd name="connsiteY118" fmla="*/ 647392 h 5128844"/>
              <a:gd name="connsiteX119" fmla="*/ 5241288 w 6829425"/>
              <a:gd name="connsiteY119" fmla="*/ 414981 h 5128844"/>
              <a:gd name="connsiteX120" fmla="*/ 5473699 w 6829425"/>
              <a:gd name="connsiteY120" fmla="*/ 182570 h 5128844"/>
              <a:gd name="connsiteX121" fmla="*/ 2272746 w 6829425"/>
              <a:gd name="connsiteY121" fmla="*/ 0 h 5128844"/>
              <a:gd name="connsiteX122" fmla="*/ 2674993 w 6829425"/>
              <a:gd name="connsiteY122" fmla="*/ 402247 h 5128844"/>
              <a:gd name="connsiteX123" fmla="*/ 2272746 w 6829425"/>
              <a:gd name="connsiteY123" fmla="*/ 804495 h 5128844"/>
              <a:gd name="connsiteX124" fmla="*/ 1870499 w 6829425"/>
              <a:gd name="connsiteY124" fmla="*/ 402247 h 5128844"/>
              <a:gd name="connsiteX125" fmla="*/ 2272746 w 6829425"/>
              <a:gd name="connsiteY125" fmla="*/ 0 h 5128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6829425" h="5128844">
                <a:moveTo>
                  <a:pt x="3726472" y="4542460"/>
                </a:moveTo>
                <a:cubicBezTo>
                  <a:pt x="3888398" y="4542460"/>
                  <a:pt x="4019665" y="4673727"/>
                  <a:pt x="4019665" y="4835652"/>
                </a:cubicBezTo>
                <a:cubicBezTo>
                  <a:pt x="4019665" y="4997577"/>
                  <a:pt x="3888398" y="5128844"/>
                  <a:pt x="3726472" y="5128844"/>
                </a:cubicBezTo>
                <a:cubicBezTo>
                  <a:pt x="3564547" y="5128844"/>
                  <a:pt x="3433280" y="4997577"/>
                  <a:pt x="3433280" y="4835652"/>
                </a:cubicBezTo>
                <a:cubicBezTo>
                  <a:pt x="3433280" y="4673727"/>
                  <a:pt x="3564547" y="4542460"/>
                  <a:pt x="3726472" y="4542460"/>
                </a:cubicBezTo>
                <a:close/>
                <a:moveTo>
                  <a:pt x="3218828" y="4488421"/>
                </a:moveTo>
                <a:cubicBezTo>
                  <a:pt x="3294026" y="4488421"/>
                  <a:pt x="3354986" y="4549381"/>
                  <a:pt x="3354986" y="4624579"/>
                </a:cubicBezTo>
                <a:cubicBezTo>
                  <a:pt x="3354986" y="4699777"/>
                  <a:pt x="3294026" y="4760737"/>
                  <a:pt x="3218828" y="4760737"/>
                </a:cubicBezTo>
                <a:cubicBezTo>
                  <a:pt x="3143630" y="4760737"/>
                  <a:pt x="3082670" y="4699777"/>
                  <a:pt x="3082670" y="4624579"/>
                </a:cubicBezTo>
                <a:cubicBezTo>
                  <a:pt x="3082670" y="4549381"/>
                  <a:pt x="3143630" y="4488421"/>
                  <a:pt x="3218828" y="4488421"/>
                </a:cubicBezTo>
                <a:close/>
                <a:moveTo>
                  <a:pt x="4936360" y="4343397"/>
                </a:moveTo>
                <a:cubicBezTo>
                  <a:pt x="5063322" y="4343397"/>
                  <a:pt x="5166244" y="4446320"/>
                  <a:pt x="5166244" y="4573282"/>
                </a:cubicBezTo>
                <a:cubicBezTo>
                  <a:pt x="5166244" y="4700244"/>
                  <a:pt x="5063322" y="4803166"/>
                  <a:pt x="4936360" y="4803166"/>
                </a:cubicBezTo>
                <a:cubicBezTo>
                  <a:pt x="4809398" y="4803166"/>
                  <a:pt x="4706476" y="4700244"/>
                  <a:pt x="4706476" y="4573282"/>
                </a:cubicBezTo>
                <a:cubicBezTo>
                  <a:pt x="4706476" y="4446320"/>
                  <a:pt x="4809398" y="4343397"/>
                  <a:pt x="4936360" y="4343397"/>
                </a:cubicBezTo>
                <a:close/>
                <a:moveTo>
                  <a:pt x="6700294" y="250564"/>
                </a:moveTo>
                <a:cubicBezTo>
                  <a:pt x="6735698" y="250564"/>
                  <a:pt x="6769426" y="257740"/>
                  <a:pt x="6800102" y="270715"/>
                </a:cubicBezTo>
                <a:lnTo>
                  <a:pt x="6829425" y="286631"/>
                </a:lnTo>
                <a:lnTo>
                  <a:pt x="6829425" y="727330"/>
                </a:lnTo>
                <a:lnTo>
                  <a:pt x="6800102" y="743245"/>
                </a:lnTo>
                <a:cubicBezTo>
                  <a:pt x="6769426" y="756222"/>
                  <a:pt x="6735698" y="763396"/>
                  <a:pt x="6700294" y="763396"/>
                </a:cubicBezTo>
                <a:cubicBezTo>
                  <a:pt x="6558679" y="763396"/>
                  <a:pt x="6443878" y="648595"/>
                  <a:pt x="6443878" y="506980"/>
                </a:cubicBezTo>
                <a:cubicBezTo>
                  <a:pt x="6443878" y="365365"/>
                  <a:pt x="6558679" y="250564"/>
                  <a:pt x="6700294" y="250564"/>
                </a:cubicBezTo>
                <a:close/>
                <a:moveTo>
                  <a:pt x="3750086" y="229138"/>
                </a:moveTo>
                <a:cubicBezTo>
                  <a:pt x="3881679" y="229138"/>
                  <a:pt x="3988357" y="335816"/>
                  <a:pt x="3988357" y="467409"/>
                </a:cubicBezTo>
                <a:cubicBezTo>
                  <a:pt x="3988357" y="566104"/>
                  <a:pt x="3928351" y="650784"/>
                  <a:pt x="3842832" y="686955"/>
                </a:cubicBezTo>
                <a:lnTo>
                  <a:pt x="3837159" y="688716"/>
                </a:lnTo>
                <a:lnTo>
                  <a:pt x="3842199" y="698004"/>
                </a:lnTo>
                <a:cubicBezTo>
                  <a:pt x="3850230" y="716992"/>
                  <a:pt x="3856467" y="736925"/>
                  <a:pt x="3860696" y="757589"/>
                </a:cubicBezTo>
                <a:lnTo>
                  <a:pt x="3866452" y="814694"/>
                </a:lnTo>
                <a:lnTo>
                  <a:pt x="3876861" y="810593"/>
                </a:lnTo>
                <a:cubicBezTo>
                  <a:pt x="3915711" y="798509"/>
                  <a:pt x="3957018" y="791999"/>
                  <a:pt x="3999845" y="791999"/>
                </a:cubicBezTo>
                <a:cubicBezTo>
                  <a:pt x="4056948" y="791999"/>
                  <a:pt x="4111348" y="803572"/>
                  <a:pt x="4160828" y="824502"/>
                </a:cubicBezTo>
                <a:lnTo>
                  <a:pt x="4229022" y="861516"/>
                </a:lnTo>
                <a:lnTo>
                  <a:pt x="4242910" y="835931"/>
                </a:lnTo>
                <a:cubicBezTo>
                  <a:pt x="4340948" y="690815"/>
                  <a:pt x="4506974" y="595404"/>
                  <a:pt x="4695284" y="595404"/>
                </a:cubicBezTo>
                <a:cubicBezTo>
                  <a:pt x="4921257" y="595404"/>
                  <a:pt x="5115139" y="732794"/>
                  <a:pt x="5197957" y="928600"/>
                </a:cubicBezTo>
                <a:lnTo>
                  <a:pt x="5216322" y="987759"/>
                </a:lnTo>
                <a:lnTo>
                  <a:pt x="5363708" y="895775"/>
                </a:lnTo>
                <a:cubicBezTo>
                  <a:pt x="5589710" y="773004"/>
                  <a:pt x="5848703" y="703266"/>
                  <a:pt x="6123983" y="703266"/>
                </a:cubicBezTo>
                <a:cubicBezTo>
                  <a:pt x="6344208" y="703266"/>
                  <a:pt x="6554008" y="747898"/>
                  <a:pt x="6744832" y="828609"/>
                </a:cubicBezTo>
                <a:lnTo>
                  <a:pt x="6829425" y="869360"/>
                </a:lnTo>
                <a:lnTo>
                  <a:pt x="6829425" y="4518631"/>
                </a:lnTo>
                <a:lnTo>
                  <a:pt x="6744119" y="4545112"/>
                </a:lnTo>
                <a:cubicBezTo>
                  <a:pt x="6712282" y="4551626"/>
                  <a:pt x="6679319" y="4555047"/>
                  <a:pt x="6645556" y="4555047"/>
                </a:cubicBezTo>
                <a:cubicBezTo>
                  <a:pt x="6578031" y="4555047"/>
                  <a:pt x="6513702" y="4541363"/>
                  <a:pt x="6455192" y="4516615"/>
                </a:cubicBezTo>
                <a:lnTo>
                  <a:pt x="6390928" y="4481734"/>
                </a:lnTo>
                <a:lnTo>
                  <a:pt x="6378222" y="4544666"/>
                </a:lnTo>
                <a:cubicBezTo>
                  <a:pt x="6351594" y="4607627"/>
                  <a:pt x="6289250" y="4651804"/>
                  <a:pt x="6216590" y="4651804"/>
                </a:cubicBezTo>
                <a:cubicBezTo>
                  <a:pt x="6119709" y="4651804"/>
                  <a:pt x="6041171" y="4573267"/>
                  <a:pt x="6041171" y="4476386"/>
                </a:cubicBezTo>
                <a:cubicBezTo>
                  <a:pt x="6041171" y="4379505"/>
                  <a:pt x="6119709" y="4300967"/>
                  <a:pt x="6216590" y="4300967"/>
                </a:cubicBezTo>
                <a:lnTo>
                  <a:pt x="6219294" y="4301240"/>
                </a:lnTo>
                <a:lnTo>
                  <a:pt x="6194929" y="4256352"/>
                </a:lnTo>
                <a:lnTo>
                  <a:pt x="6168198" y="4170240"/>
                </a:lnTo>
                <a:lnTo>
                  <a:pt x="6119842" y="4155230"/>
                </a:lnTo>
                <a:cubicBezTo>
                  <a:pt x="6071478" y="4134773"/>
                  <a:pt x="6027925" y="4105174"/>
                  <a:pt x="5991348" y="4068596"/>
                </a:cubicBezTo>
                <a:lnTo>
                  <a:pt x="5989900" y="4066841"/>
                </a:lnTo>
                <a:lnTo>
                  <a:pt x="5989536" y="4068069"/>
                </a:lnTo>
                <a:cubicBezTo>
                  <a:pt x="5917069" y="4251844"/>
                  <a:pt x="5737921" y="4381886"/>
                  <a:pt x="5528400" y="4381886"/>
                </a:cubicBezTo>
                <a:cubicBezTo>
                  <a:pt x="5357362" y="4381886"/>
                  <a:pt x="5206565" y="4295227"/>
                  <a:pt x="5117520" y="4163422"/>
                </a:cubicBezTo>
                <a:lnTo>
                  <a:pt x="5084312" y="4102242"/>
                </a:lnTo>
                <a:lnTo>
                  <a:pt x="5072291" y="4114553"/>
                </a:lnTo>
                <a:cubicBezTo>
                  <a:pt x="4789039" y="4371997"/>
                  <a:pt x="4412766" y="4528906"/>
                  <a:pt x="3999845" y="4528906"/>
                </a:cubicBezTo>
                <a:cubicBezTo>
                  <a:pt x="3724565" y="4528906"/>
                  <a:pt x="3465572" y="4459170"/>
                  <a:pt x="3239570" y="4336398"/>
                </a:cubicBezTo>
                <a:lnTo>
                  <a:pt x="3139499" y="4275602"/>
                </a:lnTo>
                <a:lnTo>
                  <a:pt x="3053110" y="4380308"/>
                </a:lnTo>
                <a:cubicBezTo>
                  <a:pt x="2907987" y="4525431"/>
                  <a:pt x="2707502" y="4615191"/>
                  <a:pt x="2486051" y="4615191"/>
                </a:cubicBezTo>
                <a:cubicBezTo>
                  <a:pt x="2153876" y="4615191"/>
                  <a:pt x="1868870" y="4413229"/>
                  <a:pt x="1747128" y="4125400"/>
                </a:cubicBezTo>
                <a:lnTo>
                  <a:pt x="1729554" y="4068784"/>
                </a:lnTo>
                <a:lnTo>
                  <a:pt x="1669318" y="4113828"/>
                </a:lnTo>
                <a:lnTo>
                  <a:pt x="1640962" y="4130126"/>
                </a:lnTo>
                <a:lnTo>
                  <a:pt x="1641420" y="4134667"/>
                </a:lnTo>
                <a:cubicBezTo>
                  <a:pt x="1641420" y="4188603"/>
                  <a:pt x="1630489" y="4239985"/>
                  <a:pt x="1610722" y="4286720"/>
                </a:cubicBezTo>
                <a:lnTo>
                  <a:pt x="1577471" y="4347980"/>
                </a:lnTo>
                <a:lnTo>
                  <a:pt x="1583186" y="4354908"/>
                </a:lnTo>
                <a:cubicBezTo>
                  <a:pt x="1615840" y="4403242"/>
                  <a:pt x="1634907" y="4461509"/>
                  <a:pt x="1634907" y="4524230"/>
                </a:cubicBezTo>
                <a:cubicBezTo>
                  <a:pt x="1634907" y="4691486"/>
                  <a:pt x="1499320" y="4827073"/>
                  <a:pt x="1332064" y="4827073"/>
                </a:cubicBezTo>
                <a:cubicBezTo>
                  <a:pt x="1164808" y="4827073"/>
                  <a:pt x="1029221" y="4691486"/>
                  <a:pt x="1029221" y="4524230"/>
                </a:cubicBezTo>
                <a:cubicBezTo>
                  <a:pt x="1029221" y="4503323"/>
                  <a:pt x="1031339" y="4482911"/>
                  <a:pt x="1035374" y="4463197"/>
                </a:cubicBezTo>
                <a:lnTo>
                  <a:pt x="1036134" y="4460746"/>
                </a:lnTo>
                <a:lnTo>
                  <a:pt x="1032379" y="4458587"/>
                </a:lnTo>
                <a:cubicBezTo>
                  <a:pt x="970033" y="4416467"/>
                  <a:pt x="920501" y="4356822"/>
                  <a:pt x="890850" y="4286720"/>
                </a:cubicBezTo>
                <a:lnTo>
                  <a:pt x="888796" y="4280104"/>
                </a:lnTo>
                <a:lnTo>
                  <a:pt x="854906" y="4274932"/>
                </a:lnTo>
                <a:cubicBezTo>
                  <a:pt x="367012" y="4175094"/>
                  <a:pt x="0" y="3743406"/>
                  <a:pt x="0" y="3225997"/>
                </a:cubicBezTo>
                <a:cubicBezTo>
                  <a:pt x="0" y="2856420"/>
                  <a:pt x="187251" y="2530577"/>
                  <a:pt x="472056" y="2338167"/>
                </a:cubicBezTo>
                <a:lnTo>
                  <a:pt x="513004" y="2313290"/>
                </a:lnTo>
                <a:lnTo>
                  <a:pt x="440228" y="2225084"/>
                </a:lnTo>
                <a:cubicBezTo>
                  <a:pt x="344201" y="2082946"/>
                  <a:pt x="288130" y="1911595"/>
                  <a:pt x="288130" y="1727148"/>
                </a:cubicBezTo>
                <a:cubicBezTo>
                  <a:pt x="288130" y="1419738"/>
                  <a:pt x="443884" y="1148705"/>
                  <a:pt x="680782" y="988660"/>
                </a:cubicBezTo>
                <a:lnTo>
                  <a:pt x="686692" y="985069"/>
                </a:lnTo>
                <a:lnTo>
                  <a:pt x="641768" y="948003"/>
                </a:lnTo>
                <a:cubicBezTo>
                  <a:pt x="575730" y="881965"/>
                  <a:pt x="534885" y="790735"/>
                  <a:pt x="534885" y="689965"/>
                </a:cubicBezTo>
                <a:cubicBezTo>
                  <a:pt x="534885" y="488425"/>
                  <a:pt x="698266" y="325044"/>
                  <a:pt x="899806" y="325044"/>
                </a:cubicBezTo>
                <a:cubicBezTo>
                  <a:pt x="1101346" y="325044"/>
                  <a:pt x="1264727" y="488425"/>
                  <a:pt x="1264727" y="689965"/>
                </a:cubicBezTo>
                <a:cubicBezTo>
                  <a:pt x="1264727" y="740350"/>
                  <a:pt x="1254516" y="788350"/>
                  <a:pt x="1236049" y="832009"/>
                </a:cubicBezTo>
                <a:lnTo>
                  <a:pt x="1231762" y="839907"/>
                </a:lnTo>
                <a:lnTo>
                  <a:pt x="1292146" y="843716"/>
                </a:lnTo>
                <a:cubicBezTo>
                  <a:pt x="1403577" y="857881"/>
                  <a:pt x="1508582" y="892637"/>
                  <a:pt x="1603225" y="944050"/>
                </a:cubicBezTo>
                <a:lnTo>
                  <a:pt x="1625912" y="957832"/>
                </a:lnTo>
                <a:lnTo>
                  <a:pt x="1633161" y="921926"/>
                </a:lnTo>
                <a:cubicBezTo>
                  <a:pt x="1664157" y="848645"/>
                  <a:pt x="1736718" y="797226"/>
                  <a:pt x="1821290" y="797226"/>
                </a:cubicBezTo>
                <a:cubicBezTo>
                  <a:pt x="1934053" y="797226"/>
                  <a:pt x="2025464" y="888638"/>
                  <a:pt x="2025464" y="1001400"/>
                </a:cubicBezTo>
                <a:cubicBezTo>
                  <a:pt x="2025464" y="1085972"/>
                  <a:pt x="1974045" y="1158533"/>
                  <a:pt x="1900764" y="1189528"/>
                </a:cubicBezTo>
                <a:lnTo>
                  <a:pt x="1887789" y="1193556"/>
                </a:lnTo>
                <a:lnTo>
                  <a:pt x="1917208" y="1229212"/>
                </a:lnTo>
                <a:lnTo>
                  <a:pt x="1986881" y="1357574"/>
                </a:lnTo>
                <a:lnTo>
                  <a:pt x="2055529" y="1242991"/>
                </a:lnTo>
                <a:cubicBezTo>
                  <a:pt x="2249627" y="970050"/>
                  <a:pt x="2568469" y="792000"/>
                  <a:pt x="2928896" y="792000"/>
                </a:cubicBezTo>
                <a:cubicBezTo>
                  <a:pt x="2986656" y="792000"/>
                  <a:pt x="3043349" y="796573"/>
                  <a:pt x="3098632" y="805376"/>
                </a:cubicBezTo>
                <a:lnTo>
                  <a:pt x="3233923" y="837890"/>
                </a:lnTo>
                <a:lnTo>
                  <a:pt x="3232277" y="821563"/>
                </a:lnTo>
                <a:cubicBezTo>
                  <a:pt x="3232277" y="668163"/>
                  <a:pt x="3341088" y="540178"/>
                  <a:pt x="3485737" y="510578"/>
                </a:cubicBezTo>
                <a:lnTo>
                  <a:pt x="3515861" y="507541"/>
                </a:lnTo>
                <a:lnTo>
                  <a:pt x="3511815" y="467409"/>
                </a:lnTo>
                <a:cubicBezTo>
                  <a:pt x="3511815" y="335816"/>
                  <a:pt x="3618493" y="229138"/>
                  <a:pt x="3750086" y="229138"/>
                </a:cubicBezTo>
                <a:close/>
                <a:moveTo>
                  <a:pt x="5473699" y="182570"/>
                </a:moveTo>
                <a:cubicBezTo>
                  <a:pt x="5602056" y="182570"/>
                  <a:pt x="5706110" y="286624"/>
                  <a:pt x="5706110" y="414981"/>
                </a:cubicBezTo>
                <a:cubicBezTo>
                  <a:pt x="5706110" y="543338"/>
                  <a:pt x="5602056" y="647392"/>
                  <a:pt x="5473699" y="647392"/>
                </a:cubicBezTo>
                <a:cubicBezTo>
                  <a:pt x="5345342" y="647392"/>
                  <a:pt x="5241288" y="543338"/>
                  <a:pt x="5241288" y="414981"/>
                </a:cubicBezTo>
                <a:cubicBezTo>
                  <a:pt x="5241288" y="286624"/>
                  <a:pt x="5345342" y="182570"/>
                  <a:pt x="5473699" y="182570"/>
                </a:cubicBezTo>
                <a:close/>
                <a:moveTo>
                  <a:pt x="2272746" y="0"/>
                </a:moveTo>
                <a:cubicBezTo>
                  <a:pt x="2494901" y="0"/>
                  <a:pt x="2674993" y="180092"/>
                  <a:pt x="2674993" y="402247"/>
                </a:cubicBezTo>
                <a:cubicBezTo>
                  <a:pt x="2674993" y="624402"/>
                  <a:pt x="2494901" y="804495"/>
                  <a:pt x="2272746" y="804495"/>
                </a:cubicBezTo>
                <a:cubicBezTo>
                  <a:pt x="2050591" y="804495"/>
                  <a:pt x="1870499" y="624402"/>
                  <a:pt x="1870499" y="402247"/>
                </a:cubicBezTo>
                <a:cubicBezTo>
                  <a:pt x="1870499" y="180092"/>
                  <a:pt x="2050591" y="0"/>
                  <a:pt x="227274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313468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95014365-4F08-487B-916A-B81EC5D56BFC}"/>
              </a:ext>
            </a:extLst>
          </p:cNvPr>
          <p:cNvSpPr>
            <a:spLocks/>
          </p:cNvSpPr>
          <p:nvPr userDrawn="1"/>
        </p:nvSpPr>
        <p:spPr bwMode="auto">
          <a:xfrm rot="8100000">
            <a:off x="-1064011" y="-435067"/>
            <a:ext cx="9529782" cy="9575746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A9BD38F-C6AE-40B8-A7E7-35ADF623EDE2}"/>
              </a:ext>
            </a:extLst>
          </p:cNvPr>
          <p:cNvGrpSpPr/>
          <p:nvPr userDrawn="1"/>
        </p:nvGrpSpPr>
        <p:grpSpPr>
          <a:xfrm>
            <a:off x="-1031417" y="1460500"/>
            <a:ext cx="7704810" cy="4370390"/>
            <a:chOff x="3544662" y="2197602"/>
            <a:chExt cx="5105852" cy="28961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C9C05DD-E358-4B41-ADB7-18DEF1D88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266" y="2197602"/>
              <a:ext cx="4319262" cy="277284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400DAEEE-E951-41B1-B654-A4C52F568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662" y="4970447"/>
              <a:ext cx="5105852" cy="57016"/>
            </a:xfrm>
            <a:prstGeom prst="rect">
              <a:avLst/>
            </a:pr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2F24E247-C2B0-4BA6-A279-644195FF1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5641" y="4984410"/>
              <a:ext cx="923894" cy="29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B1ACDD88-4C53-4CBE-B701-E2EF736ED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662" y="5027463"/>
              <a:ext cx="5105852" cy="66325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330C3277-AED6-4CC7-B9FC-B81D7801CA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93286" y="1781786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7961B010-1CC1-49AF-9FD5-FD646A90300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4060474-8A38-418D-A25C-2FA1F2C5C2B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3780A2-9375-4B79-AC77-7515651A4F5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47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43A9413B-D334-453D-842E-746DA8A457FC}"/>
              </a:ext>
            </a:extLst>
          </p:cNvPr>
          <p:cNvSpPr>
            <a:spLocks/>
          </p:cNvSpPr>
          <p:nvPr/>
        </p:nvSpPr>
        <p:spPr bwMode="auto">
          <a:xfrm>
            <a:off x="3499544" y="1071202"/>
            <a:ext cx="3918870" cy="2515804"/>
          </a:xfrm>
          <a:custGeom>
            <a:avLst/>
            <a:gdLst>
              <a:gd name="T0" fmla="*/ 3644 w 3644"/>
              <a:gd name="T1" fmla="*/ 117 h 2340"/>
              <a:gd name="T2" fmla="*/ 3644 w 3644"/>
              <a:gd name="T3" fmla="*/ 2266 h 2340"/>
              <a:gd name="T4" fmla="*/ 3641 w 3644"/>
              <a:gd name="T5" fmla="*/ 2288 h 2340"/>
              <a:gd name="T6" fmla="*/ 3594 w 3644"/>
              <a:gd name="T7" fmla="*/ 2336 h 2340"/>
              <a:gd name="T8" fmla="*/ 3570 w 3644"/>
              <a:gd name="T9" fmla="*/ 2340 h 2340"/>
              <a:gd name="T10" fmla="*/ 117 w 3644"/>
              <a:gd name="T11" fmla="*/ 2340 h 2340"/>
              <a:gd name="T12" fmla="*/ 87 w 3644"/>
              <a:gd name="T13" fmla="*/ 2336 h 2340"/>
              <a:gd name="T14" fmla="*/ 20 w 3644"/>
              <a:gd name="T15" fmla="*/ 2288 h 2340"/>
              <a:gd name="T16" fmla="*/ 0 w 3644"/>
              <a:gd name="T17" fmla="*/ 2223 h 2340"/>
              <a:gd name="T18" fmla="*/ 0 w 3644"/>
              <a:gd name="T19" fmla="*/ 117 h 2340"/>
              <a:gd name="T20" fmla="*/ 117 w 3644"/>
              <a:gd name="T21" fmla="*/ 0 h 2340"/>
              <a:gd name="T22" fmla="*/ 3527 w 3644"/>
              <a:gd name="T23" fmla="*/ 0 h 2340"/>
              <a:gd name="T24" fmla="*/ 3644 w 3644"/>
              <a:gd name="T25" fmla="*/ 117 h 2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44" h="2340">
                <a:moveTo>
                  <a:pt x="3644" y="117"/>
                </a:moveTo>
                <a:cubicBezTo>
                  <a:pt x="3644" y="2266"/>
                  <a:pt x="3644" y="2266"/>
                  <a:pt x="3644" y="2266"/>
                </a:cubicBezTo>
                <a:cubicBezTo>
                  <a:pt x="3644" y="2274"/>
                  <a:pt x="3643" y="2281"/>
                  <a:pt x="3641" y="2288"/>
                </a:cubicBezTo>
                <a:cubicBezTo>
                  <a:pt x="3634" y="2310"/>
                  <a:pt x="3616" y="2328"/>
                  <a:pt x="3594" y="2336"/>
                </a:cubicBezTo>
                <a:cubicBezTo>
                  <a:pt x="3586" y="2339"/>
                  <a:pt x="3578" y="2340"/>
                  <a:pt x="3570" y="2340"/>
                </a:cubicBezTo>
                <a:cubicBezTo>
                  <a:pt x="117" y="2340"/>
                  <a:pt x="117" y="2340"/>
                  <a:pt x="117" y="2340"/>
                </a:cubicBezTo>
                <a:cubicBezTo>
                  <a:pt x="107" y="2340"/>
                  <a:pt x="97" y="2339"/>
                  <a:pt x="87" y="2336"/>
                </a:cubicBezTo>
                <a:cubicBezTo>
                  <a:pt x="59" y="2329"/>
                  <a:pt x="36" y="2311"/>
                  <a:pt x="20" y="2288"/>
                </a:cubicBezTo>
                <a:cubicBezTo>
                  <a:pt x="7" y="2269"/>
                  <a:pt x="0" y="2247"/>
                  <a:pt x="0" y="2223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53"/>
                  <a:pt x="53" y="0"/>
                  <a:pt x="117" y="0"/>
                </a:cubicBezTo>
                <a:cubicBezTo>
                  <a:pt x="3527" y="0"/>
                  <a:pt x="3527" y="0"/>
                  <a:pt x="3527" y="0"/>
                </a:cubicBezTo>
                <a:cubicBezTo>
                  <a:pt x="3591" y="0"/>
                  <a:pt x="3644" y="53"/>
                  <a:pt x="3644" y="117"/>
                </a:cubicBezTo>
                <a:close/>
              </a:path>
            </a:pathLst>
          </a:custGeom>
          <a:solidFill>
            <a:schemeClr val="bg1"/>
          </a:solidFill>
          <a:ln w="4763" cap="flat">
            <a:noFill/>
            <a:prstDash val="solid"/>
            <a:miter lim="800000"/>
            <a:headEnd/>
            <a:tailEnd/>
          </a:ln>
          <a:effectLst>
            <a:outerShdw blurRad="317500" sx="102000" sy="102000" algn="ctr" rotWithShape="0">
              <a:prstClr val="black">
                <a:alpha val="1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CBA40517-3E65-44E8-8CAE-E2BEC1F4F606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3701624" y="1306430"/>
            <a:ext cx="3518752" cy="555157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5326E098-9BED-4F74-822F-BD908535D07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206FC43B-D557-446D-B81B-2030DF4B03D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2858A2-FE58-4419-A530-D8040343CCE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94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3FCD0886-7CF5-4D6D-8078-3860B61B969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596624" y="3044385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74746C04-C6B8-4066-AB97-8233EA50F6F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53214" y="604056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5030D198-D0B2-445A-9488-39914FD0173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682349" y="0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6F6F7FCB-08E2-42F2-9A43-8D18BFA7FD3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5C053C7-93E6-40CE-969B-CAADD06482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717D0B-238E-4F29-9261-AB59555C976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08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 animBg="1"/>
    </p:bldLst>
  </p:timing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2618DF-72EF-4436-AE5C-31EBA2B5077F}"/>
              </a:ext>
            </a:extLst>
          </p:cNvPr>
          <p:cNvSpPr/>
          <p:nvPr userDrawn="1"/>
        </p:nvSpPr>
        <p:spPr>
          <a:xfrm>
            <a:off x="1117600" y="1910720"/>
            <a:ext cx="6642100" cy="2725960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5937BE8-5AE3-411D-9521-1F29F9117A15}"/>
              </a:ext>
            </a:extLst>
          </p:cNvPr>
          <p:cNvSpPr/>
          <p:nvPr userDrawn="1"/>
        </p:nvSpPr>
        <p:spPr>
          <a:xfrm>
            <a:off x="7767860" y="1710548"/>
            <a:ext cx="4869848" cy="3126304"/>
          </a:xfrm>
          <a:prstGeom prst="roundRect">
            <a:avLst>
              <a:gd name="adj" fmla="val 5294"/>
            </a:avLst>
          </a:prstGeom>
          <a:solidFill>
            <a:schemeClr val="bg1"/>
          </a:solidFill>
          <a:ln w="4763" cap="flat">
            <a:noFill/>
            <a:prstDash val="solid"/>
            <a:miter lim="800000"/>
            <a:headEnd/>
            <a:tailEnd/>
          </a:ln>
          <a:effectLst>
            <a:outerShdw blurRad="317500" sx="102000" sy="102000" algn="ctr" rotWithShape="0">
              <a:prstClr val="black">
                <a:alpha val="1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AF09D4A-2F5A-40B7-A1B8-73A257D38D4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16900" y="1910720"/>
            <a:ext cx="4372636" cy="272596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F5339CD4-2D00-4123-B8C9-D93074F22DE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CBD1D175-D749-4C23-8F40-23F82D5C36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31931D-A28A-42EF-8829-554A665AF45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46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  <p:bldP spid="21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7B0151-92E4-47EE-9500-467A9C1531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0442" y="1554322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66881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6513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7B0151-92E4-47EE-9500-467A9C1531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0442" y="-2762678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15446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7AE4001-C161-447D-A3C5-465F75DE3B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40441" y="66881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260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-2930206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7AE4001-C161-447D-A3C5-465F75DE3B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40441" y="1579403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0050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5162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Page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89CDC837-3C09-4056-A1F9-F8898EE4051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56737-2D7E-4CD8-A0F6-D1173791A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D29AB8-BDA1-4F6F-821B-C293583BCE7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879135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Company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7C2257F5-E9DC-4258-97E6-68E6A4A2718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25C52C8-935E-44FD-9FCB-7E2503DFA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768CB5-89A4-4C06-8778-E65D03A66E8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1D67EA-D0BD-4693-B48F-04B8071077C3}"/>
              </a:ext>
            </a:extLst>
          </p:cNvPr>
          <p:cNvSpPr txBox="1"/>
          <p:nvPr userDrawn="1"/>
        </p:nvSpPr>
        <p:spPr>
          <a:xfrm rot="16200000">
            <a:off x="-1435100" y="3305889"/>
            <a:ext cx="37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6C10"/>
                </a:solidFill>
                <a:latin typeface="Montserrat Black" panose="00000A00000000000000" pitchFamily="50" charset="0"/>
              </a:rPr>
              <a:t>- SOBTONE -</a:t>
            </a:r>
          </a:p>
        </p:txBody>
      </p:sp>
    </p:spTree>
    <p:extLst>
      <p:ext uri="{BB962C8B-B14F-4D97-AF65-F5344CB8AC3E}">
        <p14:creationId xmlns:p14="http://schemas.microsoft.com/office/powerpoint/2010/main" val="11529748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C86D0D7-97A4-4FF4-AF10-D4323EA532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553549" y="1000912"/>
            <a:ext cx="6868624" cy="4856176"/>
          </a:xfrm>
          <a:custGeom>
            <a:avLst/>
            <a:gdLst>
              <a:gd name="connsiteX0" fmla="*/ 4105787 w 7760192"/>
              <a:gd name="connsiteY0" fmla="*/ 3016 h 5486522"/>
              <a:gd name="connsiteX1" fmla="*/ 5016028 w 7760192"/>
              <a:gd name="connsiteY1" fmla="*/ 693513 h 5486522"/>
              <a:gd name="connsiteX2" fmla="*/ 5026633 w 7760192"/>
              <a:gd name="connsiteY2" fmla="*/ 764594 h 5486522"/>
              <a:gd name="connsiteX3" fmla="*/ 5070886 w 7760192"/>
              <a:gd name="connsiteY3" fmla="*/ 730665 h 5486522"/>
              <a:gd name="connsiteX4" fmla="*/ 6081852 w 7760192"/>
              <a:gd name="connsiteY4" fmla="*/ 317812 h 5486522"/>
              <a:gd name="connsiteX5" fmla="*/ 6801519 w 7760192"/>
              <a:gd name="connsiteY5" fmla="*/ 716121 h 5486522"/>
              <a:gd name="connsiteX6" fmla="*/ 6837986 w 7760192"/>
              <a:gd name="connsiteY6" fmla="*/ 769791 h 5486522"/>
              <a:gd name="connsiteX7" fmla="*/ 6897218 w 7760192"/>
              <a:gd name="connsiteY7" fmla="*/ 748888 h 5486522"/>
              <a:gd name="connsiteX8" fmla="*/ 6969765 w 7760192"/>
              <a:gd name="connsiteY8" fmla="*/ 735956 h 5486522"/>
              <a:gd name="connsiteX9" fmla="*/ 7619334 w 7760192"/>
              <a:gd name="connsiteY9" fmla="*/ 1371483 h 5486522"/>
              <a:gd name="connsiteX10" fmla="*/ 7369897 w 7760192"/>
              <a:gd name="connsiteY10" fmla="*/ 2394968 h 5486522"/>
              <a:gd name="connsiteX11" fmla="*/ 7338035 w 7760192"/>
              <a:gd name="connsiteY11" fmla="*/ 2399758 h 5486522"/>
              <a:gd name="connsiteX12" fmla="*/ 7339262 w 7760192"/>
              <a:gd name="connsiteY12" fmla="*/ 2409172 h 5486522"/>
              <a:gd name="connsiteX13" fmla="*/ 7337301 w 7760192"/>
              <a:gd name="connsiteY13" fmla="*/ 3030896 h 5486522"/>
              <a:gd name="connsiteX14" fmla="*/ 7305611 w 7760192"/>
              <a:gd name="connsiteY14" fmla="*/ 3194953 h 5486522"/>
              <a:gd name="connsiteX15" fmla="*/ 7322114 w 7760192"/>
              <a:gd name="connsiteY15" fmla="*/ 3229168 h 5486522"/>
              <a:gd name="connsiteX16" fmla="*/ 7469702 w 7760192"/>
              <a:gd name="connsiteY16" fmla="*/ 3858409 h 5486522"/>
              <a:gd name="connsiteX17" fmla="*/ 6130742 w 7760192"/>
              <a:gd name="connsiteY17" fmla="*/ 4837582 h 5486522"/>
              <a:gd name="connsiteX18" fmla="*/ 5951630 w 7760192"/>
              <a:gd name="connsiteY18" fmla="*/ 4752380 h 5486522"/>
              <a:gd name="connsiteX19" fmla="*/ 5887755 w 7760192"/>
              <a:gd name="connsiteY19" fmla="*/ 4716678 h 5486522"/>
              <a:gd name="connsiteX20" fmla="*/ 5886437 w 7760192"/>
              <a:gd name="connsiteY20" fmla="*/ 4723703 h 5486522"/>
              <a:gd name="connsiteX21" fmla="*/ 3888567 w 7760192"/>
              <a:gd name="connsiteY21" fmla="*/ 5304872 h 5486522"/>
              <a:gd name="connsiteX22" fmla="*/ 2532646 w 7760192"/>
              <a:gd name="connsiteY22" fmla="*/ 4653185 h 5486522"/>
              <a:gd name="connsiteX23" fmla="*/ 2532028 w 7760192"/>
              <a:gd name="connsiteY23" fmla="*/ 4652302 h 5486522"/>
              <a:gd name="connsiteX24" fmla="*/ 2510390 w 7760192"/>
              <a:gd name="connsiteY24" fmla="*/ 4758472 h 5486522"/>
              <a:gd name="connsiteX25" fmla="*/ 1273903 w 7760192"/>
              <a:gd name="connsiteY25" fmla="*/ 5112714 h 5486522"/>
              <a:gd name="connsiteX26" fmla="*/ 876655 w 7760192"/>
              <a:gd name="connsiteY26" fmla="*/ 4432331 h 5486522"/>
              <a:gd name="connsiteX27" fmla="*/ 880077 w 7760192"/>
              <a:gd name="connsiteY27" fmla="*/ 4407262 h 5486522"/>
              <a:gd name="connsiteX28" fmla="*/ 708988 w 7760192"/>
              <a:gd name="connsiteY28" fmla="*/ 4362749 h 5486522"/>
              <a:gd name="connsiteX29" fmla="*/ 186211 w 7760192"/>
              <a:gd name="connsiteY29" fmla="*/ 2036574 h 5486522"/>
              <a:gd name="connsiteX30" fmla="*/ 2460508 w 7760192"/>
              <a:gd name="connsiteY30" fmla="*/ 593629 h 5486522"/>
              <a:gd name="connsiteX31" fmla="*/ 2510109 w 7760192"/>
              <a:gd name="connsiteY31" fmla="*/ 627534 h 5486522"/>
              <a:gd name="connsiteX32" fmla="*/ 2547873 w 7760192"/>
              <a:gd name="connsiteY32" fmla="*/ 597530 h 5486522"/>
              <a:gd name="connsiteX33" fmla="*/ 3200245 w 7760192"/>
              <a:gd name="connsiteY33" fmla="*/ 248873 h 5486522"/>
              <a:gd name="connsiteX34" fmla="*/ 4105787 w 7760192"/>
              <a:gd name="connsiteY34" fmla="*/ 3016 h 5486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760192" h="5486522">
                <a:moveTo>
                  <a:pt x="4105787" y="3016"/>
                </a:moveTo>
                <a:cubicBezTo>
                  <a:pt x="4609329" y="-29485"/>
                  <a:pt x="4912624" y="200775"/>
                  <a:pt x="5016028" y="693513"/>
                </a:cubicBezTo>
                <a:lnTo>
                  <a:pt x="5026633" y="764594"/>
                </a:lnTo>
                <a:lnTo>
                  <a:pt x="5070886" y="730665"/>
                </a:lnTo>
                <a:cubicBezTo>
                  <a:pt x="5453902" y="454261"/>
                  <a:pt x="5790868" y="316677"/>
                  <a:pt x="6081852" y="317812"/>
                </a:cubicBezTo>
                <a:cubicBezTo>
                  <a:pt x="6365375" y="318918"/>
                  <a:pt x="6605244" y="451720"/>
                  <a:pt x="6801519" y="716121"/>
                </a:cubicBezTo>
                <a:lnTo>
                  <a:pt x="6837986" y="769791"/>
                </a:lnTo>
                <a:lnTo>
                  <a:pt x="6897218" y="748888"/>
                </a:lnTo>
                <a:cubicBezTo>
                  <a:pt x="6921676" y="742368"/>
                  <a:pt x="6945859" y="738057"/>
                  <a:pt x="6969765" y="735956"/>
                </a:cubicBezTo>
                <a:cubicBezTo>
                  <a:pt x="7215661" y="714333"/>
                  <a:pt x="7432334" y="926365"/>
                  <a:pt x="7619334" y="1371483"/>
                </a:cubicBezTo>
                <a:cubicBezTo>
                  <a:pt x="7869620" y="1966171"/>
                  <a:pt x="7786295" y="2307108"/>
                  <a:pt x="7369897" y="2394968"/>
                </a:cubicBezTo>
                <a:lnTo>
                  <a:pt x="7338035" y="2399758"/>
                </a:lnTo>
                <a:lnTo>
                  <a:pt x="7339262" y="2409172"/>
                </a:lnTo>
                <a:cubicBezTo>
                  <a:pt x="7362890" y="2643612"/>
                  <a:pt x="7362232" y="2850858"/>
                  <a:pt x="7337301" y="3030896"/>
                </a:cubicBezTo>
                <a:lnTo>
                  <a:pt x="7305611" y="3194953"/>
                </a:lnTo>
                <a:lnTo>
                  <a:pt x="7322114" y="3229168"/>
                </a:lnTo>
                <a:cubicBezTo>
                  <a:pt x="7392635" y="3390775"/>
                  <a:pt x="7441842" y="3600524"/>
                  <a:pt x="7469702" y="3858409"/>
                </a:cubicBezTo>
                <a:cubicBezTo>
                  <a:pt x="7591176" y="4959091"/>
                  <a:pt x="7143120" y="5285234"/>
                  <a:pt x="6130742" y="4837582"/>
                </a:cubicBezTo>
                <a:cubicBezTo>
                  <a:pt x="6067305" y="4809580"/>
                  <a:pt x="6007602" y="4781179"/>
                  <a:pt x="5951630" y="4752380"/>
                </a:cubicBezTo>
                <a:lnTo>
                  <a:pt x="5887755" y="4716678"/>
                </a:lnTo>
                <a:lnTo>
                  <a:pt x="5886437" y="4723703"/>
                </a:lnTo>
                <a:cubicBezTo>
                  <a:pt x="5715024" y="5379443"/>
                  <a:pt x="5048881" y="5573526"/>
                  <a:pt x="3888567" y="5304872"/>
                </a:cubicBezTo>
                <a:cubicBezTo>
                  <a:pt x="3224788" y="5152793"/>
                  <a:pt x="2772884" y="4935429"/>
                  <a:pt x="2532646" y="4653185"/>
                </a:cubicBezTo>
                <a:lnTo>
                  <a:pt x="2532028" y="4652302"/>
                </a:lnTo>
                <a:lnTo>
                  <a:pt x="2510390" y="4758472"/>
                </a:lnTo>
                <a:cubicBezTo>
                  <a:pt x="2304213" y="5592003"/>
                  <a:pt x="1890854" y="5709438"/>
                  <a:pt x="1273903" y="5112714"/>
                </a:cubicBezTo>
                <a:cubicBezTo>
                  <a:pt x="1003201" y="4851223"/>
                  <a:pt x="870836" y="4624456"/>
                  <a:pt x="876655" y="4432331"/>
                </a:cubicBezTo>
                <a:lnTo>
                  <a:pt x="880077" y="4407262"/>
                </a:lnTo>
                <a:lnTo>
                  <a:pt x="708988" y="4362749"/>
                </a:lnTo>
                <a:cubicBezTo>
                  <a:pt x="-5901" y="4115835"/>
                  <a:pt x="-180160" y="3339553"/>
                  <a:pt x="186211" y="2036574"/>
                </a:cubicBezTo>
                <a:cubicBezTo>
                  <a:pt x="648058" y="389974"/>
                  <a:pt x="1406157" y="-90115"/>
                  <a:pt x="2460508" y="593629"/>
                </a:cubicBezTo>
                <a:lnTo>
                  <a:pt x="2510109" y="627534"/>
                </a:lnTo>
                <a:lnTo>
                  <a:pt x="2547873" y="597530"/>
                </a:lnTo>
                <a:cubicBezTo>
                  <a:pt x="2719354" y="475429"/>
                  <a:pt x="2936822" y="359201"/>
                  <a:pt x="3200245" y="248873"/>
                </a:cubicBezTo>
                <a:cubicBezTo>
                  <a:pt x="3552183" y="101207"/>
                  <a:pt x="3854016" y="19266"/>
                  <a:pt x="4105787" y="3016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531B659F-6702-4790-97B8-EABA180B70D8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DCC85E21-7755-4B3A-9C19-67CBAC0E1E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5179BA-2AAC-4826-954B-B917E229F2E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026030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4F1684-3160-46CA-9A68-BA68BC7A46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latin typeface="Roboto" panose="02000000000000000000" pitchFamily="2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375875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8309A7ED-3BF9-4F20-84C0-568A6C4F7586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40303FB-6150-4B3C-BD4B-454ADE074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6735C3-0641-4804-BB43-40CFD42E0B8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CD7271-D958-45AB-89F3-AA6D99EEFF37}"/>
              </a:ext>
            </a:extLst>
          </p:cNvPr>
          <p:cNvSpPr/>
          <p:nvPr userDrawn="1"/>
        </p:nvSpPr>
        <p:spPr>
          <a:xfrm>
            <a:off x="1291771" y="1466850"/>
            <a:ext cx="8591550" cy="39243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1669B46-4DFB-4DED-A73B-5D7D377F76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1771" y="1466848"/>
            <a:ext cx="2876548" cy="3924302"/>
          </a:xfrm>
          <a:custGeom>
            <a:avLst/>
            <a:gdLst>
              <a:gd name="connsiteX0" fmla="*/ 0 w 2876548"/>
              <a:gd name="connsiteY0" fmla="*/ 0 h 3924302"/>
              <a:gd name="connsiteX1" fmla="*/ 2876548 w 2876548"/>
              <a:gd name="connsiteY1" fmla="*/ 0 h 3924302"/>
              <a:gd name="connsiteX2" fmla="*/ 2876548 w 2876548"/>
              <a:gd name="connsiteY2" fmla="*/ 3924302 h 3924302"/>
              <a:gd name="connsiteX3" fmla="*/ 0 w 2876548"/>
              <a:gd name="connsiteY3" fmla="*/ 3924302 h 3924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48" h="3924302">
                <a:moveTo>
                  <a:pt x="0" y="0"/>
                </a:moveTo>
                <a:lnTo>
                  <a:pt x="2876548" y="0"/>
                </a:lnTo>
                <a:lnTo>
                  <a:pt x="2876548" y="3924302"/>
                </a:lnTo>
                <a:lnTo>
                  <a:pt x="0" y="3924302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txBody>
          <a:bodyPr/>
          <a:lstStyle>
            <a:lvl1pPr>
              <a:defRPr lang="en-US" sz="18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CE9965-398B-4CC0-A598-6806AB0C423C}"/>
              </a:ext>
            </a:extLst>
          </p:cNvPr>
          <p:cNvSpPr/>
          <p:nvPr userDrawn="1"/>
        </p:nvSpPr>
        <p:spPr>
          <a:xfrm>
            <a:off x="1" y="1466850"/>
            <a:ext cx="1291770" cy="3924300"/>
          </a:xfrm>
          <a:prstGeom prst="rect">
            <a:avLst/>
          </a:pr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54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6" grpId="0" animBg="1"/>
    </p:bldLst>
  </p:timing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>
            <a:extLst>
              <a:ext uri="{FF2B5EF4-FFF2-40B4-BE49-F238E27FC236}">
                <a16:creationId xmlns:a16="http://schemas.microsoft.com/office/drawing/2014/main" id="{E3E50A46-9015-469A-80E0-1A5AF20E2A43}"/>
              </a:ext>
            </a:extLst>
          </p:cNvPr>
          <p:cNvSpPr>
            <a:spLocks/>
          </p:cNvSpPr>
          <p:nvPr userDrawn="1"/>
        </p:nvSpPr>
        <p:spPr bwMode="auto">
          <a:xfrm>
            <a:off x="2778125" y="0"/>
            <a:ext cx="3852863" cy="6092825"/>
          </a:xfrm>
          <a:custGeom>
            <a:avLst/>
            <a:gdLst>
              <a:gd name="T0" fmla="*/ 2200 w 2424"/>
              <a:gd name="T1" fmla="*/ 702 h 3838"/>
              <a:gd name="T2" fmla="*/ 1096 w 2424"/>
              <a:gd name="T3" fmla="*/ 2016 h 3838"/>
              <a:gd name="T4" fmla="*/ 1336 w 2424"/>
              <a:gd name="T5" fmla="*/ 3310 h 3838"/>
              <a:gd name="T6" fmla="*/ 344 w 2424"/>
              <a:gd name="T7" fmla="*/ 3100 h 3838"/>
              <a:gd name="T8" fmla="*/ 0 w 2424"/>
              <a:gd name="T9" fmla="*/ 996 h 3838"/>
              <a:gd name="T10" fmla="*/ 461 w 2424"/>
              <a:gd name="T11" fmla="*/ 0 h 3838"/>
              <a:gd name="T12" fmla="*/ 2413 w 2424"/>
              <a:gd name="T13" fmla="*/ 0 h 3838"/>
              <a:gd name="T14" fmla="*/ 2200 w 2424"/>
              <a:gd name="T15" fmla="*/ 702 h 3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24" h="3838">
                <a:moveTo>
                  <a:pt x="2200" y="702"/>
                </a:moveTo>
                <a:cubicBezTo>
                  <a:pt x="1776" y="1214"/>
                  <a:pt x="1207" y="1524"/>
                  <a:pt x="1096" y="2016"/>
                </a:cubicBezTo>
                <a:cubicBezTo>
                  <a:pt x="996" y="2463"/>
                  <a:pt x="1056" y="2782"/>
                  <a:pt x="1336" y="3310"/>
                </a:cubicBezTo>
                <a:cubicBezTo>
                  <a:pt x="1616" y="3838"/>
                  <a:pt x="344" y="3100"/>
                  <a:pt x="344" y="3100"/>
                </a:cubicBezTo>
                <a:cubicBezTo>
                  <a:pt x="0" y="996"/>
                  <a:pt x="0" y="996"/>
                  <a:pt x="0" y="996"/>
                </a:cubicBezTo>
                <a:cubicBezTo>
                  <a:pt x="0" y="996"/>
                  <a:pt x="370" y="199"/>
                  <a:pt x="461" y="0"/>
                </a:cubicBezTo>
                <a:cubicBezTo>
                  <a:pt x="2413" y="0"/>
                  <a:pt x="2413" y="0"/>
                  <a:pt x="2413" y="0"/>
                </a:cubicBezTo>
                <a:cubicBezTo>
                  <a:pt x="2424" y="239"/>
                  <a:pt x="2376" y="490"/>
                  <a:pt x="2200" y="702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2F6C991-5D70-4B92-AF4F-234A59281D72}"/>
              </a:ext>
            </a:extLst>
          </p:cNvPr>
          <p:cNvSpPr>
            <a:spLocks/>
          </p:cNvSpPr>
          <p:nvPr userDrawn="1"/>
        </p:nvSpPr>
        <p:spPr bwMode="auto">
          <a:xfrm rot="5107000">
            <a:off x="2045166" y="1660067"/>
            <a:ext cx="5038996" cy="1711897"/>
          </a:xfrm>
          <a:custGeom>
            <a:avLst/>
            <a:gdLst>
              <a:gd name="connsiteX0" fmla="*/ 0 w 5038996"/>
              <a:gd name="connsiteY0" fmla="*/ 789436 h 1711897"/>
              <a:gd name="connsiteX1" fmla="*/ 60127 w 5038996"/>
              <a:gd name="connsiteY1" fmla="*/ 85679 h 1711897"/>
              <a:gd name="connsiteX2" fmla="*/ 171920 w 5038996"/>
              <a:gd name="connsiteY2" fmla="*/ 49784 h 1711897"/>
              <a:gd name="connsiteX3" fmla="*/ 708296 w 5038996"/>
              <a:gd name="connsiteY3" fmla="*/ 3747 h 1711897"/>
              <a:gd name="connsiteX4" fmla="*/ 2918096 w 5038996"/>
              <a:gd name="connsiteY4" fmla="*/ 930847 h 1711897"/>
              <a:gd name="connsiteX5" fmla="*/ 5038996 w 5038996"/>
              <a:gd name="connsiteY5" fmla="*/ 765747 h 1711897"/>
              <a:gd name="connsiteX6" fmla="*/ 4804046 w 5038996"/>
              <a:gd name="connsiteY6" fmla="*/ 1178497 h 1711897"/>
              <a:gd name="connsiteX7" fmla="*/ 3826146 w 5038996"/>
              <a:gd name="connsiteY7" fmla="*/ 1597597 h 1711897"/>
              <a:gd name="connsiteX8" fmla="*/ 1381396 w 5038996"/>
              <a:gd name="connsiteY8" fmla="*/ 1711897 h 1711897"/>
              <a:gd name="connsiteX9" fmla="*/ 100941 w 5038996"/>
              <a:gd name="connsiteY9" fmla="*/ 856842 h 171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38996" h="1711897">
                <a:moveTo>
                  <a:pt x="0" y="789436"/>
                </a:moveTo>
                <a:lnTo>
                  <a:pt x="60127" y="85679"/>
                </a:lnTo>
                <a:lnTo>
                  <a:pt x="171920" y="49784"/>
                </a:lnTo>
                <a:cubicBezTo>
                  <a:pt x="326105" y="11684"/>
                  <a:pt x="505096" y="-8953"/>
                  <a:pt x="708296" y="3747"/>
                </a:cubicBezTo>
                <a:cubicBezTo>
                  <a:pt x="1521096" y="54547"/>
                  <a:pt x="2041796" y="729234"/>
                  <a:pt x="2918096" y="930847"/>
                </a:cubicBezTo>
                <a:cubicBezTo>
                  <a:pt x="3826146" y="1140397"/>
                  <a:pt x="4829446" y="848297"/>
                  <a:pt x="5038996" y="765747"/>
                </a:cubicBezTo>
                <a:lnTo>
                  <a:pt x="4804046" y="1178497"/>
                </a:lnTo>
                <a:cubicBezTo>
                  <a:pt x="4804046" y="1178497"/>
                  <a:pt x="4804046" y="1178497"/>
                  <a:pt x="3826146" y="1597597"/>
                </a:cubicBezTo>
                <a:cubicBezTo>
                  <a:pt x="3826146" y="1597597"/>
                  <a:pt x="3826146" y="1597597"/>
                  <a:pt x="1381396" y="1711897"/>
                </a:cubicBezTo>
                <a:cubicBezTo>
                  <a:pt x="1381396" y="1711897"/>
                  <a:pt x="1381396" y="1711897"/>
                  <a:pt x="100941" y="856842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4AE2CFD-DF9A-4874-980F-D25AB1005E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" y="-1"/>
            <a:ext cx="5012729" cy="6858000"/>
          </a:xfrm>
          <a:custGeom>
            <a:avLst/>
            <a:gdLst>
              <a:gd name="connsiteX0" fmla="*/ 0 w 5209690"/>
              <a:gd name="connsiteY0" fmla="*/ 0 h 6858000"/>
              <a:gd name="connsiteX1" fmla="*/ 4885889 w 5209690"/>
              <a:gd name="connsiteY1" fmla="*/ 0 h 6858000"/>
              <a:gd name="connsiteX2" fmla="*/ 3757398 w 5209690"/>
              <a:gd name="connsiteY2" fmla="*/ 2012950 h 6858000"/>
              <a:gd name="connsiteX3" fmla="*/ 4978076 w 5209690"/>
              <a:gd name="connsiteY3" fmla="*/ 5289550 h 6858000"/>
              <a:gd name="connsiteX4" fmla="*/ 5191058 w 5209690"/>
              <a:gd name="connsiteY4" fmla="*/ 6858000 h 6858000"/>
              <a:gd name="connsiteX5" fmla="*/ 0 w 5209690"/>
              <a:gd name="connsiteY5" fmla="*/ 6858000 h 6858000"/>
              <a:gd name="connsiteX6" fmla="*/ 0 w 5209690"/>
              <a:gd name="connsiteY6" fmla="*/ 0 h 6858000"/>
              <a:gd name="connsiteX0" fmla="*/ 0 w 5207723"/>
              <a:gd name="connsiteY0" fmla="*/ 151929 h 7009929"/>
              <a:gd name="connsiteX1" fmla="*/ 4885889 w 5207723"/>
              <a:gd name="connsiteY1" fmla="*/ 151929 h 7009929"/>
              <a:gd name="connsiteX2" fmla="*/ 4100298 w 5207723"/>
              <a:gd name="connsiteY2" fmla="*/ 2202979 h 7009929"/>
              <a:gd name="connsiteX3" fmla="*/ 4978076 w 5207723"/>
              <a:gd name="connsiteY3" fmla="*/ 5441479 h 7009929"/>
              <a:gd name="connsiteX4" fmla="*/ 5191058 w 5207723"/>
              <a:gd name="connsiteY4" fmla="*/ 7009929 h 7009929"/>
              <a:gd name="connsiteX5" fmla="*/ 0 w 5207723"/>
              <a:gd name="connsiteY5" fmla="*/ 7009929 h 7009929"/>
              <a:gd name="connsiteX6" fmla="*/ 0 w 5207723"/>
              <a:gd name="connsiteY6" fmla="*/ 151929 h 7009929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0 h 6858000"/>
              <a:gd name="connsiteX1" fmla="*/ 4885889 w 5073993"/>
              <a:gd name="connsiteY1" fmla="*/ 0 h 6858000"/>
              <a:gd name="connsiteX2" fmla="*/ 4100298 w 5073993"/>
              <a:gd name="connsiteY2" fmla="*/ 2101850 h 6858000"/>
              <a:gd name="connsiteX3" fmla="*/ 4978076 w 5073993"/>
              <a:gd name="connsiteY3" fmla="*/ 5289550 h 6858000"/>
              <a:gd name="connsiteX4" fmla="*/ 4810058 w 5073993"/>
              <a:gd name="connsiteY4" fmla="*/ 6845300 h 6858000"/>
              <a:gd name="connsiteX5" fmla="*/ 0 w 5073993"/>
              <a:gd name="connsiteY5" fmla="*/ 6858000 h 6858000"/>
              <a:gd name="connsiteX6" fmla="*/ 0 w 5073993"/>
              <a:gd name="connsiteY6" fmla="*/ 0 h 6858000"/>
              <a:gd name="connsiteX0" fmla="*/ 0 w 5024109"/>
              <a:gd name="connsiteY0" fmla="*/ 0 h 6858000"/>
              <a:gd name="connsiteX1" fmla="*/ 4885889 w 5024109"/>
              <a:gd name="connsiteY1" fmla="*/ 0 h 6858000"/>
              <a:gd name="connsiteX2" fmla="*/ 4100298 w 5024109"/>
              <a:gd name="connsiteY2" fmla="*/ 2101850 h 6858000"/>
              <a:gd name="connsiteX3" fmla="*/ 4978076 w 5024109"/>
              <a:gd name="connsiteY3" fmla="*/ 5289550 h 6858000"/>
              <a:gd name="connsiteX4" fmla="*/ 4810058 w 5024109"/>
              <a:gd name="connsiteY4" fmla="*/ 6845300 h 6858000"/>
              <a:gd name="connsiteX5" fmla="*/ 0 w 5024109"/>
              <a:gd name="connsiteY5" fmla="*/ 6858000 h 6858000"/>
              <a:gd name="connsiteX6" fmla="*/ 0 w 5024109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2729"/>
              <a:gd name="connsiteY0" fmla="*/ 0 h 6858000"/>
              <a:gd name="connsiteX1" fmla="*/ 4885889 w 5012729"/>
              <a:gd name="connsiteY1" fmla="*/ 0 h 6858000"/>
              <a:gd name="connsiteX2" fmla="*/ 4259048 w 5012729"/>
              <a:gd name="connsiteY2" fmla="*/ 2212975 h 6858000"/>
              <a:gd name="connsiteX3" fmla="*/ 4978076 w 5012729"/>
              <a:gd name="connsiteY3" fmla="*/ 5289550 h 6858000"/>
              <a:gd name="connsiteX4" fmla="*/ 4810058 w 5012729"/>
              <a:gd name="connsiteY4" fmla="*/ 6845300 h 6858000"/>
              <a:gd name="connsiteX5" fmla="*/ 0 w 5012729"/>
              <a:gd name="connsiteY5" fmla="*/ 6858000 h 6858000"/>
              <a:gd name="connsiteX6" fmla="*/ 0 w 501272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2729" h="6858000">
                <a:moveTo>
                  <a:pt x="0" y="0"/>
                </a:moveTo>
                <a:lnTo>
                  <a:pt x="4885889" y="0"/>
                </a:lnTo>
                <a:cubicBezTo>
                  <a:pt x="4464372" y="807508"/>
                  <a:pt x="4306704" y="1263650"/>
                  <a:pt x="4259048" y="2212975"/>
                </a:cubicBezTo>
                <a:cubicBezTo>
                  <a:pt x="4246286" y="3222625"/>
                  <a:pt x="4886241" y="4517496"/>
                  <a:pt x="4978076" y="5289550"/>
                </a:cubicBezTo>
                <a:cubicBezTo>
                  <a:pt x="5069911" y="6061604"/>
                  <a:pt x="4967288" y="6403975"/>
                  <a:pt x="4810058" y="68453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19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</p:bldLst>
  </p:timing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C0C1332-5AD1-46A6-BA7E-AFC0C61149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81739" y="3175"/>
            <a:ext cx="5910263" cy="6851650"/>
          </a:xfrm>
          <a:custGeom>
            <a:avLst/>
            <a:gdLst>
              <a:gd name="connsiteX0" fmla="*/ 0 w 5910263"/>
              <a:gd name="connsiteY0" fmla="*/ 0 h 6851650"/>
              <a:gd name="connsiteX1" fmla="*/ 5910263 w 5910263"/>
              <a:gd name="connsiteY1" fmla="*/ 0 h 6851650"/>
              <a:gd name="connsiteX2" fmla="*/ 5910263 w 5910263"/>
              <a:gd name="connsiteY2" fmla="*/ 6851650 h 6851650"/>
              <a:gd name="connsiteX3" fmla="*/ 2328863 w 5910263"/>
              <a:gd name="connsiteY3" fmla="*/ 6851650 h 6851650"/>
              <a:gd name="connsiteX4" fmla="*/ 1150938 w 5910263"/>
              <a:gd name="connsiteY4" fmla="*/ 5722397 h 6851650"/>
              <a:gd name="connsiteX5" fmla="*/ 1652588 w 5910263"/>
              <a:gd name="connsiteY5" fmla="*/ 3730343 h 6851650"/>
              <a:gd name="connsiteX6" fmla="*/ 1976438 w 5910263"/>
              <a:gd name="connsiteY6" fmla="*/ 1265652 h 6851650"/>
              <a:gd name="connsiteX7" fmla="*/ 0 w 5910263"/>
              <a:gd name="connsiteY7" fmla="*/ 0 h 685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10263" h="6851650">
                <a:moveTo>
                  <a:pt x="0" y="0"/>
                </a:moveTo>
                <a:lnTo>
                  <a:pt x="5910263" y="0"/>
                </a:lnTo>
                <a:cubicBezTo>
                  <a:pt x="5910263" y="6851650"/>
                  <a:pt x="5910263" y="6851650"/>
                  <a:pt x="5910263" y="6851650"/>
                </a:cubicBezTo>
                <a:cubicBezTo>
                  <a:pt x="2328863" y="6851650"/>
                  <a:pt x="2328863" y="6851650"/>
                  <a:pt x="2328863" y="6851650"/>
                </a:cubicBezTo>
                <a:cubicBezTo>
                  <a:pt x="1735138" y="6574095"/>
                  <a:pt x="1320800" y="6231512"/>
                  <a:pt x="1150938" y="5722397"/>
                </a:cubicBezTo>
                <a:cubicBezTo>
                  <a:pt x="950913" y="5122877"/>
                  <a:pt x="1035050" y="4781881"/>
                  <a:pt x="1652588" y="3730343"/>
                </a:cubicBezTo>
                <a:cubicBezTo>
                  <a:pt x="2197100" y="2805687"/>
                  <a:pt x="2443163" y="2122108"/>
                  <a:pt x="1976438" y="1265652"/>
                </a:cubicBezTo>
                <a:cubicBezTo>
                  <a:pt x="1654175" y="672477"/>
                  <a:pt x="742950" y="255351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805437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">
            <a:extLst>
              <a:ext uri="{FF2B5EF4-FFF2-40B4-BE49-F238E27FC236}">
                <a16:creationId xmlns:a16="http://schemas.microsoft.com/office/drawing/2014/main" id="{BBB6C0FB-CEDF-4312-BEB0-9351A6273E20}"/>
              </a:ext>
            </a:extLst>
          </p:cNvPr>
          <p:cNvSpPr>
            <a:spLocks/>
          </p:cNvSpPr>
          <p:nvPr userDrawn="1"/>
        </p:nvSpPr>
        <p:spPr bwMode="auto">
          <a:xfrm>
            <a:off x="0" y="3873500"/>
            <a:ext cx="5568950" cy="1758950"/>
          </a:xfrm>
          <a:custGeom>
            <a:avLst/>
            <a:gdLst>
              <a:gd name="T0" fmla="*/ 3508 w 3508"/>
              <a:gd name="T1" fmla="*/ 512 h 1108"/>
              <a:gd name="T2" fmla="*/ 2172 w 3508"/>
              <a:gd name="T3" fmla="*/ 616 h 1108"/>
              <a:gd name="T4" fmla="*/ 780 w 3508"/>
              <a:gd name="T5" fmla="*/ 32 h 1108"/>
              <a:gd name="T6" fmla="*/ 0 w 3508"/>
              <a:gd name="T7" fmla="*/ 304 h 1108"/>
              <a:gd name="T8" fmla="*/ 1204 w 3508"/>
              <a:gd name="T9" fmla="*/ 1108 h 1108"/>
              <a:gd name="T10" fmla="*/ 2744 w 3508"/>
              <a:gd name="T11" fmla="*/ 1036 h 1108"/>
              <a:gd name="T12" fmla="*/ 3360 w 3508"/>
              <a:gd name="T13" fmla="*/ 772 h 1108"/>
              <a:gd name="T14" fmla="*/ 3508 w 3508"/>
              <a:gd name="T15" fmla="*/ 512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8" h="1108">
                <a:moveTo>
                  <a:pt x="3508" y="512"/>
                </a:moveTo>
                <a:cubicBezTo>
                  <a:pt x="3376" y="564"/>
                  <a:pt x="2744" y="748"/>
                  <a:pt x="2172" y="616"/>
                </a:cubicBezTo>
                <a:cubicBezTo>
                  <a:pt x="1620" y="489"/>
                  <a:pt x="1292" y="64"/>
                  <a:pt x="780" y="32"/>
                </a:cubicBezTo>
                <a:cubicBezTo>
                  <a:pt x="268" y="0"/>
                  <a:pt x="0" y="304"/>
                  <a:pt x="0" y="304"/>
                </a:cubicBezTo>
                <a:cubicBezTo>
                  <a:pt x="1204" y="1108"/>
                  <a:pt x="1204" y="1108"/>
                  <a:pt x="1204" y="1108"/>
                </a:cubicBezTo>
                <a:cubicBezTo>
                  <a:pt x="2744" y="1036"/>
                  <a:pt x="2744" y="1036"/>
                  <a:pt x="2744" y="1036"/>
                </a:cubicBezTo>
                <a:cubicBezTo>
                  <a:pt x="3360" y="772"/>
                  <a:pt x="3360" y="772"/>
                  <a:pt x="3360" y="772"/>
                </a:cubicBezTo>
                <a:lnTo>
                  <a:pt x="3508" y="512"/>
                </a:ln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E771FEE-E60D-4494-9362-469866CB89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2700" y="3289116"/>
            <a:ext cx="12192000" cy="3572060"/>
          </a:xfrm>
          <a:custGeom>
            <a:avLst/>
            <a:gdLst>
              <a:gd name="connsiteX0" fmla="*/ 9857640 w 12192000"/>
              <a:gd name="connsiteY0" fmla="*/ 9 h 3572060"/>
              <a:gd name="connsiteX1" fmla="*/ 12192000 w 12192000"/>
              <a:gd name="connsiteY1" fmla="*/ 393885 h 3572060"/>
              <a:gd name="connsiteX2" fmla="*/ 12192000 w 12192000"/>
              <a:gd name="connsiteY2" fmla="*/ 3543485 h 3572060"/>
              <a:gd name="connsiteX3" fmla="*/ 0 w 12192000"/>
              <a:gd name="connsiteY3" fmla="*/ 3572060 h 3572060"/>
              <a:gd name="connsiteX4" fmla="*/ 0 w 12192000"/>
              <a:gd name="connsiteY4" fmla="*/ 844735 h 3572060"/>
              <a:gd name="connsiteX5" fmla="*/ 3429000 w 12192000"/>
              <a:gd name="connsiteY5" fmla="*/ 1924235 h 3572060"/>
              <a:gd name="connsiteX6" fmla="*/ 9147175 w 12192000"/>
              <a:gd name="connsiteY6" fmla="*/ 36697 h 3572060"/>
              <a:gd name="connsiteX7" fmla="*/ 9857640 w 12192000"/>
              <a:gd name="connsiteY7" fmla="*/ 9 h 3572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572060">
                <a:moveTo>
                  <a:pt x="9857640" y="9"/>
                </a:moveTo>
                <a:cubicBezTo>
                  <a:pt x="10844355" y="-1533"/>
                  <a:pt x="11652845" y="202988"/>
                  <a:pt x="12192000" y="393885"/>
                </a:cubicBezTo>
                <a:lnTo>
                  <a:pt x="12192000" y="3543485"/>
                </a:lnTo>
                <a:cubicBezTo>
                  <a:pt x="0" y="3572060"/>
                  <a:pt x="0" y="3572060"/>
                  <a:pt x="0" y="3572060"/>
                </a:cubicBezTo>
                <a:cubicBezTo>
                  <a:pt x="0" y="844735"/>
                  <a:pt x="0" y="844735"/>
                  <a:pt x="0" y="844735"/>
                </a:cubicBezTo>
                <a:cubicBezTo>
                  <a:pt x="1050925" y="970147"/>
                  <a:pt x="2209800" y="1954397"/>
                  <a:pt x="3429000" y="1924235"/>
                </a:cubicBezTo>
                <a:cubicBezTo>
                  <a:pt x="4962526" y="1886135"/>
                  <a:pt x="6908800" y="265297"/>
                  <a:pt x="9147175" y="36697"/>
                </a:cubicBezTo>
                <a:cubicBezTo>
                  <a:pt x="9392741" y="11694"/>
                  <a:pt x="9629936" y="365"/>
                  <a:pt x="9857640" y="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82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881D81FF-AAA2-4084-8502-B4FBD00D02E3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6495294" y="1403759"/>
            <a:ext cx="5568950" cy="1758950"/>
          </a:xfrm>
          <a:custGeom>
            <a:avLst/>
            <a:gdLst>
              <a:gd name="T0" fmla="*/ 3508 w 3508"/>
              <a:gd name="T1" fmla="*/ 512 h 1108"/>
              <a:gd name="T2" fmla="*/ 2172 w 3508"/>
              <a:gd name="T3" fmla="*/ 616 h 1108"/>
              <a:gd name="T4" fmla="*/ 780 w 3508"/>
              <a:gd name="T5" fmla="*/ 32 h 1108"/>
              <a:gd name="T6" fmla="*/ 0 w 3508"/>
              <a:gd name="T7" fmla="*/ 304 h 1108"/>
              <a:gd name="T8" fmla="*/ 1204 w 3508"/>
              <a:gd name="T9" fmla="*/ 1108 h 1108"/>
              <a:gd name="T10" fmla="*/ 2744 w 3508"/>
              <a:gd name="T11" fmla="*/ 1036 h 1108"/>
              <a:gd name="T12" fmla="*/ 3360 w 3508"/>
              <a:gd name="T13" fmla="*/ 772 h 1108"/>
              <a:gd name="T14" fmla="*/ 3508 w 3508"/>
              <a:gd name="T15" fmla="*/ 512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8" h="1108">
                <a:moveTo>
                  <a:pt x="3508" y="512"/>
                </a:moveTo>
                <a:cubicBezTo>
                  <a:pt x="3376" y="564"/>
                  <a:pt x="2744" y="748"/>
                  <a:pt x="2172" y="616"/>
                </a:cubicBezTo>
                <a:cubicBezTo>
                  <a:pt x="1620" y="489"/>
                  <a:pt x="1292" y="64"/>
                  <a:pt x="780" y="32"/>
                </a:cubicBezTo>
                <a:cubicBezTo>
                  <a:pt x="268" y="0"/>
                  <a:pt x="0" y="304"/>
                  <a:pt x="0" y="304"/>
                </a:cubicBezTo>
                <a:cubicBezTo>
                  <a:pt x="1204" y="1108"/>
                  <a:pt x="1204" y="1108"/>
                  <a:pt x="1204" y="1108"/>
                </a:cubicBezTo>
                <a:cubicBezTo>
                  <a:pt x="2744" y="1036"/>
                  <a:pt x="2744" y="1036"/>
                  <a:pt x="2744" y="1036"/>
                </a:cubicBezTo>
                <a:cubicBezTo>
                  <a:pt x="3360" y="772"/>
                  <a:pt x="3360" y="772"/>
                  <a:pt x="3360" y="772"/>
                </a:cubicBezTo>
                <a:lnTo>
                  <a:pt x="3508" y="512"/>
                </a:ln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CA49F31-6B7A-41E2-A82E-3CA836404FE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4233" y="-25400"/>
            <a:ext cx="12192000" cy="3572059"/>
          </a:xfrm>
          <a:custGeom>
            <a:avLst/>
            <a:gdLst>
              <a:gd name="connsiteX0" fmla="*/ 12192000 w 12192000"/>
              <a:gd name="connsiteY0" fmla="*/ 0 h 3572059"/>
              <a:gd name="connsiteX1" fmla="*/ 12192000 w 12192000"/>
              <a:gd name="connsiteY1" fmla="*/ 2727325 h 3572059"/>
              <a:gd name="connsiteX2" fmla="*/ 8763000 w 12192000"/>
              <a:gd name="connsiteY2" fmla="*/ 1647825 h 3572059"/>
              <a:gd name="connsiteX3" fmla="*/ 3044825 w 12192000"/>
              <a:gd name="connsiteY3" fmla="*/ 3535363 h 3572059"/>
              <a:gd name="connsiteX4" fmla="*/ 2334360 w 12192000"/>
              <a:gd name="connsiteY4" fmla="*/ 3572051 h 3572059"/>
              <a:gd name="connsiteX5" fmla="*/ 0 w 12192000"/>
              <a:gd name="connsiteY5" fmla="*/ 3178175 h 3572059"/>
              <a:gd name="connsiteX6" fmla="*/ 0 w 12192000"/>
              <a:gd name="connsiteY6" fmla="*/ 28575 h 3572059"/>
              <a:gd name="connsiteX7" fmla="*/ 12192000 w 12192000"/>
              <a:gd name="connsiteY7" fmla="*/ 0 h 3572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572059">
                <a:moveTo>
                  <a:pt x="12192000" y="0"/>
                </a:moveTo>
                <a:cubicBezTo>
                  <a:pt x="12192000" y="2727325"/>
                  <a:pt x="12192000" y="2727325"/>
                  <a:pt x="12192000" y="2727325"/>
                </a:cubicBezTo>
                <a:cubicBezTo>
                  <a:pt x="11141075" y="2601913"/>
                  <a:pt x="9982200" y="1617663"/>
                  <a:pt x="8763000" y="1647825"/>
                </a:cubicBezTo>
                <a:cubicBezTo>
                  <a:pt x="7229474" y="1685925"/>
                  <a:pt x="5283201" y="3306763"/>
                  <a:pt x="3044825" y="3535363"/>
                </a:cubicBezTo>
                <a:cubicBezTo>
                  <a:pt x="2799259" y="3560366"/>
                  <a:pt x="2562064" y="3571695"/>
                  <a:pt x="2334360" y="3572051"/>
                </a:cubicBezTo>
                <a:cubicBezTo>
                  <a:pt x="1347645" y="3573593"/>
                  <a:pt x="539155" y="3369072"/>
                  <a:pt x="0" y="3178175"/>
                </a:cubicBezTo>
                <a:lnTo>
                  <a:pt x="0" y="28575"/>
                </a:lnTo>
                <a:cubicBezTo>
                  <a:pt x="12192000" y="0"/>
                  <a:pt x="12192000" y="0"/>
                  <a:pt x="1219200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B542AEF0-FE5F-4F33-BDD6-866B4E19E7E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FB0464A-B309-4F65-8DDC-6466D626A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92AC95-1F2C-4C6C-8A5C-CA0535F1CC8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5626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</p:bldLst>
  </p:timing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D30207A4-8BE3-4286-856B-CBE79CD43C53}"/>
              </a:ext>
            </a:extLst>
          </p:cNvPr>
          <p:cNvSpPr>
            <a:spLocks/>
          </p:cNvSpPr>
          <p:nvPr userDrawn="1"/>
        </p:nvSpPr>
        <p:spPr bwMode="auto">
          <a:xfrm>
            <a:off x="2216997" y="2638425"/>
            <a:ext cx="3668713" cy="4219575"/>
          </a:xfrm>
          <a:custGeom>
            <a:avLst/>
            <a:gdLst>
              <a:gd name="T0" fmla="*/ 1949 w 2309"/>
              <a:gd name="T1" fmla="*/ 2178 h 2658"/>
              <a:gd name="T2" fmla="*/ 1944 w 2309"/>
              <a:gd name="T3" fmla="*/ 2658 h 2658"/>
              <a:gd name="T4" fmla="*/ 0 w 2309"/>
              <a:gd name="T5" fmla="*/ 2658 h 2658"/>
              <a:gd name="T6" fmla="*/ 455 w 2309"/>
              <a:gd name="T7" fmla="*/ 1458 h 2658"/>
              <a:gd name="T8" fmla="*/ 1031 w 2309"/>
              <a:gd name="T9" fmla="*/ 72 h 2658"/>
              <a:gd name="T10" fmla="*/ 2039 w 2309"/>
              <a:gd name="T11" fmla="*/ 0 h 2658"/>
              <a:gd name="T12" fmla="*/ 2309 w 2309"/>
              <a:gd name="T13" fmla="*/ 126 h 2658"/>
              <a:gd name="T14" fmla="*/ 1361 w 2309"/>
              <a:gd name="T15" fmla="*/ 984 h 2658"/>
              <a:gd name="T16" fmla="*/ 1949 w 2309"/>
              <a:gd name="T17" fmla="*/ 2178 h 2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09" h="2658">
                <a:moveTo>
                  <a:pt x="1949" y="2178"/>
                </a:moveTo>
                <a:cubicBezTo>
                  <a:pt x="1971" y="2325"/>
                  <a:pt x="1976" y="2492"/>
                  <a:pt x="1944" y="2658"/>
                </a:cubicBezTo>
                <a:cubicBezTo>
                  <a:pt x="0" y="2658"/>
                  <a:pt x="0" y="2658"/>
                  <a:pt x="0" y="2658"/>
                </a:cubicBezTo>
                <a:cubicBezTo>
                  <a:pt x="183" y="2183"/>
                  <a:pt x="455" y="1474"/>
                  <a:pt x="455" y="1458"/>
                </a:cubicBezTo>
                <a:cubicBezTo>
                  <a:pt x="455" y="1434"/>
                  <a:pt x="1031" y="72"/>
                  <a:pt x="1031" y="72"/>
                </a:cubicBezTo>
                <a:cubicBezTo>
                  <a:pt x="2039" y="0"/>
                  <a:pt x="2039" y="0"/>
                  <a:pt x="2039" y="0"/>
                </a:cubicBezTo>
                <a:cubicBezTo>
                  <a:pt x="2309" y="126"/>
                  <a:pt x="2309" y="126"/>
                  <a:pt x="2309" y="126"/>
                </a:cubicBezTo>
                <a:cubicBezTo>
                  <a:pt x="1985" y="276"/>
                  <a:pt x="1373" y="522"/>
                  <a:pt x="1361" y="984"/>
                </a:cubicBezTo>
                <a:cubicBezTo>
                  <a:pt x="1349" y="1446"/>
                  <a:pt x="1901" y="1848"/>
                  <a:pt x="1949" y="2178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D577741-C48A-4EAF-A7B5-5BC2F519C46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229709" cy="6858000"/>
          </a:xfrm>
          <a:custGeom>
            <a:avLst/>
            <a:gdLst>
              <a:gd name="connsiteX0" fmla="*/ 0 w 8229709"/>
              <a:gd name="connsiteY0" fmla="*/ 0 h 6858000"/>
              <a:gd name="connsiteX1" fmla="*/ 8229598 w 8229709"/>
              <a:gd name="connsiteY1" fmla="*/ 0 h 6858000"/>
              <a:gd name="connsiteX2" fmla="*/ 7884778 w 8229709"/>
              <a:gd name="connsiteY2" fmla="*/ 409575 h 6858000"/>
              <a:gd name="connsiteX3" fmla="*/ 6959961 w 8229709"/>
              <a:gd name="connsiteY3" fmla="*/ 1390650 h 6858000"/>
              <a:gd name="connsiteX4" fmla="*/ 6159089 w 8229709"/>
              <a:gd name="connsiteY4" fmla="*/ 2733675 h 6858000"/>
              <a:gd name="connsiteX5" fmla="*/ 3889951 w 8229709"/>
              <a:gd name="connsiteY5" fmla="*/ 3838575 h 6858000"/>
              <a:gd name="connsiteX6" fmla="*/ 4061567 w 8229709"/>
              <a:gd name="connsiteY6" fmla="*/ 5953125 h 6858000"/>
              <a:gd name="connsiteX7" fmla="*/ 3050942 w 8229709"/>
              <a:gd name="connsiteY7" fmla="*/ 6858000 h 6858000"/>
              <a:gd name="connsiteX8" fmla="*/ 0 w 8229709"/>
              <a:gd name="connsiteY8" fmla="*/ 6858000 h 6858000"/>
              <a:gd name="connsiteX9" fmla="*/ 0 w 8229709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29709" h="6858000">
                <a:moveTo>
                  <a:pt x="0" y="0"/>
                </a:moveTo>
                <a:cubicBezTo>
                  <a:pt x="8229598" y="0"/>
                  <a:pt x="8229598" y="0"/>
                  <a:pt x="8229598" y="0"/>
                </a:cubicBezTo>
                <a:cubicBezTo>
                  <a:pt x="8232776" y="130175"/>
                  <a:pt x="8169215" y="274638"/>
                  <a:pt x="7884778" y="409575"/>
                </a:cubicBezTo>
                <a:cubicBezTo>
                  <a:pt x="7408069" y="638175"/>
                  <a:pt x="7007632" y="1000125"/>
                  <a:pt x="6959961" y="1390650"/>
                </a:cubicBezTo>
                <a:cubicBezTo>
                  <a:pt x="6912290" y="1781175"/>
                  <a:pt x="6902756" y="2390775"/>
                  <a:pt x="6159089" y="2733675"/>
                </a:cubicBezTo>
                <a:cubicBezTo>
                  <a:pt x="5415422" y="3076575"/>
                  <a:pt x="4185511" y="3009900"/>
                  <a:pt x="3889951" y="3838575"/>
                </a:cubicBezTo>
                <a:cubicBezTo>
                  <a:pt x="3594391" y="4667250"/>
                  <a:pt x="4271319" y="5372100"/>
                  <a:pt x="4061567" y="5953125"/>
                </a:cubicBezTo>
                <a:cubicBezTo>
                  <a:pt x="3945567" y="6275388"/>
                  <a:pt x="3581679" y="6599238"/>
                  <a:pt x="3050942" y="6858000"/>
                </a:cubicBezTo>
                <a:cubicBezTo>
                  <a:pt x="0" y="6858000"/>
                  <a:pt x="0" y="6858000"/>
                  <a:pt x="0" y="685800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319CFD5-A20E-49E3-A8D2-7C5AF52B6F0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9DFDC98-34C1-421F-B6A8-72B1A6E8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A7968A-8641-4413-B84C-1FD8116D26C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77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2A57373-7DAE-404E-94AB-13069D92867C}"/>
              </a:ext>
            </a:extLst>
          </p:cNvPr>
          <p:cNvSpPr>
            <a:spLocks/>
          </p:cNvSpPr>
          <p:nvPr userDrawn="1"/>
        </p:nvSpPr>
        <p:spPr bwMode="auto">
          <a:xfrm rot="16493000" flipH="1">
            <a:off x="5041843" y="1657875"/>
            <a:ext cx="5038996" cy="1711897"/>
          </a:xfrm>
          <a:custGeom>
            <a:avLst/>
            <a:gdLst>
              <a:gd name="connsiteX0" fmla="*/ 0 w 5038996"/>
              <a:gd name="connsiteY0" fmla="*/ 789436 h 1711897"/>
              <a:gd name="connsiteX1" fmla="*/ 60127 w 5038996"/>
              <a:gd name="connsiteY1" fmla="*/ 85679 h 1711897"/>
              <a:gd name="connsiteX2" fmla="*/ 171920 w 5038996"/>
              <a:gd name="connsiteY2" fmla="*/ 49784 h 1711897"/>
              <a:gd name="connsiteX3" fmla="*/ 708296 w 5038996"/>
              <a:gd name="connsiteY3" fmla="*/ 3747 h 1711897"/>
              <a:gd name="connsiteX4" fmla="*/ 2918096 w 5038996"/>
              <a:gd name="connsiteY4" fmla="*/ 930847 h 1711897"/>
              <a:gd name="connsiteX5" fmla="*/ 5038996 w 5038996"/>
              <a:gd name="connsiteY5" fmla="*/ 765747 h 1711897"/>
              <a:gd name="connsiteX6" fmla="*/ 4804046 w 5038996"/>
              <a:gd name="connsiteY6" fmla="*/ 1178497 h 1711897"/>
              <a:gd name="connsiteX7" fmla="*/ 3826146 w 5038996"/>
              <a:gd name="connsiteY7" fmla="*/ 1597597 h 1711897"/>
              <a:gd name="connsiteX8" fmla="*/ 1381396 w 5038996"/>
              <a:gd name="connsiteY8" fmla="*/ 1711897 h 1711897"/>
              <a:gd name="connsiteX9" fmla="*/ 100941 w 5038996"/>
              <a:gd name="connsiteY9" fmla="*/ 856842 h 171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38996" h="1711897">
                <a:moveTo>
                  <a:pt x="0" y="789436"/>
                </a:moveTo>
                <a:lnTo>
                  <a:pt x="60127" y="85679"/>
                </a:lnTo>
                <a:lnTo>
                  <a:pt x="171920" y="49784"/>
                </a:lnTo>
                <a:cubicBezTo>
                  <a:pt x="326105" y="11684"/>
                  <a:pt x="505096" y="-8953"/>
                  <a:pt x="708296" y="3747"/>
                </a:cubicBezTo>
                <a:cubicBezTo>
                  <a:pt x="1521096" y="54547"/>
                  <a:pt x="2041796" y="729234"/>
                  <a:pt x="2918096" y="930847"/>
                </a:cubicBezTo>
                <a:cubicBezTo>
                  <a:pt x="3826146" y="1140397"/>
                  <a:pt x="4829446" y="848297"/>
                  <a:pt x="5038996" y="765747"/>
                </a:cubicBezTo>
                <a:lnTo>
                  <a:pt x="4804046" y="1178497"/>
                </a:lnTo>
                <a:cubicBezTo>
                  <a:pt x="4804046" y="1178497"/>
                  <a:pt x="4804046" y="1178497"/>
                  <a:pt x="3826146" y="1597597"/>
                </a:cubicBezTo>
                <a:cubicBezTo>
                  <a:pt x="3826146" y="1597597"/>
                  <a:pt x="3826146" y="1597597"/>
                  <a:pt x="1381396" y="1711897"/>
                </a:cubicBezTo>
                <a:cubicBezTo>
                  <a:pt x="1381396" y="1711897"/>
                  <a:pt x="1381396" y="1711897"/>
                  <a:pt x="100941" y="856842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Picture Placeholder 12">
            <a:extLst>
              <a:ext uri="{FF2B5EF4-FFF2-40B4-BE49-F238E27FC236}">
                <a16:creationId xmlns:a16="http://schemas.microsoft.com/office/drawing/2014/main" id="{E4258BAF-BB67-415D-9074-7300A36E08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7179271" y="-1"/>
            <a:ext cx="5012729" cy="6858000"/>
          </a:xfrm>
          <a:custGeom>
            <a:avLst/>
            <a:gdLst>
              <a:gd name="connsiteX0" fmla="*/ 0 w 5209690"/>
              <a:gd name="connsiteY0" fmla="*/ 0 h 6858000"/>
              <a:gd name="connsiteX1" fmla="*/ 4885889 w 5209690"/>
              <a:gd name="connsiteY1" fmla="*/ 0 h 6858000"/>
              <a:gd name="connsiteX2" fmla="*/ 3757398 w 5209690"/>
              <a:gd name="connsiteY2" fmla="*/ 2012950 h 6858000"/>
              <a:gd name="connsiteX3" fmla="*/ 4978076 w 5209690"/>
              <a:gd name="connsiteY3" fmla="*/ 5289550 h 6858000"/>
              <a:gd name="connsiteX4" fmla="*/ 5191058 w 5209690"/>
              <a:gd name="connsiteY4" fmla="*/ 6858000 h 6858000"/>
              <a:gd name="connsiteX5" fmla="*/ 0 w 5209690"/>
              <a:gd name="connsiteY5" fmla="*/ 6858000 h 6858000"/>
              <a:gd name="connsiteX6" fmla="*/ 0 w 5209690"/>
              <a:gd name="connsiteY6" fmla="*/ 0 h 6858000"/>
              <a:gd name="connsiteX0" fmla="*/ 0 w 5207723"/>
              <a:gd name="connsiteY0" fmla="*/ 151929 h 7009929"/>
              <a:gd name="connsiteX1" fmla="*/ 4885889 w 5207723"/>
              <a:gd name="connsiteY1" fmla="*/ 151929 h 7009929"/>
              <a:gd name="connsiteX2" fmla="*/ 4100298 w 5207723"/>
              <a:gd name="connsiteY2" fmla="*/ 2202979 h 7009929"/>
              <a:gd name="connsiteX3" fmla="*/ 4978076 w 5207723"/>
              <a:gd name="connsiteY3" fmla="*/ 5441479 h 7009929"/>
              <a:gd name="connsiteX4" fmla="*/ 5191058 w 5207723"/>
              <a:gd name="connsiteY4" fmla="*/ 7009929 h 7009929"/>
              <a:gd name="connsiteX5" fmla="*/ 0 w 5207723"/>
              <a:gd name="connsiteY5" fmla="*/ 7009929 h 7009929"/>
              <a:gd name="connsiteX6" fmla="*/ 0 w 5207723"/>
              <a:gd name="connsiteY6" fmla="*/ 151929 h 7009929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0 h 6858000"/>
              <a:gd name="connsiteX1" fmla="*/ 4885889 w 5073993"/>
              <a:gd name="connsiteY1" fmla="*/ 0 h 6858000"/>
              <a:gd name="connsiteX2" fmla="*/ 4100298 w 5073993"/>
              <a:gd name="connsiteY2" fmla="*/ 2101850 h 6858000"/>
              <a:gd name="connsiteX3" fmla="*/ 4978076 w 5073993"/>
              <a:gd name="connsiteY3" fmla="*/ 5289550 h 6858000"/>
              <a:gd name="connsiteX4" fmla="*/ 4810058 w 5073993"/>
              <a:gd name="connsiteY4" fmla="*/ 6845300 h 6858000"/>
              <a:gd name="connsiteX5" fmla="*/ 0 w 5073993"/>
              <a:gd name="connsiteY5" fmla="*/ 6858000 h 6858000"/>
              <a:gd name="connsiteX6" fmla="*/ 0 w 5073993"/>
              <a:gd name="connsiteY6" fmla="*/ 0 h 6858000"/>
              <a:gd name="connsiteX0" fmla="*/ 0 w 5024109"/>
              <a:gd name="connsiteY0" fmla="*/ 0 h 6858000"/>
              <a:gd name="connsiteX1" fmla="*/ 4885889 w 5024109"/>
              <a:gd name="connsiteY1" fmla="*/ 0 h 6858000"/>
              <a:gd name="connsiteX2" fmla="*/ 4100298 w 5024109"/>
              <a:gd name="connsiteY2" fmla="*/ 2101850 h 6858000"/>
              <a:gd name="connsiteX3" fmla="*/ 4978076 w 5024109"/>
              <a:gd name="connsiteY3" fmla="*/ 5289550 h 6858000"/>
              <a:gd name="connsiteX4" fmla="*/ 4810058 w 5024109"/>
              <a:gd name="connsiteY4" fmla="*/ 6845300 h 6858000"/>
              <a:gd name="connsiteX5" fmla="*/ 0 w 5024109"/>
              <a:gd name="connsiteY5" fmla="*/ 6858000 h 6858000"/>
              <a:gd name="connsiteX6" fmla="*/ 0 w 5024109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2729"/>
              <a:gd name="connsiteY0" fmla="*/ 0 h 6858000"/>
              <a:gd name="connsiteX1" fmla="*/ 4885889 w 5012729"/>
              <a:gd name="connsiteY1" fmla="*/ 0 h 6858000"/>
              <a:gd name="connsiteX2" fmla="*/ 4259048 w 5012729"/>
              <a:gd name="connsiteY2" fmla="*/ 2212975 h 6858000"/>
              <a:gd name="connsiteX3" fmla="*/ 4978076 w 5012729"/>
              <a:gd name="connsiteY3" fmla="*/ 5289550 h 6858000"/>
              <a:gd name="connsiteX4" fmla="*/ 4810058 w 5012729"/>
              <a:gd name="connsiteY4" fmla="*/ 6845300 h 6858000"/>
              <a:gd name="connsiteX5" fmla="*/ 0 w 5012729"/>
              <a:gd name="connsiteY5" fmla="*/ 6858000 h 6858000"/>
              <a:gd name="connsiteX6" fmla="*/ 0 w 501272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2729" h="6858000">
                <a:moveTo>
                  <a:pt x="0" y="0"/>
                </a:moveTo>
                <a:lnTo>
                  <a:pt x="4885889" y="0"/>
                </a:lnTo>
                <a:cubicBezTo>
                  <a:pt x="4464372" y="807508"/>
                  <a:pt x="4306704" y="1263650"/>
                  <a:pt x="4259048" y="2212975"/>
                </a:cubicBezTo>
                <a:cubicBezTo>
                  <a:pt x="4246286" y="3222625"/>
                  <a:pt x="4886241" y="4517496"/>
                  <a:pt x="4978076" y="5289550"/>
                </a:cubicBezTo>
                <a:cubicBezTo>
                  <a:pt x="5069911" y="6061604"/>
                  <a:pt x="4967288" y="6403975"/>
                  <a:pt x="4810058" y="68453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96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54DF253-8175-4BFD-8862-8487AF3F16E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91782" y="1729685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484A85-8FDA-44BB-9329-4A4CFD8EC3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32069" y="1729685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5" y="-5334"/>
                  <a:pt x="2259466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109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7AB2C93A-F71D-4622-82EF-8BCA4770DBD6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20618-BB89-4D80-98E9-637F678A4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A3CE05-1BFB-467E-ACCD-6E6BB75E36E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17848F0-8139-4FC0-9C50-67E5C622A6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58844" y="3251846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429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550A75F3-4E18-4B86-9618-BAEBCBEB528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D3F18D1-B4F5-4BEB-9E75-CADC29F16D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AD1C1-5C8B-4F74-9EA6-7A2C76F3DBC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9F2D94D-C253-46C1-928E-41B6CC25AF0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-421" y="1"/>
            <a:ext cx="6426928" cy="5916681"/>
          </a:xfrm>
          <a:custGeom>
            <a:avLst/>
            <a:gdLst>
              <a:gd name="connsiteX0" fmla="*/ 5791469 w 6426928"/>
              <a:gd name="connsiteY0" fmla="*/ 1915699 h 5916681"/>
              <a:gd name="connsiteX1" fmla="*/ 6151397 w 6426928"/>
              <a:gd name="connsiteY1" fmla="*/ 2021879 h 5916681"/>
              <a:gd name="connsiteX2" fmla="*/ 6086697 w 6426928"/>
              <a:gd name="connsiteY2" fmla="*/ 4279872 h 5916681"/>
              <a:gd name="connsiteX3" fmla="*/ 4861500 w 6426928"/>
              <a:gd name="connsiteY3" fmla="*/ 5616442 h 5916681"/>
              <a:gd name="connsiteX4" fmla="*/ 2528921 w 6426928"/>
              <a:gd name="connsiteY4" fmla="*/ 5448408 h 5916681"/>
              <a:gd name="connsiteX5" fmla="*/ 2811600 w 6426928"/>
              <a:gd name="connsiteY5" fmla="*/ 2987205 h 5916681"/>
              <a:gd name="connsiteX6" fmla="*/ 4743723 w 6426928"/>
              <a:gd name="connsiteY6" fmla="*/ 2435352 h 5916681"/>
              <a:gd name="connsiteX7" fmla="*/ 5791469 w 6426928"/>
              <a:gd name="connsiteY7" fmla="*/ 1915699 h 5916681"/>
              <a:gd name="connsiteX8" fmla="*/ 0 w 6426928"/>
              <a:gd name="connsiteY8" fmla="*/ 0 h 5916681"/>
              <a:gd name="connsiteX9" fmla="*/ 5830533 w 6426928"/>
              <a:gd name="connsiteY9" fmla="*/ 0 h 5916681"/>
              <a:gd name="connsiteX10" fmla="*/ 5908368 w 6426928"/>
              <a:gd name="connsiteY10" fmla="*/ 104403 h 5916681"/>
              <a:gd name="connsiteX11" fmla="*/ 5312473 w 6426928"/>
              <a:gd name="connsiteY11" fmla="*/ 1838197 h 5916681"/>
              <a:gd name="connsiteX12" fmla="*/ 2540311 w 6426928"/>
              <a:gd name="connsiteY12" fmla="*/ 2676443 h 5916681"/>
              <a:gd name="connsiteX13" fmla="*/ 1740705 w 6426928"/>
              <a:gd name="connsiteY13" fmla="*/ 5000375 h 5916681"/>
              <a:gd name="connsiteX14" fmla="*/ 9849 w 6426928"/>
              <a:gd name="connsiteY14" fmla="*/ 5911250 h 5916681"/>
              <a:gd name="connsiteX15" fmla="*/ 0 w 6426928"/>
              <a:gd name="connsiteY15" fmla="*/ 5909405 h 5916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426928" h="5916681">
                <a:moveTo>
                  <a:pt x="5791469" y="1915699"/>
                </a:moveTo>
                <a:cubicBezTo>
                  <a:pt x="5904201" y="1905972"/>
                  <a:pt x="6022059" y="1934087"/>
                  <a:pt x="6151397" y="2021879"/>
                </a:cubicBezTo>
                <a:cubicBezTo>
                  <a:pt x="6695981" y="2391734"/>
                  <a:pt x="6301645" y="3680689"/>
                  <a:pt x="6086697" y="4279872"/>
                </a:cubicBezTo>
                <a:cubicBezTo>
                  <a:pt x="5871750" y="4879056"/>
                  <a:pt x="5454448" y="5421813"/>
                  <a:pt x="4861500" y="5616442"/>
                </a:cubicBezTo>
                <a:cubicBezTo>
                  <a:pt x="4268522" y="5811324"/>
                  <a:pt x="2870616" y="5886619"/>
                  <a:pt x="2528921" y="5448408"/>
                </a:cubicBezTo>
                <a:cubicBezTo>
                  <a:pt x="2187225" y="5010197"/>
                  <a:pt x="2442543" y="3489519"/>
                  <a:pt x="2811600" y="2987205"/>
                </a:cubicBezTo>
                <a:cubicBezTo>
                  <a:pt x="3180627" y="2485145"/>
                  <a:pt x="4187080" y="2596324"/>
                  <a:pt x="4743723" y="2435352"/>
                </a:cubicBezTo>
                <a:cubicBezTo>
                  <a:pt x="5161205" y="2314623"/>
                  <a:pt x="5453271" y="1944877"/>
                  <a:pt x="5791469" y="1915699"/>
                </a:cubicBezTo>
                <a:close/>
                <a:moveTo>
                  <a:pt x="0" y="0"/>
                </a:moveTo>
                <a:lnTo>
                  <a:pt x="5830533" y="0"/>
                </a:lnTo>
                <a:lnTo>
                  <a:pt x="5908368" y="104403"/>
                </a:lnTo>
                <a:cubicBezTo>
                  <a:pt x="6434247" y="873495"/>
                  <a:pt x="6000861" y="1300620"/>
                  <a:pt x="5312473" y="1838197"/>
                </a:cubicBezTo>
                <a:cubicBezTo>
                  <a:pt x="4546807" y="2435958"/>
                  <a:pt x="3135545" y="2149414"/>
                  <a:pt x="2540311" y="2676443"/>
                </a:cubicBezTo>
                <a:cubicBezTo>
                  <a:pt x="1945077" y="3203473"/>
                  <a:pt x="2232293" y="4516771"/>
                  <a:pt x="1740705" y="5000375"/>
                </a:cubicBezTo>
                <a:cubicBezTo>
                  <a:pt x="1372014" y="5363078"/>
                  <a:pt x="550055" y="5980968"/>
                  <a:pt x="9849" y="5911250"/>
                </a:cubicBezTo>
                <a:lnTo>
                  <a:pt x="0" y="5909405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49340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F92F0CE3-6A31-45B4-9209-1C85850C7215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9ACB44E-33C3-4006-9E7A-F7B46EE63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5DED13-1673-4AF0-B7D5-03C54715CFB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3EB23FF8-34E0-48A0-8E8F-53C3B1ADA3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8809" y="2048867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dist="6350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430901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0162E16-77F3-441A-B13D-32DF476333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86798" y="2"/>
            <a:ext cx="4423468" cy="6857999"/>
          </a:xfrm>
          <a:custGeom>
            <a:avLst/>
            <a:gdLst>
              <a:gd name="connsiteX0" fmla="*/ 0 w 4423468"/>
              <a:gd name="connsiteY0" fmla="*/ 0 h 6857999"/>
              <a:gd name="connsiteX1" fmla="*/ 4408438 w 4423468"/>
              <a:gd name="connsiteY1" fmla="*/ 0 h 6857999"/>
              <a:gd name="connsiteX2" fmla="*/ 4408456 w 4423468"/>
              <a:gd name="connsiteY2" fmla="*/ 163735 h 6857999"/>
              <a:gd name="connsiteX3" fmla="*/ 4412101 w 4423468"/>
              <a:gd name="connsiteY3" fmla="*/ 6700363 h 6857999"/>
              <a:gd name="connsiteX4" fmla="*/ 4405266 w 4423468"/>
              <a:gd name="connsiteY4" fmla="*/ 6857999 h 6857999"/>
              <a:gd name="connsiteX5" fmla="*/ 851493 w 4423468"/>
              <a:gd name="connsiteY5" fmla="*/ 6857999 h 6857999"/>
              <a:gd name="connsiteX6" fmla="*/ 851050 w 4423468"/>
              <a:gd name="connsiteY6" fmla="*/ 6857683 h 6857999"/>
              <a:gd name="connsiteX7" fmla="*/ 534167 w 4423468"/>
              <a:gd name="connsiteY7" fmla="*/ 4424916 h 6857999"/>
              <a:gd name="connsiteX8" fmla="*/ 368513 w 4423468"/>
              <a:gd name="connsiteY8" fmla="*/ 1505119 h 6857999"/>
              <a:gd name="connsiteX9" fmla="*/ 7322 w 4423468"/>
              <a:gd name="connsiteY9" fmla="*/ 16384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3468" h="6857999">
                <a:moveTo>
                  <a:pt x="0" y="0"/>
                </a:moveTo>
                <a:lnTo>
                  <a:pt x="4408438" y="0"/>
                </a:lnTo>
                <a:lnTo>
                  <a:pt x="4408456" y="163735"/>
                </a:lnTo>
                <a:cubicBezTo>
                  <a:pt x="4409598" y="5460936"/>
                  <a:pt x="4439143" y="5995299"/>
                  <a:pt x="4412101" y="6700363"/>
                </a:cubicBezTo>
                <a:lnTo>
                  <a:pt x="4405266" y="6857999"/>
                </a:lnTo>
                <a:lnTo>
                  <a:pt x="851493" y="6857999"/>
                </a:lnTo>
                <a:lnTo>
                  <a:pt x="851050" y="6857683"/>
                </a:lnTo>
                <a:cubicBezTo>
                  <a:pt x="209373" y="6382570"/>
                  <a:pt x="254509" y="5632560"/>
                  <a:pt x="534167" y="4424916"/>
                </a:cubicBezTo>
                <a:cubicBezTo>
                  <a:pt x="813359" y="3219655"/>
                  <a:pt x="800795" y="2495863"/>
                  <a:pt x="368513" y="1505119"/>
                </a:cubicBezTo>
                <a:cubicBezTo>
                  <a:pt x="127477" y="953833"/>
                  <a:pt x="33577" y="549146"/>
                  <a:pt x="7322" y="163848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F302A4D-75AB-49C5-B2EA-847B0C80FF4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13498" y="1"/>
            <a:ext cx="4423468" cy="6857999"/>
          </a:xfrm>
          <a:custGeom>
            <a:avLst/>
            <a:gdLst>
              <a:gd name="connsiteX0" fmla="*/ 0 w 4423468"/>
              <a:gd name="connsiteY0" fmla="*/ 0 h 6857999"/>
              <a:gd name="connsiteX1" fmla="*/ 4408438 w 4423468"/>
              <a:gd name="connsiteY1" fmla="*/ 0 h 6857999"/>
              <a:gd name="connsiteX2" fmla="*/ 4408456 w 4423468"/>
              <a:gd name="connsiteY2" fmla="*/ 163735 h 6857999"/>
              <a:gd name="connsiteX3" fmla="*/ 4412101 w 4423468"/>
              <a:gd name="connsiteY3" fmla="*/ 6700363 h 6857999"/>
              <a:gd name="connsiteX4" fmla="*/ 4405266 w 4423468"/>
              <a:gd name="connsiteY4" fmla="*/ 6857999 h 6857999"/>
              <a:gd name="connsiteX5" fmla="*/ 851493 w 4423468"/>
              <a:gd name="connsiteY5" fmla="*/ 6857999 h 6857999"/>
              <a:gd name="connsiteX6" fmla="*/ 851050 w 4423468"/>
              <a:gd name="connsiteY6" fmla="*/ 6857683 h 6857999"/>
              <a:gd name="connsiteX7" fmla="*/ 534167 w 4423468"/>
              <a:gd name="connsiteY7" fmla="*/ 4424916 h 6857999"/>
              <a:gd name="connsiteX8" fmla="*/ 368513 w 4423468"/>
              <a:gd name="connsiteY8" fmla="*/ 1505119 h 6857999"/>
              <a:gd name="connsiteX9" fmla="*/ 7322 w 4423468"/>
              <a:gd name="connsiteY9" fmla="*/ 16384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3468" h="6857999">
                <a:moveTo>
                  <a:pt x="0" y="0"/>
                </a:moveTo>
                <a:lnTo>
                  <a:pt x="4408438" y="0"/>
                </a:lnTo>
                <a:lnTo>
                  <a:pt x="4408456" y="163735"/>
                </a:lnTo>
                <a:cubicBezTo>
                  <a:pt x="4409598" y="5460936"/>
                  <a:pt x="4439143" y="5995299"/>
                  <a:pt x="4412101" y="6700363"/>
                </a:cubicBezTo>
                <a:lnTo>
                  <a:pt x="4405266" y="6857999"/>
                </a:lnTo>
                <a:lnTo>
                  <a:pt x="851493" y="6857999"/>
                </a:lnTo>
                <a:lnTo>
                  <a:pt x="851050" y="6857683"/>
                </a:lnTo>
                <a:cubicBezTo>
                  <a:pt x="209373" y="6382570"/>
                  <a:pt x="254509" y="5632560"/>
                  <a:pt x="534167" y="4424916"/>
                </a:cubicBezTo>
                <a:cubicBezTo>
                  <a:pt x="813359" y="3219655"/>
                  <a:pt x="800795" y="2495863"/>
                  <a:pt x="368513" y="1505119"/>
                </a:cubicBezTo>
                <a:cubicBezTo>
                  <a:pt x="127477" y="953833"/>
                  <a:pt x="33577" y="549146"/>
                  <a:pt x="7322" y="163848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342303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4251E3E-EEE3-45E7-A446-7231A54632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08715" y="3176"/>
            <a:ext cx="3883285" cy="4511173"/>
          </a:xfrm>
          <a:custGeom>
            <a:avLst/>
            <a:gdLst>
              <a:gd name="connsiteX0" fmla="*/ 547947 w 3883285"/>
              <a:gd name="connsiteY0" fmla="*/ 0 h 4511173"/>
              <a:gd name="connsiteX1" fmla="*/ 3883285 w 3883285"/>
              <a:gd name="connsiteY1" fmla="*/ 0 h 4511173"/>
              <a:gd name="connsiteX2" fmla="*/ 3883285 w 3883285"/>
              <a:gd name="connsiteY2" fmla="*/ 4349958 h 4511173"/>
              <a:gd name="connsiteX3" fmla="*/ 2835535 w 3883285"/>
              <a:gd name="connsiteY3" fmla="*/ 4510128 h 4511173"/>
              <a:gd name="connsiteX4" fmla="*/ 19310 w 3883285"/>
              <a:gd name="connsiteY4" fmla="*/ 2760947 h 4511173"/>
              <a:gd name="connsiteX5" fmla="*/ 751147 w 3883285"/>
              <a:gd name="connsiteY5" fmla="*/ 999079 h 4511173"/>
              <a:gd name="connsiteX6" fmla="*/ 547947 w 3883285"/>
              <a:gd name="connsiteY6" fmla="*/ 0 h 451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83285" h="4511173">
                <a:moveTo>
                  <a:pt x="547947" y="0"/>
                </a:moveTo>
                <a:lnTo>
                  <a:pt x="3883285" y="0"/>
                </a:lnTo>
                <a:cubicBezTo>
                  <a:pt x="3883285" y="4349958"/>
                  <a:pt x="3883285" y="4349958"/>
                  <a:pt x="3883285" y="4349958"/>
                </a:cubicBezTo>
                <a:cubicBezTo>
                  <a:pt x="3618173" y="4440351"/>
                  <a:pt x="3276860" y="4502199"/>
                  <a:pt x="2835535" y="4510128"/>
                </a:cubicBezTo>
                <a:cubicBezTo>
                  <a:pt x="863860" y="4548188"/>
                  <a:pt x="139960" y="3539594"/>
                  <a:pt x="19310" y="2760947"/>
                </a:cubicBezTo>
                <a:cubicBezTo>
                  <a:pt x="-126740" y="1826887"/>
                  <a:pt x="598747" y="1417741"/>
                  <a:pt x="751147" y="999079"/>
                </a:cubicBezTo>
                <a:cubicBezTo>
                  <a:pt x="852747" y="718385"/>
                  <a:pt x="782897" y="320340"/>
                  <a:pt x="547947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65BE993-3054-4E1E-948E-97E589F089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509838"/>
            <a:ext cx="7590148" cy="4344988"/>
          </a:xfrm>
          <a:custGeom>
            <a:avLst/>
            <a:gdLst>
              <a:gd name="connsiteX0" fmla="*/ 0 w 7590148"/>
              <a:gd name="connsiteY0" fmla="*/ 0 h 4344988"/>
              <a:gd name="connsiteX1" fmla="*/ 735013 w 7590148"/>
              <a:gd name="connsiteY1" fmla="*/ 301295 h 4344988"/>
              <a:gd name="connsiteX2" fmla="*/ 2143125 w 7590148"/>
              <a:gd name="connsiteY2" fmla="*/ 643820 h 4344988"/>
              <a:gd name="connsiteX3" fmla="*/ 3295651 w 7590148"/>
              <a:gd name="connsiteY3" fmla="*/ 1728481 h 4344988"/>
              <a:gd name="connsiteX4" fmla="*/ 5905501 w 7590148"/>
              <a:gd name="connsiteY4" fmla="*/ 1823627 h 4344988"/>
              <a:gd name="connsiteX5" fmla="*/ 7534276 w 7590148"/>
              <a:gd name="connsiteY5" fmla="*/ 3469647 h 4344988"/>
              <a:gd name="connsiteX6" fmla="*/ 7578726 w 7590148"/>
              <a:gd name="connsiteY6" fmla="*/ 4344988 h 4344988"/>
              <a:gd name="connsiteX7" fmla="*/ 0 w 7590148"/>
              <a:gd name="connsiteY7" fmla="*/ 4344988 h 4344988"/>
              <a:gd name="connsiteX8" fmla="*/ 0 w 7590148"/>
              <a:gd name="connsiteY8" fmla="*/ 0 h 4344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90148" h="4344988">
                <a:moveTo>
                  <a:pt x="0" y="0"/>
                </a:moveTo>
                <a:cubicBezTo>
                  <a:pt x="234950" y="145890"/>
                  <a:pt x="447675" y="260065"/>
                  <a:pt x="735013" y="301295"/>
                </a:cubicBezTo>
                <a:cubicBezTo>
                  <a:pt x="1249363" y="377412"/>
                  <a:pt x="1838325" y="367897"/>
                  <a:pt x="2143125" y="643820"/>
                </a:cubicBezTo>
                <a:cubicBezTo>
                  <a:pt x="2447926" y="919742"/>
                  <a:pt x="2743200" y="1642850"/>
                  <a:pt x="3295651" y="1728481"/>
                </a:cubicBezTo>
                <a:cubicBezTo>
                  <a:pt x="3848100" y="1814112"/>
                  <a:pt x="5189538" y="1614306"/>
                  <a:pt x="5905501" y="1823627"/>
                </a:cubicBezTo>
                <a:cubicBezTo>
                  <a:pt x="6686551" y="2051976"/>
                  <a:pt x="7391401" y="2851200"/>
                  <a:pt x="7534276" y="3469647"/>
                </a:cubicBezTo>
                <a:cubicBezTo>
                  <a:pt x="7596188" y="3734470"/>
                  <a:pt x="7599363" y="4051622"/>
                  <a:pt x="7578726" y="4344988"/>
                </a:cubicBezTo>
                <a:cubicBezTo>
                  <a:pt x="0" y="4344988"/>
                  <a:pt x="0" y="4344988"/>
                  <a:pt x="0" y="4344988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883703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CD35E16B-DF16-428C-BF58-7B9ABAC34E8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C6D86-A7F0-49CD-9ED3-B097C61F6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3E87D-76AC-4627-8554-A4A8424A6EB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8406894-6457-4445-8F06-2B39E68014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" y="1"/>
            <a:ext cx="9887699" cy="4860071"/>
          </a:xfrm>
          <a:custGeom>
            <a:avLst/>
            <a:gdLst>
              <a:gd name="connsiteX0" fmla="*/ 0 w 9887699"/>
              <a:gd name="connsiteY0" fmla="*/ 0 h 4860071"/>
              <a:gd name="connsiteX1" fmla="*/ 9749215 w 9887699"/>
              <a:gd name="connsiteY1" fmla="*/ 0 h 4860071"/>
              <a:gd name="connsiteX2" fmla="*/ 8908026 w 9887699"/>
              <a:gd name="connsiteY2" fmla="*/ 2440242 h 4860071"/>
              <a:gd name="connsiteX3" fmla="*/ 6332799 w 9887699"/>
              <a:gd name="connsiteY3" fmla="*/ 2849946 h 4860071"/>
              <a:gd name="connsiteX4" fmla="*/ 4358003 w 9887699"/>
              <a:gd name="connsiteY4" fmla="*/ 4239926 h 4860071"/>
              <a:gd name="connsiteX5" fmla="*/ 1603425 w 9887699"/>
              <a:gd name="connsiteY5" fmla="*/ 4476126 h 4860071"/>
              <a:gd name="connsiteX6" fmla="*/ 0 w 9887699"/>
              <a:gd name="connsiteY6" fmla="*/ 4860071 h 486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87699" h="4860071">
                <a:moveTo>
                  <a:pt x="0" y="0"/>
                </a:moveTo>
                <a:lnTo>
                  <a:pt x="9749215" y="0"/>
                </a:lnTo>
                <a:cubicBezTo>
                  <a:pt x="10044557" y="744077"/>
                  <a:pt x="9912969" y="2038800"/>
                  <a:pt x="8908026" y="2440242"/>
                </a:cubicBezTo>
                <a:cubicBezTo>
                  <a:pt x="7662326" y="2938399"/>
                  <a:pt x="7091136" y="2550079"/>
                  <a:pt x="6332799" y="2849946"/>
                </a:cubicBezTo>
                <a:cubicBezTo>
                  <a:pt x="5574461" y="3149812"/>
                  <a:pt x="5146556" y="3968734"/>
                  <a:pt x="4358003" y="4239926"/>
                </a:cubicBezTo>
                <a:cubicBezTo>
                  <a:pt x="3569449" y="4511118"/>
                  <a:pt x="2329597" y="4372606"/>
                  <a:pt x="1603425" y="4476126"/>
                </a:cubicBezTo>
                <a:cubicBezTo>
                  <a:pt x="877254" y="4579645"/>
                  <a:pt x="398663" y="4833827"/>
                  <a:pt x="0" y="4860071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864399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83136A6-28FB-42B3-BC55-6919A7E94BFC}"/>
              </a:ext>
            </a:extLst>
          </p:cNvPr>
          <p:cNvSpPr>
            <a:spLocks/>
          </p:cNvSpPr>
          <p:nvPr userDrawn="1"/>
        </p:nvSpPr>
        <p:spPr bwMode="auto">
          <a:xfrm rot="6083221" flipH="1">
            <a:off x="-232521" y="-520568"/>
            <a:ext cx="5283787" cy="5599408"/>
          </a:xfrm>
          <a:custGeom>
            <a:avLst/>
            <a:gdLst>
              <a:gd name="connsiteX0" fmla="*/ 4699176 w 4699176"/>
              <a:gd name="connsiteY0" fmla="*/ 1386120 h 5431749"/>
              <a:gd name="connsiteX1" fmla="*/ 3884388 w 4699176"/>
              <a:gd name="connsiteY1" fmla="*/ 5431749 h 5431749"/>
              <a:gd name="connsiteX2" fmla="*/ 111211 w 4699176"/>
              <a:gd name="connsiteY2" fmla="*/ 4671832 h 5431749"/>
              <a:gd name="connsiteX3" fmla="*/ 81913 w 4699176"/>
              <a:gd name="connsiteY3" fmla="*/ 4594728 h 5431749"/>
              <a:gd name="connsiteX4" fmla="*/ 2769420 w 4699176"/>
              <a:gd name="connsiteY4" fmla="*/ 0 h 5431749"/>
              <a:gd name="connsiteX5" fmla="*/ 4661424 w 4699176"/>
              <a:gd name="connsiteY5" fmla="*/ 1321668 h 5431749"/>
              <a:gd name="connsiteX0" fmla="*/ 4684275 w 4684275"/>
              <a:gd name="connsiteY0" fmla="*/ 1236036 h 5281665"/>
              <a:gd name="connsiteX1" fmla="*/ 3869487 w 4684275"/>
              <a:gd name="connsiteY1" fmla="*/ 5281665 h 5281665"/>
              <a:gd name="connsiteX2" fmla="*/ 96310 w 4684275"/>
              <a:gd name="connsiteY2" fmla="*/ 4521748 h 5281665"/>
              <a:gd name="connsiteX3" fmla="*/ 67012 w 4684275"/>
              <a:gd name="connsiteY3" fmla="*/ 4444644 h 5281665"/>
              <a:gd name="connsiteX4" fmla="*/ 3160952 w 4684275"/>
              <a:gd name="connsiteY4" fmla="*/ 0 h 5281665"/>
              <a:gd name="connsiteX5" fmla="*/ 4646523 w 4684275"/>
              <a:gd name="connsiteY5" fmla="*/ 1171584 h 5281665"/>
              <a:gd name="connsiteX6" fmla="*/ 4684275 w 4684275"/>
              <a:gd name="connsiteY6" fmla="*/ 1236036 h 5281665"/>
              <a:gd name="connsiteX0" fmla="*/ 4684275 w 4684275"/>
              <a:gd name="connsiteY0" fmla="*/ 1397668 h 5443297"/>
              <a:gd name="connsiteX1" fmla="*/ 3869487 w 4684275"/>
              <a:gd name="connsiteY1" fmla="*/ 5443297 h 5443297"/>
              <a:gd name="connsiteX2" fmla="*/ 96310 w 4684275"/>
              <a:gd name="connsiteY2" fmla="*/ 4683380 h 5443297"/>
              <a:gd name="connsiteX3" fmla="*/ 67012 w 4684275"/>
              <a:gd name="connsiteY3" fmla="*/ 4606276 h 5443297"/>
              <a:gd name="connsiteX4" fmla="*/ 3160952 w 4684275"/>
              <a:gd name="connsiteY4" fmla="*/ 161632 h 5443297"/>
              <a:gd name="connsiteX5" fmla="*/ 4684275 w 4684275"/>
              <a:gd name="connsiteY5" fmla="*/ 1397668 h 5443297"/>
              <a:gd name="connsiteX0" fmla="*/ 4729509 w 4729509"/>
              <a:gd name="connsiteY0" fmla="*/ 1045442 h 5091071"/>
              <a:gd name="connsiteX1" fmla="*/ 3914721 w 4729509"/>
              <a:gd name="connsiteY1" fmla="*/ 5091071 h 5091071"/>
              <a:gd name="connsiteX2" fmla="*/ 141544 w 4729509"/>
              <a:gd name="connsiteY2" fmla="*/ 4331154 h 5091071"/>
              <a:gd name="connsiteX3" fmla="*/ 112246 w 4729509"/>
              <a:gd name="connsiteY3" fmla="*/ 4254050 h 5091071"/>
              <a:gd name="connsiteX4" fmla="*/ 2290044 w 4729509"/>
              <a:gd name="connsiteY4" fmla="*/ 225302 h 5091071"/>
              <a:gd name="connsiteX5" fmla="*/ 4729509 w 4729509"/>
              <a:gd name="connsiteY5" fmla="*/ 1045442 h 5091071"/>
              <a:gd name="connsiteX0" fmla="*/ 4703453 w 4703453"/>
              <a:gd name="connsiteY0" fmla="*/ 1045442 h 5091071"/>
              <a:gd name="connsiteX1" fmla="*/ 3888665 w 4703453"/>
              <a:gd name="connsiteY1" fmla="*/ 5091071 h 5091071"/>
              <a:gd name="connsiteX2" fmla="*/ 115488 w 4703453"/>
              <a:gd name="connsiteY2" fmla="*/ 4331154 h 5091071"/>
              <a:gd name="connsiteX3" fmla="*/ 86190 w 4703453"/>
              <a:gd name="connsiteY3" fmla="*/ 4254050 h 5091071"/>
              <a:gd name="connsiteX4" fmla="*/ 2263988 w 4703453"/>
              <a:gd name="connsiteY4" fmla="*/ 225302 h 5091071"/>
              <a:gd name="connsiteX5" fmla="*/ 4703453 w 4703453"/>
              <a:gd name="connsiteY5" fmla="*/ 1045442 h 5091071"/>
              <a:gd name="connsiteX0" fmla="*/ 4703453 w 4703453"/>
              <a:gd name="connsiteY0" fmla="*/ 1146759 h 5192388"/>
              <a:gd name="connsiteX1" fmla="*/ 3888665 w 4703453"/>
              <a:gd name="connsiteY1" fmla="*/ 5192388 h 5192388"/>
              <a:gd name="connsiteX2" fmla="*/ 115488 w 4703453"/>
              <a:gd name="connsiteY2" fmla="*/ 4432471 h 5192388"/>
              <a:gd name="connsiteX3" fmla="*/ 86190 w 4703453"/>
              <a:gd name="connsiteY3" fmla="*/ 4355367 h 5192388"/>
              <a:gd name="connsiteX4" fmla="*/ 2263988 w 4703453"/>
              <a:gd name="connsiteY4" fmla="*/ 326619 h 5192388"/>
              <a:gd name="connsiteX5" fmla="*/ 4703453 w 4703453"/>
              <a:gd name="connsiteY5" fmla="*/ 1146759 h 5192388"/>
              <a:gd name="connsiteX0" fmla="*/ 4702574 w 4702574"/>
              <a:gd name="connsiteY0" fmla="*/ 911983 h 4957612"/>
              <a:gd name="connsiteX1" fmla="*/ 3887786 w 4702574"/>
              <a:gd name="connsiteY1" fmla="*/ 4957612 h 4957612"/>
              <a:gd name="connsiteX2" fmla="*/ 114609 w 4702574"/>
              <a:gd name="connsiteY2" fmla="*/ 4197695 h 4957612"/>
              <a:gd name="connsiteX3" fmla="*/ 85311 w 4702574"/>
              <a:gd name="connsiteY3" fmla="*/ 4120591 h 4957612"/>
              <a:gd name="connsiteX4" fmla="*/ 2281048 w 4702574"/>
              <a:gd name="connsiteY4" fmla="*/ 409303 h 4957612"/>
              <a:gd name="connsiteX5" fmla="*/ 4702574 w 4702574"/>
              <a:gd name="connsiteY5" fmla="*/ 911983 h 4957612"/>
              <a:gd name="connsiteX0" fmla="*/ 4711233 w 4711233"/>
              <a:gd name="connsiteY0" fmla="*/ 825025 h 4870654"/>
              <a:gd name="connsiteX1" fmla="*/ 3896445 w 4711233"/>
              <a:gd name="connsiteY1" fmla="*/ 4870654 h 4870654"/>
              <a:gd name="connsiteX2" fmla="*/ 123268 w 4711233"/>
              <a:gd name="connsiteY2" fmla="*/ 4110737 h 4870654"/>
              <a:gd name="connsiteX3" fmla="*/ 93970 w 4711233"/>
              <a:gd name="connsiteY3" fmla="*/ 4033633 h 4870654"/>
              <a:gd name="connsiteX4" fmla="*/ 2126877 w 4711233"/>
              <a:gd name="connsiteY4" fmla="*/ 453299 h 4870654"/>
              <a:gd name="connsiteX5" fmla="*/ 4711233 w 4711233"/>
              <a:gd name="connsiteY5" fmla="*/ 825025 h 4870654"/>
              <a:gd name="connsiteX0" fmla="*/ 4587965 w 4587965"/>
              <a:gd name="connsiteY0" fmla="*/ 825025 h 4870654"/>
              <a:gd name="connsiteX1" fmla="*/ 3773177 w 4587965"/>
              <a:gd name="connsiteY1" fmla="*/ 4870654 h 4870654"/>
              <a:gd name="connsiteX2" fmla="*/ 0 w 4587965"/>
              <a:gd name="connsiteY2" fmla="*/ 4110737 h 4870654"/>
              <a:gd name="connsiteX3" fmla="*/ 2003609 w 4587965"/>
              <a:gd name="connsiteY3" fmla="*/ 453299 h 4870654"/>
              <a:gd name="connsiteX4" fmla="*/ 4587965 w 4587965"/>
              <a:gd name="connsiteY4" fmla="*/ 825025 h 4870654"/>
              <a:gd name="connsiteX0" fmla="*/ 4604490 w 4604490"/>
              <a:gd name="connsiteY0" fmla="*/ 825025 h 4870654"/>
              <a:gd name="connsiteX1" fmla="*/ 3789702 w 4604490"/>
              <a:gd name="connsiteY1" fmla="*/ 4870654 h 4870654"/>
              <a:gd name="connsiteX2" fmla="*/ 16525 w 4604490"/>
              <a:gd name="connsiteY2" fmla="*/ 4110737 h 4870654"/>
              <a:gd name="connsiteX3" fmla="*/ 2020134 w 4604490"/>
              <a:gd name="connsiteY3" fmla="*/ 453299 h 4870654"/>
              <a:gd name="connsiteX4" fmla="*/ 4604490 w 4604490"/>
              <a:gd name="connsiteY4" fmla="*/ 825025 h 4870654"/>
              <a:gd name="connsiteX0" fmla="*/ 4622008 w 4622008"/>
              <a:gd name="connsiteY0" fmla="*/ 825025 h 4870654"/>
              <a:gd name="connsiteX1" fmla="*/ 3807220 w 4622008"/>
              <a:gd name="connsiteY1" fmla="*/ 4870654 h 4870654"/>
              <a:gd name="connsiteX2" fmla="*/ 34043 w 4622008"/>
              <a:gd name="connsiteY2" fmla="*/ 4110737 h 4870654"/>
              <a:gd name="connsiteX3" fmla="*/ 2037652 w 4622008"/>
              <a:gd name="connsiteY3" fmla="*/ 453299 h 4870654"/>
              <a:gd name="connsiteX4" fmla="*/ 4622008 w 4622008"/>
              <a:gd name="connsiteY4" fmla="*/ 825025 h 4870654"/>
              <a:gd name="connsiteX0" fmla="*/ 4622008 w 4622008"/>
              <a:gd name="connsiteY0" fmla="*/ 823851 h 4869480"/>
              <a:gd name="connsiteX1" fmla="*/ 3807220 w 4622008"/>
              <a:gd name="connsiteY1" fmla="*/ 4869480 h 4869480"/>
              <a:gd name="connsiteX2" fmla="*/ 34043 w 4622008"/>
              <a:gd name="connsiteY2" fmla="*/ 4109563 h 4869480"/>
              <a:gd name="connsiteX3" fmla="*/ 2037652 w 4622008"/>
              <a:gd name="connsiteY3" fmla="*/ 452125 h 4869480"/>
              <a:gd name="connsiteX4" fmla="*/ 4622008 w 4622008"/>
              <a:gd name="connsiteY4" fmla="*/ 823851 h 4869480"/>
              <a:gd name="connsiteX0" fmla="*/ 4621800 w 4621800"/>
              <a:gd name="connsiteY0" fmla="*/ 932779 h 4978408"/>
              <a:gd name="connsiteX1" fmla="*/ 3807012 w 4621800"/>
              <a:gd name="connsiteY1" fmla="*/ 4978408 h 4978408"/>
              <a:gd name="connsiteX2" fmla="*/ 33835 w 4621800"/>
              <a:gd name="connsiteY2" fmla="*/ 4218491 h 4978408"/>
              <a:gd name="connsiteX3" fmla="*/ 2042910 w 4621800"/>
              <a:gd name="connsiteY3" fmla="*/ 398407 h 4978408"/>
              <a:gd name="connsiteX4" fmla="*/ 4621800 w 4621800"/>
              <a:gd name="connsiteY4" fmla="*/ 932779 h 4978408"/>
              <a:gd name="connsiteX0" fmla="*/ 4622679 w 4622679"/>
              <a:gd name="connsiteY0" fmla="*/ 932779 h 4978408"/>
              <a:gd name="connsiteX1" fmla="*/ 3807891 w 4622679"/>
              <a:gd name="connsiteY1" fmla="*/ 4978408 h 4978408"/>
              <a:gd name="connsiteX2" fmla="*/ 34714 w 4622679"/>
              <a:gd name="connsiteY2" fmla="*/ 4218491 h 4978408"/>
              <a:gd name="connsiteX3" fmla="*/ 2043789 w 4622679"/>
              <a:gd name="connsiteY3" fmla="*/ 398407 h 4978408"/>
              <a:gd name="connsiteX4" fmla="*/ 4622679 w 4622679"/>
              <a:gd name="connsiteY4" fmla="*/ 932779 h 4978408"/>
              <a:gd name="connsiteX0" fmla="*/ 4892178 w 4892178"/>
              <a:gd name="connsiteY0" fmla="*/ 932779 h 4978408"/>
              <a:gd name="connsiteX1" fmla="*/ 4077390 w 4892178"/>
              <a:gd name="connsiteY1" fmla="*/ 4978408 h 4978408"/>
              <a:gd name="connsiteX2" fmla="*/ 26184 w 4892178"/>
              <a:gd name="connsiteY2" fmla="*/ 4176141 h 4978408"/>
              <a:gd name="connsiteX3" fmla="*/ 2313288 w 4892178"/>
              <a:gd name="connsiteY3" fmla="*/ 398407 h 4978408"/>
              <a:gd name="connsiteX4" fmla="*/ 4892178 w 4892178"/>
              <a:gd name="connsiteY4" fmla="*/ 932779 h 4978408"/>
              <a:gd name="connsiteX0" fmla="*/ 4865994 w 4865994"/>
              <a:gd name="connsiteY0" fmla="*/ 932779 h 4978408"/>
              <a:gd name="connsiteX1" fmla="*/ 4051206 w 4865994"/>
              <a:gd name="connsiteY1" fmla="*/ 4978408 h 4978408"/>
              <a:gd name="connsiteX2" fmla="*/ 0 w 4865994"/>
              <a:gd name="connsiteY2" fmla="*/ 4176141 h 4978408"/>
              <a:gd name="connsiteX3" fmla="*/ 2287104 w 4865994"/>
              <a:gd name="connsiteY3" fmla="*/ 398407 h 4978408"/>
              <a:gd name="connsiteX4" fmla="*/ 4865994 w 4865994"/>
              <a:gd name="connsiteY4" fmla="*/ 932779 h 4978408"/>
              <a:gd name="connsiteX0" fmla="*/ 4865994 w 4865994"/>
              <a:gd name="connsiteY0" fmla="*/ 970090 h 5015719"/>
              <a:gd name="connsiteX1" fmla="*/ 4051206 w 4865994"/>
              <a:gd name="connsiteY1" fmla="*/ 5015719 h 5015719"/>
              <a:gd name="connsiteX2" fmla="*/ 0 w 4865994"/>
              <a:gd name="connsiteY2" fmla="*/ 4213452 h 5015719"/>
              <a:gd name="connsiteX3" fmla="*/ 2161250 w 4865994"/>
              <a:gd name="connsiteY3" fmla="*/ 383080 h 5015719"/>
              <a:gd name="connsiteX4" fmla="*/ 4865994 w 4865994"/>
              <a:gd name="connsiteY4" fmla="*/ 970090 h 5015719"/>
              <a:gd name="connsiteX0" fmla="*/ 4865994 w 4865994"/>
              <a:gd name="connsiteY0" fmla="*/ 970090 h 5015719"/>
              <a:gd name="connsiteX1" fmla="*/ 4051206 w 4865994"/>
              <a:gd name="connsiteY1" fmla="*/ 5015719 h 5015719"/>
              <a:gd name="connsiteX2" fmla="*/ 0 w 4865994"/>
              <a:gd name="connsiteY2" fmla="*/ 4213452 h 5015719"/>
              <a:gd name="connsiteX3" fmla="*/ 2161250 w 4865994"/>
              <a:gd name="connsiteY3" fmla="*/ 383080 h 5015719"/>
              <a:gd name="connsiteX4" fmla="*/ 4865994 w 4865994"/>
              <a:gd name="connsiteY4" fmla="*/ 970090 h 5015719"/>
              <a:gd name="connsiteX0" fmla="*/ 4865994 w 4865994"/>
              <a:gd name="connsiteY0" fmla="*/ 1006047 h 5051676"/>
              <a:gd name="connsiteX1" fmla="*/ 4051206 w 4865994"/>
              <a:gd name="connsiteY1" fmla="*/ 5051676 h 5051676"/>
              <a:gd name="connsiteX2" fmla="*/ 0 w 4865994"/>
              <a:gd name="connsiteY2" fmla="*/ 4249409 h 5051676"/>
              <a:gd name="connsiteX3" fmla="*/ 2161250 w 4865994"/>
              <a:gd name="connsiteY3" fmla="*/ 419037 h 5051676"/>
              <a:gd name="connsiteX4" fmla="*/ 4865994 w 4865994"/>
              <a:gd name="connsiteY4" fmla="*/ 1006047 h 5051676"/>
              <a:gd name="connsiteX0" fmla="*/ 4865994 w 4865994"/>
              <a:gd name="connsiteY0" fmla="*/ 1059582 h 5105211"/>
              <a:gd name="connsiteX1" fmla="*/ 4051206 w 4865994"/>
              <a:gd name="connsiteY1" fmla="*/ 5105211 h 5105211"/>
              <a:gd name="connsiteX2" fmla="*/ 0 w 4865994"/>
              <a:gd name="connsiteY2" fmla="*/ 4302944 h 5105211"/>
              <a:gd name="connsiteX3" fmla="*/ 2271533 w 4865994"/>
              <a:gd name="connsiteY3" fmla="*/ 399263 h 5105211"/>
              <a:gd name="connsiteX4" fmla="*/ 4865994 w 4865994"/>
              <a:gd name="connsiteY4" fmla="*/ 1059582 h 5105211"/>
              <a:gd name="connsiteX0" fmla="*/ 4865994 w 4865994"/>
              <a:gd name="connsiteY0" fmla="*/ 950342 h 4995971"/>
              <a:gd name="connsiteX1" fmla="*/ 4051206 w 4865994"/>
              <a:gd name="connsiteY1" fmla="*/ 4995971 h 4995971"/>
              <a:gd name="connsiteX2" fmla="*/ 0 w 4865994"/>
              <a:gd name="connsiteY2" fmla="*/ 4193704 h 4995971"/>
              <a:gd name="connsiteX3" fmla="*/ 2213614 w 4865994"/>
              <a:gd name="connsiteY3" fmla="*/ 442105 h 4995971"/>
              <a:gd name="connsiteX4" fmla="*/ 4865994 w 4865994"/>
              <a:gd name="connsiteY4" fmla="*/ 950342 h 4995971"/>
              <a:gd name="connsiteX0" fmla="*/ 4865994 w 4865994"/>
              <a:gd name="connsiteY0" fmla="*/ 965024 h 5010653"/>
              <a:gd name="connsiteX1" fmla="*/ 4051206 w 4865994"/>
              <a:gd name="connsiteY1" fmla="*/ 5010653 h 5010653"/>
              <a:gd name="connsiteX2" fmla="*/ 0 w 4865994"/>
              <a:gd name="connsiteY2" fmla="*/ 4208386 h 5010653"/>
              <a:gd name="connsiteX3" fmla="*/ 2176915 w 4865994"/>
              <a:gd name="connsiteY3" fmla="*/ 435751 h 5010653"/>
              <a:gd name="connsiteX4" fmla="*/ 4865994 w 4865994"/>
              <a:gd name="connsiteY4" fmla="*/ 965024 h 5010653"/>
              <a:gd name="connsiteX0" fmla="*/ 4865994 w 4865994"/>
              <a:gd name="connsiteY0" fmla="*/ 965024 h 5010653"/>
              <a:gd name="connsiteX1" fmla="*/ 4051206 w 4865994"/>
              <a:gd name="connsiteY1" fmla="*/ 5010653 h 5010653"/>
              <a:gd name="connsiteX2" fmla="*/ 0 w 4865994"/>
              <a:gd name="connsiteY2" fmla="*/ 4208386 h 5010653"/>
              <a:gd name="connsiteX3" fmla="*/ 2176915 w 4865994"/>
              <a:gd name="connsiteY3" fmla="*/ 435751 h 5010653"/>
              <a:gd name="connsiteX4" fmla="*/ 4865994 w 4865994"/>
              <a:gd name="connsiteY4" fmla="*/ 965024 h 5010653"/>
              <a:gd name="connsiteX0" fmla="*/ 4865994 w 4865994"/>
              <a:gd name="connsiteY0" fmla="*/ 1068335 h 5113964"/>
              <a:gd name="connsiteX1" fmla="*/ 4051206 w 4865994"/>
              <a:gd name="connsiteY1" fmla="*/ 5113964 h 5113964"/>
              <a:gd name="connsiteX2" fmla="*/ 0 w 4865994"/>
              <a:gd name="connsiteY2" fmla="*/ 4311697 h 5113964"/>
              <a:gd name="connsiteX3" fmla="*/ 2176915 w 4865994"/>
              <a:gd name="connsiteY3" fmla="*/ 539062 h 5113964"/>
              <a:gd name="connsiteX4" fmla="*/ 4865994 w 4865994"/>
              <a:gd name="connsiteY4" fmla="*/ 1068335 h 5113964"/>
              <a:gd name="connsiteX0" fmla="*/ 4871331 w 4871331"/>
              <a:gd name="connsiteY0" fmla="*/ 1068335 h 5113964"/>
              <a:gd name="connsiteX1" fmla="*/ 4056543 w 4871331"/>
              <a:gd name="connsiteY1" fmla="*/ 5113964 h 5113964"/>
              <a:gd name="connsiteX2" fmla="*/ 5337 w 4871331"/>
              <a:gd name="connsiteY2" fmla="*/ 4311697 h 5113964"/>
              <a:gd name="connsiteX3" fmla="*/ 2182252 w 4871331"/>
              <a:gd name="connsiteY3" fmla="*/ 539062 h 5113964"/>
              <a:gd name="connsiteX4" fmla="*/ 4871331 w 4871331"/>
              <a:gd name="connsiteY4" fmla="*/ 1068335 h 5113964"/>
              <a:gd name="connsiteX0" fmla="*/ 4870035 w 4870035"/>
              <a:gd name="connsiteY0" fmla="*/ 1218190 h 5263819"/>
              <a:gd name="connsiteX1" fmla="*/ 4055247 w 4870035"/>
              <a:gd name="connsiteY1" fmla="*/ 5263819 h 5263819"/>
              <a:gd name="connsiteX2" fmla="*/ 4041 w 4870035"/>
              <a:gd name="connsiteY2" fmla="*/ 4461552 h 5263819"/>
              <a:gd name="connsiteX3" fmla="*/ 2454069 w 4870035"/>
              <a:gd name="connsiteY3" fmla="*/ 484657 h 5263819"/>
              <a:gd name="connsiteX4" fmla="*/ 4870035 w 4870035"/>
              <a:gd name="connsiteY4" fmla="*/ 1218190 h 5263819"/>
              <a:gd name="connsiteX0" fmla="*/ 4869761 w 4869761"/>
              <a:gd name="connsiteY0" fmla="*/ 1115023 h 5160652"/>
              <a:gd name="connsiteX1" fmla="*/ 4054973 w 4869761"/>
              <a:gd name="connsiteY1" fmla="*/ 5160652 h 5160652"/>
              <a:gd name="connsiteX2" fmla="*/ 3767 w 4869761"/>
              <a:gd name="connsiteY2" fmla="*/ 4358385 h 5160652"/>
              <a:gd name="connsiteX3" fmla="*/ 2534935 w 4869761"/>
              <a:gd name="connsiteY3" fmla="*/ 520641 h 5160652"/>
              <a:gd name="connsiteX4" fmla="*/ 4869761 w 4869761"/>
              <a:gd name="connsiteY4" fmla="*/ 1115023 h 5160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9761" h="5160652">
                <a:moveTo>
                  <a:pt x="4869761" y="1115023"/>
                </a:moveTo>
                <a:lnTo>
                  <a:pt x="4054973" y="5160652"/>
                </a:lnTo>
                <a:lnTo>
                  <a:pt x="3767" y="4358385"/>
                </a:lnTo>
                <a:cubicBezTo>
                  <a:pt x="-73199" y="2975583"/>
                  <a:pt x="1037989" y="1791140"/>
                  <a:pt x="2534935" y="520641"/>
                </a:cubicBezTo>
                <a:cubicBezTo>
                  <a:pt x="4000422" y="-556246"/>
                  <a:pt x="4751672" y="234746"/>
                  <a:pt x="4869761" y="1115023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F182722-D9D0-4238-B95A-DD2E299E13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0" y="-1"/>
            <a:ext cx="5134157" cy="4159907"/>
          </a:xfrm>
          <a:custGeom>
            <a:avLst/>
            <a:gdLst>
              <a:gd name="connsiteX0" fmla="*/ 1007294 w 5134157"/>
              <a:gd name="connsiteY0" fmla="*/ 0 h 4159907"/>
              <a:gd name="connsiteX1" fmla="*/ 5134157 w 5134157"/>
              <a:gd name="connsiteY1" fmla="*/ 0 h 4159907"/>
              <a:gd name="connsiteX2" fmla="*/ 5134156 w 5134157"/>
              <a:gd name="connsiteY2" fmla="*/ 3848940 h 4159907"/>
              <a:gd name="connsiteX3" fmla="*/ 5064354 w 5134157"/>
              <a:gd name="connsiteY3" fmla="*/ 3892885 h 4159907"/>
              <a:gd name="connsiteX4" fmla="*/ 29461 w 5134157"/>
              <a:gd name="connsiteY4" fmla="*/ 2165440 h 4159907"/>
              <a:gd name="connsiteX5" fmla="*/ 951565 w 5134157"/>
              <a:gd name="connsiteY5" fmla="*/ 49734 h 4159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34157" h="4159907">
                <a:moveTo>
                  <a:pt x="1007294" y="0"/>
                </a:moveTo>
                <a:lnTo>
                  <a:pt x="5134157" y="0"/>
                </a:lnTo>
                <a:lnTo>
                  <a:pt x="5134156" y="3848940"/>
                </a:lnTo>
                <a:lnTo>
                  <a:pt x="5064354" y="3892885"/>
                </a:lnTo>
                <a:cubicBezTo>
                  <a:pt x="3803094" y="4593030"/>
                  <a:pt x="375099" y="3881621"/>
                  <a:pt x="29461" y="2165440"/>
                </a:cubicBezTo>
                <a:cubicBezTo>
                  <a:pt x="-118057" y="1432979"/>
                  <a:pt x="303776" y="674677"/>
                  <a:pt x="951565" y="4973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49D89CC-7AC2-49AB-B86C-95D63753D25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C2A5B7B-F204-4510-AC84-6AB3A9A6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4F16A8-307B-4955-970F-B2D6F01F3EF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88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5B1F05C-568C-4FE4-863A-7E520AD1E2B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02542" y="2815961"/>
            <a:ext cx="970376" cy="970376"/>
          </a:xfrm>
          <a:custGeom>
            <a:avLst/>
            <a:gdLst>
              <a:gd name="connsiteX0" fmla="*/ 485188 w 970376"/>
              <a:gd name="connsiteY0" fmla="*/ 0 h 970376"/>
              <a:gd name="connsiteX1" fmla="*/ 970376 w 970376"/>
              <a:gd name="connsiteY1" fmla="*/ 485188 h 970376"/>
              <a:gd name="connsiteX2" fmla="*/ 485188 w 970376"/>
              <a:gd name="connsiteY2" fmla="*/ 970376 h 970376"/>
              <a:gd name="connsiteX3" fmla="*/ 0 w 970376"/>
              <a:gd name="connsiteY3" fmla="*/ 485188 h 970376"/>
              <a:gd name="connsiteX4" fmla="*/ 485188 w 970376"/>
              <a:gd name="connsiteY4" fmla="*/ 0 h 97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376" h="970376">
                <a:moveTo>
                  <a:pt x="485188" y="0"/>
                </a:moveTo>
                <a:cubicBezTo>
                  <a:pt x="753150" y="0"/>
                  <a:pt x="970376" y="217226"/>
                  <a:pt x="970376" y="485188"/>
                </a:cubicBezTo>
                <a:cubicBezTo>
                  <a:pt x="970376" y="753150"/>
                  <a:pt x="753150" y="970376"/>
                  <a:pt x="485188" y="970376"/>
                </a:cubicBezTo>
                <a:cubicBezTo>
                  <a:pt x="217226" y="970376"/>
                  <a:pt x="0" y="753150"/>
                  <a:pt x="0" y="485188"/>
                </a:cubicBezTo>
                <a:cubicBezTo>
                  <a:pt x="0" y="217226"/>
                  <a:pt x="217226" y="0"/>
                  <a:pt x="48518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F716E33-7B84-4CF1-B531-7B1F753370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01925" y="4660487"/>
            <a:ext cx="970376" cy="970376"/>
          </a:xfrm>
          <a:custGeom>
            <a:avLst/>
            <a:gdLst>
              <a:gd name="connsiteX0" fmla="*/ 485188 w 970376"/>
              <a:gd name="connsiteY0" fmla="*/ 0 h 970376"/>
              <a:gd name="connsiteX1" fmla="*/ 970376 w 970376"/>
              <a:gd name="connsiteY1" fmla="*/ 485188 h 970376"/>
              <a:gd name="connsiteX2" fmla="*/ 485188 w 970376"/>
              <a:gd name="connsiteY2" fmla="*/ 970376 h 970376"/>
              <a:gd name="connsiteX3" fmla="*/ 0 w 970376"/>
              <a:gd name="connsiteY3" fmla="*/ 485188 h 970376"/>
              <a:gd name="connsiteX4" fmla="*/ 485188 w 970376"/>
              <a:gd name="connsiteY4" fmla="*/ 0 h 97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376" h="970376">
                <a:moveTo>
                  <a:pt x="485188" y="0"/>
                </a:moveTo>
                <a:cubicBezTo>
                  <a:pt x="753150" y="0"/>
                  <a:pt x="970376" y="217226"/>
                  <a:pt x="970376" y="485188"/>
                </a:cubicBezTo>
                <a:cubicBezTo>
                  <a:pt x="970376" y="753150"/>
                  <a:pt x="753150" y="970376"/>
                  <a:pt x="485188" y="970376"/>
                </a:cubicBezTo>
                <a:cubicBezTo>
                  <a:pt x="217226" y="970376"/>
                  <a:pt x="0" y="753150"/>
                  <a:pt x="0" y="485188"/>
                </a:cubicBezTo>
                <a:cubicBezTo>
                  <a:pt x="0" y="217226"/>
                  <a:pt x="217226" y="0"/>
                  <a:pt x="48518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C639609A-8951-49DA-A166-A11E78C6AAC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1ABD908-231B-47A3-84B8-C18231E8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DB5A36-BF85-4471-976A-352199DFA64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256651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>
            <a:extLst>
              <a:ext uri="{FF2B5EF4-FFF2-40B4-BE49-F238E27FC236}">
                <a16:creationId xmlns:a16="http://schemas.microsoft.com/office/drawing/2014/main" id="{E04DA2CF-A9F2-47BF-9538-902A59593CAF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7499630" y="3978933"/>
            <a:ext cx="2799027" cy="1883906"/>
          </a:xfrm>
          <a:custGeom>
            <a:avLst/>
            <a:gdLst>
              <a:gd name="T0" fmla="*/ 784 w 1792"/>
              <a:gd name="T1" fmla="*/ 194 h 1230"/>
              <a:gd name="T2" fmla="*/ 180 w 1792"/>
              <a:gd name="T3" fmla="*/ 268 h 1230"/>
              <a:gd name="T4" fmla="*/ 156 w 1792"/>
              <a:gd name="T5" fmla="*/ 848 h 1230"/>
              <a:gd name="T6" fmla="*/ 876 w 1792"/>
              <a:gd name="T7" fmla="*/ 1230 h 1230"/>
              <a:gd name="T8" fmla="*/ 1620 w 1792"/>
              <a:gd name="T9" fmla="*/ 802 h 1230"/>
              <a:gd name="T10" fmla="*/ 1582 w 1792"/>
              <a:gd name="T11" fmla="*/ 188 h 1230"/>
              <a:gd name="T12" fmla="*/ 1002 w 1792"/>
              <a:gd name="T13" fmla="*/ 120 h 1230"/>
              <a:gd name="T14" fmla="*/ 784 w 1792"/>
              <a:gd name="T15" fmla="*/ 194 h 1230"/>
              <a:gd name="connsiteX0" fmla="*/ 4283 w 9533"/>
              <a:gd name="connsiteY0" fmla="*/ 969 h 9392"/>
              <a:gd name="connsiteX1" fmla="*/ 443 w 9533"/>
              <a:gd name="connsiteY1" fmla="*/ 1180 h 9392"/>
              <a:gd name="connsiteX2" fmla="*/ 779 w 9533"/>
              <a:gd name="connsiteY2" fmla="*/ 6286 h 9392"/>
              <a:gd name="connsiteX3" fmla="*/ 4796 w 9533"/>
              <a:gd name="connsiteY3" fmla="*/ 9392 h 9392"/>
              <a:gd name="connsiteX4" fmla="*/ 8948 w 9533"/>
              <a:gd name="connsiteY4" fmla="*/ 5912 h 9392"/>
              <a:gd name="connsiteX5" fmla="*/ 8736 w 9533"/>
              <a:gd name="connsiteY5" fmla="*/ 920 h 9392"/>
              <a:gd name="connsiteX6" fmla="*/ 5500 w 9533"/>
              <a:gd name="connsiteY6" fmla="*/ 368 h 9392"/>
              <a:gd name="connsiteX7" fmla="*/ 4283 w 9533"/>
              <a:gd name="connsiteY7" fmla="*/ 969 h 9392"/>
              <a:gd name="connsiteX0" fmla="*/ 4468 w 9974"/>
              <a:gd name="connsiteY0" fmla="*/ 1032 h 10000"/>
              <a:gd name="connsiteX1" fmla="*/ 475 w 9974"/>
              <a:gd name="connsiteY1" fmla="*/ 944 h 10000"/>
              <a:gd name="connsiteX2" fmla="*/ 792 w 9974"/>
              <a:gd name="connsiteY2" fmla="*/ 6693 h 10000"/>
              <a:gd name="connsiteX3" fmla="*/ 5006 w 9974"/>
              <a:gd name="connsiteY3" fmla="*/ 10000 h 10000"/>
              <a:gd name="connsiteX4" fmla="*/ 9361 w 9974"/>
              <a:gd name="connsiteY4" fmla="*/ 6295 h 10000"/>
              <a:gd name="connsiteX5" fmla="*/ 9139 w 9974"/>
              <a:gd name="connsiteY5" fmla="*/ 980 h 10000"/>
              <a:gd name="connsiteX6" fmla="*/ 5744 w 9974"/>
              <a:gd name="connsiteY6" fmla="*/ 392 h 10000"/>
              <a:gd name="connsiteX7" fmla="*/ 4468 w 9974"/>
              <a:gd name="connsiteY7" fmla="*/ 1032 h 10000"/>
              <a:gd name="connsiteX0" fmla="*/ 4480 w 10194"/>
              <a:gd name="connsiteY0" fmla="*/ 1375 h 10343"/>
              <a:gd name="connsiteX1" fmla="*/ 476 w 10194"/>
              <a:gd name="connsiteY1" fmla="*/ 1287 h 10343"/>
              <a:gd name="connsiteX2" fmla="*/ 794 w 10194"/>
              <a:gd name="connsiteY2" fmla="*/ 7036 h 10343"/>
              <a:gd name="connsiteX3" fmla="*/ 5019 w 10194"/>
              <a:gd name="connsiteY3" fmla="*/ 10343 h 10343"/>
              <a:gd name="connsiteX4" fmla="*/ 9385 w 10194"/>
              <a:gd name="connsiteY4" fmla="*/ 6638 h 10343"/>
              <a:gd name="connsiteX5" fmla="*/ 9480 w 10194"/>
              <a:gd name="connsiteY5" fmla="*/ 751 h 10343"/>
              <a:gd name="connsiteX6" fmla="*/ 5759 w 10194"/>
              <a:gd name="connsiteY6" fmla="*/ 735 h 10343"/>
              <a:gd name="connsiteX7" fmla="*/ 4480 w 10194"/>
              <a:gd name="connsiteY7" fmla="*/ 1375 h 10343"/>
              <a:gd name="connsiteX0" fmla="*/ 4480 w 10392"/>
              <a:gd name="connsiteY0" fmla="*/ 1297 h 10265"/>
              <a:gd name="connsiteX1" fmla="*/ 476 w 10392"/>
              <a:gd name="connsiteY1" fmla="*/ 1209 h 10265"/>
              <a:gd name="connsiteX2" fmla="*/ 794 w 10392"/>
              <a:gd name="connsiteY2" fmla="*/ 6958 h 10265"/>
              <a:gd name="connsiteX3" fmla="*/ 5019 w 10392"/>
              <a:gd name="connsiteY3" fmla="*/ 10265 h 10265"/>
              <a:gd name="connsiteX4" fmla="*/ 9385 w 10392"/>
              <a:gd name="connsiteY4" fmla="*/ 6560 h 10265"/>
              <a:gd name="connsiteX5" fmla="*/ 9762 w 10392"/>
              <a:gd name="connsiteY5" fmla="*/ 777 h 10265"/>
              <a:gd name="connsiteX6" fmla="*/ 5759 w 10392"/>
              <a:gd name="connsiteY6" fmla="*/ 657 h 10265"/>
              <a:gd name="connsiteX7" fmla="*/ 4480 w 10392"/>
              <a:gd name="connsiteY7" fmla="*/ 1297 h 10265"/>
              <a:gd name="connsiteX0" fmla="*/ 5747 w 10380"/>
              <a:gd name="connsiteY0" fmla="*/ 654 h 10262"/>
              <a:gd name="connsiteX1" fmla="*/ 464 w 10380"/>
              <a:gd name="connsiteY1" fmla="*/ 1206 h 10262"/>
              <a:gd name="connsiteX2" fmla="*/ 782 w 10380"/>
              <a:gd name="connsiteY2" fmla="*/ 6955 h 10262"/>
              <a:gd name="connsiteX3" fmla="*/ 5007 w 10380"/>
              <a:gd name="connsiteY3" fmla="*/ 10262 h 10262"/>
              <a:gd name="connsiteX4" fmla="*/ 9373 w 10380"/>
              <a:gd name="connsiteY4" fmla="*/ 6557 h 10262"/>
              <a:gd name="connsiteX5" fmla="*/ 9750 w 10380"/>
              <a:gd name="connsiteY5" fmla="*/ 774 h 10262"/>
              <a:gd name="connsiteX6" fmla="*/ 5747 w 10380"/>
              <a:gd name="connsiteY6" fmla="*/ 654 h 10262"/>
              <a:gd name="connsiteX0" fmla="*/ 5269 w 10348"/>
              <a:gd name="connsiteY0" fmla="*/ 604 h 10281"/>
              <a:gd name="connsiteX1" fmla="*/ 432 w 10348"/>
              <a:gd name="connsiteY1" fmla="*/ 1225 h 10281"/>
              <a:gd name="connsiteX2" fmla="*/ 750 w 10348"/>
              <a:gd name="connsiteY2" fmla="*/ 6974 h 10281"/>
              <a:gd name="connsiteX3" fmla="*/ 4975 w 10348"/>
              <a:gd name="connsiteY3" fmla="*/ 10281 h 10281"/>
              <a:gd name="connsiteX4" fmla="*/ 9341 w 10348"/>
              <a:gd name="connsiteY4" fmla="*/ 6576 h 10281"/>
              <a:gd name="connsiteX5" fmla="*/ 9718 w 10348"/>
              <a:gd name="connsiteY5" fmla="*/ 793 h 10281"/>
              <a:gd name="connsiteX6" fmla="*/ 5269 w 10348"/>
              <a:gd name="connsiteY6" fmla="*/ 604 h 1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48" h="10281">
                <a:moveTo>
                  <a:pt x="5269" y="604"/>
                </a:moveTo>
                <a:cubicBezTo>
                  <a:pt x="3721" y="676"/>
                  <a:pt x="1185" y="164"/>
                  <a:pt x="432" y="1225"/>
                </a:cubicBezTo>
                <a:cubicBezTo>
                  <a:pt x="-321" y="2286"/>
                  <a:pt x="-7" y="5465"/>
                  <a:pt x="750" y="6974"/>
                </a:cubicBezTo>
                <a:cubicBezTo>
                  <a:pt x="1507" y="8483"/>
                  <a:pt x="3155" y="10281"/>
                  <a:pt x="4975" y="10281"/>
                </a:cubicBezTo>
                <a:cubicBezTo>
                  <a:pt x="6795" y="10281"/>
                  <a:pt x="8551" y="8157"/>
                  <a:pt x="9341" y="6576"/>
                </a:cubicBezTo>
                <a:cubicBezTo>
                  <a:pt x="10132" y="4995"/>
                  <a:pt x="10950" y="2412"/>
                  <a:pt x="9718" y="793"/>
                </a:cubicBezTo>
                <a:cubicBezTo>
                  <a:pt x="8486" y="-834"/>
                  <a:pt x="6817" y="532"/>
                  <a:pt x="5269" y="604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BEFBB66D-8F00-42D2-AEC2-FA238805DFA9}"/>
              </a:ext>
            </a:extLst>
          </p:cNvPr>
          <p:cNvSpPr>
            <a:spLocks/>
          </p:cNvSpPr>
          <p:nvPr userDrawn="1"/>
        </p:nvSpPr>
        <p:spPr bwMode="auto">
          <a:xfrm rot="11677488">
            <a:off x="8206925" y="672320"/>
            <a:ext cx="2799027" cy="1883906"/>
          </a:xfrm>
          <a:custGeom>
            <a:avLst/>
            <a:gdLst>
              <a:gd name="T0" fmla="*/ 784 w 1792"/>
              <a:gd name="T1" fmla="*/ 194 h 1230"/>
              <a:gd name="T2" fmla="*/ 180 w 1792"/>
              <a:gd name="T3" fmla="*/ 268 h 1230"/>
              <a:gd name="T4" fmla="*/ 156 w 1792"/>
              <a:gd name="T5" fmla="*/ 848 h 1230"/>
              <a:gd name="T6" fmla="*/ 876 w 1792"/>
              <a:gd name="T7" fmla="*/ 1230 h 1230"/>
              <a:gd name="T8" fmla="*/ 1620 w 1792"/>
              <a:gd name="T9" fmla="*/ 802 h 1230"/>
              <a:gd name="T10" fmla="*/ 1582 w 1792"/>
              <a:gd name="T11" fmla="*/ 188 h 1230"/>
              <a:gd name="T12" fmla="*/ 1002 w 1792"/>
              <a:gd name="T13" fmla="*/ 120 h 1230"/>
              <a:gd name="T14" fmla="*/ 784 w 1792"/>
              <a:gd name="T15" fmla="*/ 194 h 1230"/>
              <a:gd name="connsiteX0" fmla="*/ 4283 w 9533"/>
              <a:gd name="connsiteY0" fmla="*/ 969 h 9392"/>
              <a:gd name="connsiteX1" fmla="*/ 443 w 9533"/>
              <a:gd name="connsiteY1" fmla="*/ 1180 h 9392"/>
              <a:gd name="connsiteX2" fmla="*/ 779 w 9533"/>
              <a:gd name="connsiteY2" fmla="*/ 6286 h 9392"/>
              <a:gd name="connsiteX3" fmla="*/ 4796 w 9533"/>
              <a:gd name="connsiteY3" fmla="*/ 9392 h 9392"/>
              <a:gd name="connsiteX4" fmla="*/ 8948 w 9533"/>
              <a:gd name="connsiteY4" fmla="*/ 5912 h 9392"/>
              <a:gd name="connsiteX5" fmla="*/ 8736 w 9533"/>
              <a:gd name="connsiteY5" fmla="*/ 920 h 9392"/>
              <a:gd name="connsiteX6" fmla="*/ 5500 w 9533"/>
              <a:gd name="connsiteY6" fmla="*/ 368 h 9392"/>
              <a:gd name="connsiteX7" fmla="*/ 4283 w 9533"/>
              <a:gd name="connsiteY7" fmla="*/ 969 h 9392"/>
              <a:gd name="connsiteX0" fmla="*/ 4468 w 9974"/>
              <a:gd name="connsiteY0" fmla="*/ 1032 h 10000"/>
              <a:gd name="connsiteX1" fmla="*/ 475 w 9974"/>
              <a:gd name="connsiteY1" fmla="*/ 944 h 10000"/>
              <a:gd name="connsiteX2" fmla="*/ 792 w 9974"/>
              <a:gd name="connsiteY2" fmla="*/ 6693 h 10000"/>
              <a:gd name="connsiteX3" fmla="*/ 5006 w 9974"/>
              <a:gd name="connsiteY3" fmla="*/ 10000 h 10000"/>
              <a:gd name="connsiteX4" fmla="*/ 9361 w 9974"/>
              <a:gd name="connsiteY4" fmla="*/ 6295 h 10000"/>
              <a:gd name="connsiteX5" fmla="*/ 9139 w 9974"/>
              <a:gd name="connsiteY5" fmla="*/ 980 h 10000"/>
              <a:gd name="connsiteX6" fmla="*/ 5744 w 9974"/>
              <a:gd name="connsiteY6" fmla="*/ 392 h 10000"/>
              <a:gd name="connsiteX7" fmla="*/ 4468 w 9974"/>
              <a:gd name="connsiteY7" fmla="*/ 1032 h 10000"/>
              <a:gd name="connsiteX0" fmla="*/ 4480 w 10194"/>
              <a:gd name="connsiteY0" fmla="*/ 1375 h 10343"/>
              <a:gd name="connsiteX1" fmla="*/ 476 w 10194"/>
              <a:gd name="connsiteY1" fmla="*/ 1287 h 10343"/>
              <a:gd name="connsiteX2" fmla="*/ 794 w 10194"/>
              <a:gd name="connsiteY2" fmla="*/ 7036 h 10343"/>
              <a:gd name="connsiteX3" fmla="*/ 5019 w 10194"/>
              <a:gd name="connsiteY3" fmla="*/ 10343 h 10343"/>
              <a:gd name="connsiteX4" fmla="*/ 9385 w 10194"/>
              <a:gd name="connsiteY4" fmla="*/ 6638 h 10343"/>
              <a:gd name="connsiteX5" fmla="*/ 9480 w 10194"/>
              <a:gd name="connsiteY5" fmla="*/ 751 h 10343"/>
              <a:gd name="connsiteX6" fmla="*/ 5759 w 10194"/>
              <a:gd name="connsiteY6" fmla="*/ 735 h 10343"/>
              <a:gd name="connsiteX7" fmla="*/ 4480 w 10194"/>
              <a:gd name="connsiteY7" fmla="*/ 1375 h 10343"/>
              <a:gd name="connsiteX0" fmla="*/ 4480 w 10392"/>
              <a:gd name="connsiteY0" fmla="*/ 1297 h 10265"/>
              <a:gd name="connsiteX1" fmla="*/ 476 w 10392"/>
              <a:gd name="connsiteY1" fmla="*/ 1209 h 10265"/>
              <a:gd name="connsiteX2" fmla="*/ 794 w 10392"/>
              <a:gd name="connsiteY2" fmla="*/ 6958 h 10265"/>
              <a:gd name="connsiteX3" fmla="*/ 5019 w 10392"/>
              <a:gd name="connsiteY3" fmla="*/ 10265 h 10265"/>
              <a:gd name="connsiteX4" fmla="*/ 9385 w 10392"/>
              <a:gd name="connsiteY4" fmla="*/ 6560 h 10265"/>
              <a:gd name="connsiteX5" fmla="*/ 9762 w 10392"/>
              <a:gd name="connsiteY5" fmla="*/ 777 h 10265"/>
              <a:gd name="connsiteX6" fmla="*/ 5759 w 10392"/>
              <a:gd name="connsiteY6" fmla="*/ 657 h 10265"/>
              <a:gd name="connsiteX7" fmla="*/ 4480 w 10392"/>
              <a:gd name="connsiteY7" fmla="*/ 1297 h 10265"/>
              <a:gd name="connsiteX0" fmla="*/ 5747 w 10380"/>
              <a:gd name="connsiteY0" fmla="*/ 654 h 10262"/>
              <a:gd name="connsiteX1" fmla="*/ 464 w 10380"/>
              <a:gd name="connsiteY1" fmla="*/ 1206 h 10262"/>
              <a:gd name="connsiteX2" fmla="*/ 782 w 10380"/>
              <a:gd name="connsiteY2" fmla="*/ 6955 h 10262"/>
              <a:gd name="connsiteX3" fmla="*/ 5007 w 10380"/>
              <a:gd name="connsiteY3" fmla="*/ 10262 h 10262"/>
              <a:gd name="connsiteX4" fmla="*/ 9373 w 10380"/>
              <a:gd name="connsiteY4" fmla="*/ 6557 h 10262"/>
              <a:gd name="connsiteX5" fmla="*/ 9750 w 10380"/>
              <a:gd name="connsiteY5" fmla="*/ 774 h 10262"/>
              <a:gd name="connsiteX6" fmla="*/ 5747 w 10380"/>
              <a:gd name="connsiteY6" fmla="*/ 654 h 10262"/>
              <a:gd name="connsiteX0" fmla="*/ 5269 w 10348"/>
              <a:gd name="connsiteY0" fmla="*/ 604 h 10281"/>
              <a:gd name="connsiteX1" fmla="*/ 432 w 10348"/>
              <a:gd name="connsiteY1" fmla="*/ 1225 h 10281"/>
              <a:gd name="connsiteX2" fmla="*/ 750 w 10348"/>
              <a:gd name="connsiteY2" fmla="*/ 6974 h 10281"/>
              <a:gd name="connsiteX3" fmla="*/ 4975 w 10348"/>
              <a:gd name="connsiteY3" fmla="*/ 10281 h 10281"/>
              <a:gd name="connsiteX4" fmla="*/ 9341 w 10348"/>
              <a:gd name="connsiteY4" fmla="*/ 6576 h 10281"/>
              <a:gd name="connsiteX5" fmla="*/ 9718 w 10348"/>
              <a:gd name="connsiteY5" fmla="*/ 793 h 10281"/>
              <a:gd name="connsiteX6" fmla="*/ 5269 w 10348"/>
              <a:gd name="connsiteY6" fmla="*/ 604 h 1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48" h="10281">
                <a:moveTo>
                  <a:pt x="5269" y="604"/>
                </a:moveTo>
                <a:cubicBezTo>
                  <a:pt x="3721" y="676"/>
                  <a:pt x="1185" y="164"/>
                  <a:pt x="432" y="1225"/>
                </a:cubicBezTo>
                <a:cubicBezTo>
                  <a:pt x="-321" y="2286"/>
                  <a:pt x="-7" y="5465"/>
                  <a:pt x="750" y="6974"/>
                </a:cubicBezTo>
                <a:cubicBezTo>
                  <a:pt x="1507" y="8483"/>
                  <a:pt x="3155" y="10281"/>
                  <a:pt x="4975" y="10281"/>
                </a:cubicBezTo>
                <a:cubicBezTo>
                  <a:pt x="6795" y="10281"/>
                  <a:pt x="8551" y="8157"/>
                  <a:pt x="9341" y="6576"/>
                </a:cubicBezTo>
                <a:cubicBezTo>
                  <a:pt x="10132" y="4995"/>
                  <a:pt x="10950" y="2412"/>
                  <a:pt x="9718" y="793"/>
                </a:cubicBezTo>
                <a:cubicBezTo>
                  <a:pt x="8486" y="-834"/>
                  <a:pt x="6817" y="532"/>
                  <a:pt x="5269" y="604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0B419C0-9610-4B25-A411-CE2355D3DC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759402" y="647700"/>
            <a:ext cx="3432598" cy="5561012"/>
          </a:xfrm>
          <a:custGeom>
            <a:avLst/>
            <a:gdLst>
              <a:gd name="connsiteX0" fmla="*/ 2783723 w 3432598"/>
              <a:gd name="connsiteY0" fmla="*/ 0 h 5561012"/>
              <a:gd name="connsiteX1" fmla="*/ 3344740 w 3432598"/>
              <a:gd name="connsiteY1" fmla="*/ 56490 h 5561012"/>
              <a:gd name="connsiteX2" fmla="*/ 3432598 w 3432598"/>
              <a:gd name="connsiteY2" fmla="*/ 79054 h 5561012"/>
              <a:gd name="connsiteX3" fmla="*/ 3432598 w 3432598"/>
              <a:gd name="connsiteY3" fmla="*/ 5481958 h 5561012"/>
              <a:gd name="connsiteX4" fmla="*/ 3344740 w 3432598"/>
              <a:gd name="connsiteY4" fmla="*/ 5504522 h 5561012"/>
              <a:gd name="connsiteX5" fmla="*/ 2783723 w 3432598"/>
              <a:gd name="connsiteY5" fmla="*/ 5561012 h 5561012"/>
              <a:gd name="connsiteX6" fmla="*/ 0 w 3432598"/>
              <a:gd name="connsiteY6" fmla="*/ 2780506 h 5561012"/>
              <a:gd name="connsiteX7" fmla="*/ 2783723 w 3432598"/>
              <a:gd name="connsiteY7" fmla="*/ 0 h 556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98" h="5561012">
                <a:moveTo>
                  <a:pt x="2783723" y="0"/>
                </a:moveTo>
                <a:cubicBezTo>
                  <a:pt x="2975899" y="0"/>
                  <a:pt x="3163527" y="19451"/>
                  <a:pt x="3344740" y="56490"/>
                </a:cubicBezTo>
                <a:lnTo>
                  <a:pt x="3432598" y="79054"/>
                </a:lnTo>
                <a:lnTo>
                  <a:pt x="3432598" y="5481958"/>
                </a:lnTo>
                <a:lnTo>
                  <a:pt x="3344740" y="5504522"/>
                </a:lnTo>
                <a:cubicBezTo>
                  <a:pt x="3163527" y="5541561"/>
                  <a:pt x="2975899" y="5561012"/>
                  <a:pt x="2783723" y="5561012"/>
                </a:cubicBezTo>
                <a:cubicBezTo>
                  <a:pt x="1246315" y="5561012"/>
                  <a:pt x="0" y="4316137"/>
                  <a:pt x="0" y="2780506"/>
                </a:cubicBezTo>
                <a:cubicBezTo>
                  <a:pt x="0" y="1244875"/>
                  <a:pt x="1246315" y="0"/>
                  <a:pt x="27837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E68D06-6C80-4F27-BD2A-C51C1B5F38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16847" y="1341284"/>
            <a:ext cx="4349836" cy="4175682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1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</p:bldLst>
  </p:timing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45EF0FB-D37B-4154-B306-401FD9DD1B9E}"/>
              </a:ext>
            </a:extLst>
          </p:cNvPr>
          <p:cNvSpPr>
            <a:spLocks/>
          </p:cNvSpPr>
          <p:nvPr userDrawn="1"/>
        </p:nvSpPr>
        <p:spPr bwMode="auto">
          <a:xfrm>
            <a:off x="0" y="-11506"/>
            <a:ext cx="5737332" cy="2600112"/>
          </a:xfrm>
          <a:custGeom>
            <a:avLst/>
            <a:gdLst>
              <a:gd name="connsiteX0" fmla="*/ 0 w 5438191"/>
              <a:gd name="connsiteY0" fmla="*/ 0 h 2464544"/>
              <a:gd name="connsiteX1" fmla="*/ 213285 w 5438191"/>
              <a:gd name="connsiteY1" fmla="*/ 0 h 2464544"/>
              <a:gd name="connsiteX2" fmla="*/ 4362450 w 5438191"/>
              <a:gd name="connsiteY2" fmla="*/ 0 h 2464544"/>
              <a:gd name="connsiteX3" fmla="*/ 5375275 w 5438191"/>
              <a:gd name="connsiteY3" fmla="*/ 1570031 h 2464544"/>
              <a:gd name="connsiteX4" fmla="*/ 2317750 w 5438191"/>
              <a:gd name="connsiteY4" fmla="*/ 2099718 h 2464544"/>
              <a:gd name="connsiteX5" fmla="*/ 7417 w 5438191"/>
              <a:gd name="connsiteY5" fmla="*/ 2315597 h 2464544"/>
              <a:gd name="connsiteX6" fmla="*/ 0 w 5438191"/>
              <a:gd name="connsiteY6" fmla="*/ 2310687 h 246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191" h="2464544">
                <a:moveTo>
                  <a:pt x="0" y="0"/>
                </a:moveTo>
                <a:lnTo>
                  <a:pt x="213285" y="0"/>
                </a:lnTo>
                <a:cubicBezTo>
                  <a:pt x="4362450" y="0"/>
                  <a:pt x="4362450" y="0"/>
                  <a:pt x="4362450" y="0"/>
                </a:cubicBezTo>
                <a:cubicBezTo>
                  <a:pt x="4743450" y="350482"/>
                  <a:pt x="5689600" y="653387"/>
                  <a:pt x="5375275" y="1570031"/>
                </a:cubicBezTo>
                <a:cubicBezTo>
                  <a:pt x="4932363" y="2859359"/>
                  <a:pt x="3876675" y="1964917"/>
                  <a:pt x="2317750" y="2099718"/>
                </a:cubicBezTo>
                <a:cubicBezTo>
                  <a:pt x="1347391" y="2184166"/>
                  <a:pt x="677069" y="2719107"/>
                  <a:pt x="7417" y="2315597"/>
                </a:cubicBezTo>
                <a:lnTo>
                  <a:pt x="0" y="2310687"/>
                </a:ln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3020B91-D221-4A1E-B1F2-B0F8BA4003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3175"/>
            <a:ext cx="6800850" cy="2482484"/>
          </a:xfrm>
          <a:custGeom>
            <a:avLst/>
            <a:gdLst>
              <a:gd name="connsiteX0" fmla="*/ 0 w 6111291"/>
              <a:gd name="connsiteY0" fmla="*/ 0 h 2464544"/>
              <a:gd name="connsiteX1" fmla="*/ 5035550 w 6111291"/>
              <a:gd name="connsiteY1" fmla="*/ 0 h 2464544"/>
              <a:gd name="connsiteX2" fmla="*/ 6048375 w 6111291"/>
              <a:gd name="connsiteY2" fmla="*/ 1570031 h 2464544"/>
              <a:gd name="connsiteX3" fmla="*/ 2990850 w 6111291"/>
              <a:gd name="connsiteY3" fmla="*/ 2099718 h 2464544"/>
              <a:gd name="connsiteX4" fmla="*/ 0 w 6111291"/>
              <a:gd name="connsiteY4" fmla="*/ 1547828 h 2464544"/>
              <a:gd name="connsiteX5" fmla="*/ 0 w 6111291"/>
              <a:gd name="connsiteY5" fmla="*/ 0 h 2464544"/>
              <a:gd name="connsiteX0" fmla="*/ 0 w 5868980"/>
              <a:gd name="connsiteY0" fmla="*/ 122648 h 2587192"/>
              <a:gd name="connsiteX1" fmla="*/ 5035550 w 5868980"/>
              <a:gd name="connsiteY1" fmla="*/ 122648 h 2587192"/>
              <a:gd name="connsiteX2" fmla="*/ 5686425 w 5868980"/>
              <a:gd name="connsiteY2" fmla="*/ 1778404 h 2587192"/>
              <a:gd name="connsiteX3" fmla="*/ 2990850 w 5868980"/>
              <a:gd name="connsiteY3" fmla="*/ 2222366 h 2587192"/>
              <a:gd name="connsiteX4" fmla="*/ 0 w 5868980"/>
              <a:gd name="connsiteY4" fmla="*/ 1670476 h 2587192"/>
              <a:gd name="connsiteX5" fmla="*/ 0 w 5868980"/>
              <a:gd name="connsiteY5" fmla="*/ 122648 h 2587192"/>
              <a:gd name="connsiteX0" fmla="*/ 0 w 5826850"/>
              <a:gd name="connsiteY0" fmla="*/ 122648 h 2587192"/>
              <a:gd name="connsiteX1" fmla="*/ 5035550 w 5826850"/>
              <a:gd name="connsiteY1" fmla="*/ 122648 h 2587192"/>
              <a:gd name="connsiteX2" fmla="*/ 5686425 w 5826850"/>
              <a:gd name="connsiteY2" fmla="*/ 1778404 h 2587192"/>
              <a:gd name="connsiteX3" fmla="*/ 2990850 w 5826850"/>
              <a:gd name="connsiteY3" fmla="*/ 2222366 h 2587192"/>
              <a:gd name="connsiteX4" fmla="*/ 0 w 5826850"/>
              <a:gd name="connsiteY4" fmla="*/ 1670476 h 2587192"/>
              <a:gd name="connsiteX5" fmla="*/ 0 w 5826850"/>
              <a:gd name="connsiteY5" fmla="*/ 122648 h 2587192"/>
              <a:gd name="connsiteX0" fmla="*/ 0 w 5815787"/>
              <a:gd name="connsiteY0" fmla="*/ 122648 h 2587192"/>
              <a:gd name="connsiteX1" fmla="*/ 5035550 w 5815787"/>
              <a:gd name="connsiteY1" fmla="*/ 122648 h 2587192"/>
              <a:gd name="connsiteX2" fmla="*/ 5686425 w 5815787"/>
              <a:gd name="connsiteY2" fmla="*/ 1778404 h 2587192"/>
              <a:gd name="connsiteX3" fmla="*/ 2990850 w 5815787"/>
              <a:gd name="connsiteY3" fmla="*/ 2222366 h 2587192"/>
              <a:gd name="connsiteX4" fmla="*/ 0 w 5815787"/>
              <a:gd name="connsiteY4" fmla="*/ 1670476 h 2587192"/>
              <a:gd name="connsiteX5" fmla="*/ 0 w 5815787"/>
              <a:gd name="connsiteY5" fmla="*/ 122648 h 2587192"/>
              <a:gd name="connsiteX0" fmla="*/ 0 w 5801787"/>
              <a:gd name="connsiteY0" fmla="*/ 128292 h 2592836"/>
              <a:gd name="connsiteX1" fmla="*/ 5035550 w 5801787"/>
              <a:gd name="connsiteY1" fmla="*/ 128292 h 2592836"/>
              <a:gd name="connsiteX2" fmla="*/ 5667375 w 5801787"/>
              <a:gd name="connsiteY2" fmla="*/ 1860248 h 2592836"/>
              <a:gd name="connsiteX3" fmla="*/ 2990850 w 5801787"/>
              <a:gd name="connsiteY3" fmla="*/ 2228010 h 2592836"/>
              <a:gd name="connsiteX4" fmla="*/ 0 w 5801787"/>
              <a:gd name="connsiteY4" fmla="*/ 1676120 h 2592836"/>
              <a:gd name="connsiteX5" fmla="*/ 0 w 5801787"/>
              <a:gd name="connsiteY5" fmla="*/ 128292 h 2592836"/>
              <a:gd name="connsiteX0" fmla="*/ 0 w 5878416"/>
              <a:gd name="connsiteY0" fmla="*/ 128292 h 2557535"/>
              <a:gd name="connsiteX1" fmla="*/ 5035550 w 5878416"/>
              <a:gd name="connsiteY1" fmla="*/ 128292 h 2557535"/>
              <a:gd name="connsiteX2" fmla="*/ 5667375 w 5878416"/>
              <a:gd name="connsiteY2" fmla="*/ 1860248 h 2557535"/>
              <a:gd name="connsiteX3" fmla="*/ 2828925 w 5878416"/>
              <a:gd name="connsiteY3" fmla="*/ 2142285 h 2557535"/>
              <a:gd name="connsiteX4" fmla="*/ 0 w 5878416"/>
              <a:gd name="connsiteY4" fmla="*/ 1676120 h 2557535"/>
              <a:gd name="connsiteX5" fmla="*/ 0 w 5878416"/>
              <a:gd name="connsiteY5" fmla="*/ 128292 h 2557535"/>
              <a:gd name="connsiteX0" fmla="*/ 0 w 5898350"/>
              <a:gd name="connsiteY0" fmla="*/ 138 h 2429381"/>
              <a:gd name="connsiteX1" fmla="*/ 5035550 w 5898350"/>
              <a:gd name="connsiteY1" fmla="*/ 138 h 2429381"/>
              <a:gd name="connsiteX2" fmla="*/ 5667375 w 5898350"/>
              <a:gd name="connsiteY2" fmla="*/ 1732094 h 2429381"/>
              <a:gd name="connsiteX3" fmla="*/ 2828925 w 5898350"/>
              <a:gd name="connsiteY3" fmla="*/ 2014131 h 2429381"/>
              <a:gd name="connsiteX4" fmla="*/ 0 w 5898350"/>
              <a:gd name="connsiteY4" fmla="*/ 1547966 h 2429381"/>
              <a:gd name="connsiteX5" fmla="*/ 0 w 5898350"/>
              <a:gd name="connsiteY5" fmla="*/ 138 h 2429381"/>
              <a:gd name="connsiteX0" fmla="*/ 0 w 7147790"/>
              <a:gd name="connsiteY0" fmla="*/ 138 h 2429381"/>
              <a:gd name="connsiteX1" fmla="*/ 6800850 w 7147790"/>
              <a:gd name="connsiteY1" fmla="*/ 138 h 2429381"/>
              <a:gd name="connsiteX2" fmla="*/ 5667375 w 7147790"/>
              <a:gd name="connsiteY2" fmla="*/ 1732094 h 2429381"/>
              <a:gd name="connsiteX3" fmla="*/ 2828925 w 7147790"/>
              <a:gd name="connsiteY3" fmla="*/ 2014131 h 2429381"/>
              <a:gd name="connsiteX4" fmla="*/ 0 w 7147790"/>
              <a:gd name="connsiteY4" fmla="*/ 1547966 h 2429381"/>
              <a:gd name="connsiteX5" fmla="*/ 0 w 7147790"/>
              <a:gd name="connsiteY5" fmla="*/ 138 h 2429381"/>
              <a:gd name="connsiteX0" fmla="*/ 0 w 6800850"/>
              <a:gd name="connsiteY0" fmla="*/ 0 h 2429243"/>
              <a:gd name="connsiteX1" fmla="*/ 6800850 w 6800850"/>
              <a:gd name="connsiteY1" fmla="*/ 0 h 2429243"/>
              <a:gd name="connsiteX2" fmla="*/ 5667375 w 6800850"/>
              <a:gd name="connsiteY2" fmla="*/ 1731956 h 2429243"/>
              <a:gd name="connsiteX3" fmla="*/ 2828925 w 6800850"/>
              <a:gd name="connsiteY3" fmla="*/ 2013993 h 2429243"/>
              <a:gd name="connsiteX4" fmla="*/ 0 w 6800850"/>
              <a:gd name="connsiteY4" fmla="*/ 1547828 h 2429243"/>
              <a:gd name="connsiteX5" fmla="*/ 0 w 6800850"/>
              <a:gd name="connsiteY5" fmla="*/ 0 h 2429243"/>
              <a:gd name="connsiteX0" fmla="*/ 0 w 6800850"/>
              <a:gd name="connsiteY0" fmla="*/ 0 h 2429243"/>
              <a:gd name="connsiteX1" fmla="*/ 6800850 w 6800850"/>
              <a:gd name="connsiteY1" fmla="*/ 0 h 2429243"/>
              <a:gd name="connsiteX2" fmla="*/ 5121275 w 6800850"/>
              <a:gd name="connsiteY2" fmla="*/ 1947856 h 2429243"/>
              <a:gd name="connsiteX3" fmla="*/ 2828925 w 6800850"/>
              <a:gd name="connsiteY3" fmla="*/ 2013993 h 2429243"/>
              <a:gd name="connsiteX4" fmla="*/ 0 w 6800850"/>
              <a:gd name="connsiteY4" fmla="*/ 1547828 h 2429243"/>
              <a:gd name="connsiteX5" fmla="*/ 0 w 6800850"/>
              <a:gd name="connsiteY5" fmla="*/ 0 h 2429243"/>
              <a:gd name="connsiteX0" fmla="*/ 0 w 6800850"/>
              <a:gd name="connsiteY0" fmla="*/ 0 h 2476896"/>
              <a:gd name="connsiteX1" fmla="*/ 6800850 w 6800850"/>
              <a:gd name="connsiteY1" fmla="*/ 0 h 2476896"/>
              <a:gd name="connsiteX2" fmla="*/ 5121275 w 6800850"/>
              <a:gd name="connsiteY2" fmla="*/ 1947856 h 2476896"/>
              <a:gd name="connsiteX3" fmla="*/ 2689225 w 6800850"/>
              <a:gd name="connsiteY3" fmla="*/ 2128293 h 2476896"/>
              <a:gd name="connsiteX4" fmla="*/ 0 w 6800850"/>
              <a:gd name="connsiteY4" fmla="*/ 1547828 h 2476896"/>
              <a:gd name="connsiteX5" fmla="*/ 0 w 6800850"/>
              <a:gd name="connsiteY5" fmla="*/ 0 h 2476896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121275 w 6800850"/>
              <a:gd name="connsiteY2" fmla="*/ 19478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591175 w 6800850"/>
              <a:gd name="connsiteY2" fmla="*/ 17573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591175 w 6800850"/>
              <a:gd name="connsiteY2" fmla="*/ 17573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476875 w 6800850"/>
              <a:gd name="connsiteY2" fmla="*/ 13636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730875 w 6800850"/>
              <a:gd name="connsiteY2" fmla="*/ 16938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00850" h="2482484">
                <a:moveTo>
                  <a:pt x="0" y="0"/>
                </a:moveTo>
                <a:lnTo>
                  <a:pt x="6800850" y="0"/>
                </a:lnTo>
                <a:cubicBezTo>
                  <a:pt x="6729413" y="847459"/>
                  <a:pt x="6380162" y="1337024"/>
                  <a:pt x="5730875" y="1693856"/>
                </a:cubicBezTo>
                <a:cubicBezTo>
                  <a:pt x="5081588" y="2050688"/>
                  <a:pt x="4464050" y="2006192"/>
                  <a:pt x="2905125" y="2140993"/>
                </a:cubicBezTo>
                <a:cubicBezTo>
                  <a:pt x="1611313" y="2253591"/>
                  <a:pt x="936625" y="3125788"/>
                  <a:pt x="0" y="1547828"/>
                </a:cubicBez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546EBA27-7752-4F27-93EB-3DFA30E304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4325EEA3-BC52-4247-BA08-F93051AF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7DDEBA-A4B9-452E-94BE-D8C64ABCA53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57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D4E1CD47-90D5-47FE-B1AE-36AACFB849A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BCF13F7-B535-4D38-AAF8-D9328656AF69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19AEAA-5222-409A-B21D-6416004CB21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5" name="Freeform 13">
            <a:extLst>
              <a:ext uri="{FF2B5EF4-FFF2-40B4-BE49-F238E27FC236}">
                <a16:creationId xmlns:a16="http://schemas.microsoft.com/office/drawing/2014/main" id="{4EC54A35-CE07-4303-84D9-63BA6918360F}"/>
              </a:ext>
            </a:extLst>
          </p:cNvPr>
          <p:cNvSpPr>
            <a:spLocks/>
          </p:cNvSpPr>
          <p:nvPr userDrawn="1"/>
        </p:nvSpPr>
        <p:spPr bwMode="auto">
          <a:xfrm rot="9900000">
            <a:off x="2675806" y="1093865"/>
            <a:ext cx="2318714" cy="232992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Freeform 13">
            <a:extLst>
              <a:ext uri="{FF2B5EF4-FFF2-40B4-BE49-F238E27FC236}">
                <a16:creationId xmlns:a16="http://schemas.microsoft.com/office/drawing/2014/main" id="{E42E25CA-C158-494B-93F2-156F9990CD5C}"/>
              </a:ext>
            </a:extLst>
          </p:cNvPr>
          <p:cNvSpPr>
            <a:spLocks/>
          </p:cNvSpPr>
          <p:nvPr/>
        </p:nvSpPr>
        <p:spPr bwMode="auto">
          <a:xfrm rot="9900000">
            <a:off x="7377185" y="1081568"/>
            <a:ext cx="2318714" cy="232992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78A252E-FA74-4B28-9A9B-FE52E1D89D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10997" y="1356866"/>
            <a:ext cx="1695403" cy="1687426"/>
          </a:xfrm>
          <a:custGeom>
            <a:avLst/>
            <a:gdLst>
              <a:gd name="connsiteX0" fmla="*/ 648232 w 1695403"/>
              <a:gd name="connsiteY0" fmla="*/ 224 h 1687426"/>
              <a:gd name="connsiteX1" fmla="*/ 1324153 w 1695403"/>
              <a:gd name="connsiteY1" fmla="*/ 392211 h 1687426"/>
              <a:gd name="connsiteX2" fmla="*/ 969742 w 1695403"/>
              <a:gd name="connsiteY2" fmla="*/ 1624379 h 1687426"/>
              <a:gd name="connsiteX3" fmla="*/ 78981 w 1695403"/>
              <a:gd name="connsiteY3" fmla="*/ 704576 h 1687426"/>
              <a:gd name="connsiteX4" fmla="*/ 648232 w 1695403"/>
              <a:gd name="connsiteY4" fmla="*/ 224 h 168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403" h="1687426">
                <a:moveTo>
                  <a:pt x="648232" y="224"/>
                </a:moveTo>
                <a:cubicBezTo>
                  <a:pt x="839535" y="-6170"/>
                  <a:pt x="1064842" y="124492"/>
                  <a:pt x="1324153" y="392211"/>
                </a:cubicBezTo>
                <a:cubicBezTo>
                  <a:pt x="1917454" y="1006346"/>
                  <a:pt x="1799857" y="1416136"/>
                  <a:pt x="969742" y="1624379"/>
                </a:cubicBezTo>
                <a:cubicBezTo>
                  <a:pt x="139627" y="1832622"/>
                  <a:pt x="-158424" y="1524748"/>
                  <a:pt x="78981" y="704576"/>
                </a:cubicBezTo>
                <a:cubicBezTo>
                  <a:pt x="212521" y="243229"/>
                  <a:pt x="402272" y="8445"/>
                  <a:pt x="648232" y="22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95B01E7-15CB-424C-8F9C-AFE5019D19A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712376" y="1344569"/>
            <a:ext cx="1695402" cy="1687426"/>
          </a:xfrm>
          <a:custGeom>
            <a:avLst/>
            <a:gdLst>
              <a:gd name="connsiteX0" fmla="*/ 648233 w 1695402"/>
              <a:gd name="connsiteY0" fmla="*/ 224 h 1687426"/>
              <a:gd name="connsiteX1" fmla="*/ 1324153 w 1695402"/>
              <a:gd name="connsiteY1" fmla="*/ 392211 h 1687426"/>
              <a:gd name="connsiteX2" fmla="*/ 969742 w 1695402"/>
              <a:gd name="connsiteY2" fmla="*/ 1624379 h 1687426"/>
              <a:gd name="connsiteX3" fmla="*/ 78981 w 1695402"/>
              <a:gd name="connsiteY3" fmla="*/ 704576 h 1687426"/>
              <a:gd name="connsiteX4" fmla="*/ 648233 w 1695402"/>
              <a:gd name="connsiteY4" fmla="*/ 224 h 168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402" h="1687426">
                <a:moveTo>
                  <a:pt x="648233" y="224"/>
                </a:moveTo>
                <a:cubicBezTo>
                  <a:pt x="839536" y="-6170"/>
                  <a:pt x="1064842" y="124492"/>
                  <a:pt x="1324153" y="392211"/>
                </a:cubicBezTo>
                <a:cubicBezTo>
                  <a:pt x="1917454" y="1006346"/>
                  <a:pt x="1799856" y="1416136"/>
                  <a:pt x="969742" y="1624379"/>
                </a:cubicBezTo>
                <a:cubicBezTo>
                  <a:pt x="139627" y="1832622"/>
                  <a:pt x="-158424" y="1524748"/>
                  <a:pt x="78981" y="704576"/>
                </a:cubicBezTo>
                <a:cubicBezTo>
                  <a:pt x="212521" y="243229"/>
                  <a:pt x="402272" y="8445"/>
                  <a:pt x="648233" y="22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59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6" grpId="0" animBg="1"/>
      <p:bldP spid="19" grpId="0" animBg="1"/>
    </p:bldLst>
  </p:timing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3">
            <a:extLst>
              <a:ext uri="{FF2B5EF4-FFF2-40B4-BE49-F238E27FC236}">
                <a16:creationId xmlns:a16="http://schemas.microsoft.com/office/drawing/2014/main" id="{D5647FE3-C287-4A4A-8D7B-D0EAA93D8863}"/>
              </a:ext>
            </a:extLst>
          </p:cNvPr>
          <p:cNvSpPr>
            <a:spLocks/>
          </p:cNvSpPr>
          <p:nvPr userDrawn="1"/>
        </p:nvSpPr>
        <p:spPr bwMode="auto">
          <a:xfrm rot="18868015">
            <a:off x="-2103495" y="61092"/>
            <a:ext cx="6656720" cy="6688908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Roboto" panose="02000000000000000000" pitchFamily="2" charset="0"/>
              </a:rPr>
              <a:t> 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5A4E2A8-EEF0-465D-B7D3-5C05E2D1B6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66848" y="1660870"/>
            <a:ext cx="3489352" cy="3489352"/>
          </a:xfrm>
          <a:custGeom>
            <a:avLst/>
            <a:gdLst>
              <a:gd name="connsiteX0" fmla="*/ 1744676 w 3489352"/>
              <a:gd name="connsiteY0" fmla="*/ 0 h 3489352"/>
              <a:gd name="connsiteX1" fmla="*/ 3489352 w 3489352"/>
              <a:gd name="connsiteY1" fmla="*/ 1744676 h 3489352"/>
              <a:gd name="connsiteX2" fmla="*/ 1744676 w 3489352"/>
              <a:gd name="connsiteY2" fmla="*/ 3489352 h 3489352"/>
              <a:gd name="connsiteX3" fmla="*/ 0 w 3489352"/>
              <a:gd name="connsiteY3" fmla="*/ 1744676 h 3489352"/>
              <a:gd name="connsiteX4" fmla="*/ 1744676 w 3489352"/>
              <a:gd name="connsiteY4" fmla="*/ 0 h 3489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9352" h="3489352">
                <a:moveTo>
                  <a:pt x="1744676" y="0"/>
                </a:moveTo>
                <a:cubicBezTo>
                  <a:pt x="2708234" y="0"/>
                  <a:pt x="3489352" y="781118"/>
                  <a:pt x="3489352" y="1744676"/>
                </a:cubicBezTo>
                <a:cubicBezTo>
                  <a:pt x="3489352" y="2708234"/>
                  <a:pt x="2708234" y="3489352"/>
                  <a:pt x="1744676" y="3489352"/>
                </a:cubicBezTo>
                <a:cubicBezTo>
                  <a:pt x="781118" y="3489352"/>
                  <a:pt x="0" y="2708234"/>
                  <a:pt x="0" y="1744676"/>
                </a:cubicBezTo>
                <a:cubicBezTo>
                  <a:pt x="0" y="781118"/>
                  <a:pt x="781118" y="0"/>
                  <a:pt x="174467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579DC49-DFEA-4DE5-BBA4-70B69532BC7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2101D3A-D13A-4604-AA3C-F79641BA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0E7039-1425-4F00-82A7-7AF34998CFEE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48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8D20A06E-94C6-4B22-A416-CFAD220AE0AD}"/>
              </a:ext>
            </a:extLst>
          </p:cNvPr>
          <p:cNvSpPr>
            <a:spLocks/>
          </p:cNvSpPr>
          <p:nvPr userDrawn="1"/>
        </p:nvSpPr>
        <p:spPr bwMode="auto">
          <a:xfrm rot="5794925">
            <a:off x="6480670" y="3128821"/>
            <a:ext cx="3047960" cy="306269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E16BCBD8-AC4C-41E3-8756-3B8D895652E2}"/>
              </a:ext>
            </a:extLst>
          </p:cNvPr>
          <p:cNvSpPr>
            <a:spLocks/>
          </p:cNvSpPr>
          <p:nvPr userDrawn="1"/>
        </p:nvSpPr>
        <p:spPr bwMode="auto">
          <a:xfrm rot="4375491">
            <a:off x="5016692" y="283055"/>
            <a:ext cx="2376091" cy="2387579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F422CA9F-3386-45F3-BA72-BFF0C759C4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16847" y="1341284"/>
            <a:ext cx="4349836" cy="4175682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4DE9C0E1-F635-4FB9-8434-858A237879A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98430" y="711629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ACDBBDB1-3033-4133-AD63-27ADD4D356C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99668" y="4253295"/>
            <a:ext cx="1387804" cy="1332240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9280B20-64AD-4606-A571-480F060216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213115" y="1573263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53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5" grpId="0" animBg="1"/>
      <p:bldP spid="6" grpId="0" animBg="1"/>
      <p:bldP spid="7" grpId="0" animBg="1"/>
    </p:bldLst>
  </p:timing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>
            <a:extLst>
              <a:ext uri="{FF2B5EF4-FFF2-40B4-BE49-F238E27FC236}">
                <a16:creationId xmlns:a16="http://schemas.microsoft.com/office/drawing/2014/main" id="{D1BFE11A-41E1-41D2-82A6-B92D36321726}"/>
              </a:ext>
            </a:extLst>
          </p:cNvPr>
          <p:cNvSpPr>
            <a:spLocks/>
          </p:cNvSpPr>
          <p:nvPr/>
        </p:nvSpPr>
        <p:spPr bwMode="auto">
          <a:xfrm rot="5400000">
            <a:off x="1421805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DB58968C-95C5-48F5-85CB-81638556A1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56929" y="1250953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BC592CDE-22DD-4CFD-A6B7-FE02D4F8FB1D}"/>
              </a:ext>
            </a:extLst>
          </p:cNvPr>
          <p:cNvSpPr>
            <a:spLocks/>
          </p:cNvSpPr>
          <p:nvPr/>
        </p:nvSpPr>
        <p:spPr bwMode="auto">
          <a:xfrm rot="5400000">
            <a:off x="3857207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9DEB02CB-5055-4033-BF88-FF15CCFC20A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996143" y="1250953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629B6602-F8EA-43BC-9DA8-5D09C44F2B1C}"/>
              </a:ext>
            </a:extLst>
          </p:cNvPr>
          <p:cNvSpPr>
            <a:spLocks/>
          </p:cNvSpPr>
          <p:nvPr/>
        </p:nvSpPr>
        <p:spPr bwMode="auto">
          <a:xfrm rot="5400000">
            <a:off x="6292609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985BD8AB-A251-4E26-AA45-97789FD003A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35357" y="1250952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2B1740BF-1FA3-46FC-A5A1-03A491B23BA8}"/>
              </a:ext>
            </a:extLst>
          </p:cNvPr>
          <p:cNvSpPr>
            <a:spLocks/>
          </p:cNvSpPr>
          <p:nvPr/>
        </p:nvSpPr>
        <p:spPr bwMode="auto">
          <a:xfrm rot="5400000">
            <a:off x="8728011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A46A5149-5A3C-4797-9D34-7001EE2CF6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74572" y="1250952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3C7419A3-76B8-4E53-BCE5-1B1ABC898064}"/>
              </a:ext>
            </a:extLst>
          </p:cNvPr>
          <p:cNvSpPr>
            <a:spLocks/>
          </p:cNvSpPr>
          <p:nvPr/>
        </p:nvSpPr>
        <p:spPr bwMode="auto">
          <a:xfrm rot="5400000">
            <a:off x="1421805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A4A629DB-370D-4068-84F5-68415C3F181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56929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DEB3FF8B-08CB-4C73-A4EB-AC387501BBCE}"/>
              </a:ext>
            </a:extLst>
          </p:cNvPr>
          <p:cNvSpPr>
            <a:spLocks/>
          </p:cNvSpPr>
          <p:nvPr/>
        </p:nvSpPr>
        <p:spPr bwMode="auto">
          <a:xfrm rot="5400000">
            <a:off x="3857207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45905FFF-F753-4BFC-A31E-5FBF6209A1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996143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9" name="Freeform 13">
            <a:extLst>
              <a:ext uri="{FF2B5EF4-FFF2-40B4-BE49-F238E27FC236}">
                <a16:creationId xmlns:a16="http://schemas.microsoft.com/office/drawing/2014/main" id="{80577E9F-9E96-4527-ABBC-3EEA2B0D5770}"/>
              </a:ext>
            </a:extLst>
          </p:cNvPr>
          <p:cNvSpPr>
            <a:spLocks/>
          </p:cNvSpPr>
          <p:nvPr/>
        </p:nvSpPr>
        <p:spPr bwMode="auto">
          <a:xfrm rot="5400000">
            <a:off x="6292609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AEA846BE-2D10-425E-B89D-8FF85D8F43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35357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3" name="Freeform 13">
            <a:extLst>
              <a:ext uri="{FF2B5EF4-FFF2-40B4-BE49-F238E27FC236}">
                <a16:creationId xmlns:a16="http://schemas.microsoft.com/office/drawing/2014/main" id="{ED668460-CC37-4DA9-A010-043DC448540F}"/>
              </a:ext>
            </a:extLst>
          </p:cNvPr>
          <p:cNvSpPr>
            <a:spLocks/>
          </p:cNvSpPr>
          <p:nvPr/>
        </p:nvSpPr>
        <p:spPr bwMode="auto">
          <a:xfrm rot="5400000">
            <a:off x="8728011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29BC714C-1BD1-49C7-A8F6-E31B56C7724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874572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160C0E4E-B39A-46D0-83A2-EBEC3460E02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0" name="Slide Number Placeholder 5">
            <a:extLst>
              <a:ext uri="{FF2B5EF4-FFF2-40B4-BE49-F238E27FC236}">
                <a16:creationId xmlns:a16="http://schemas.microsoft.com/office/drawing/2014/main" id="{09A47E02-8FAD-401B-AA09-A213F26B226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C73A57-CC31-4F7E-B2EB-BE968E8F338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5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9" grpId="0" animBg="1"/>
      <p:bldP spid="9" grpId="0" animBg="1"/>
      <p:bldP spid="42" grpId="0" animBg="1"/>
      <p:bldP spid="13" grpId="0" animBg="1"/>
      <p:bldP spid="43" grpId="0" animBg="1"/>
      <p:bldP spid="17" grpId="0" animBg="1"/>
      <p:bldP spid="44" grpId="0" animBg="1"/>
      <p:bldP spid="21" grpId="0" animBg="1"/>
      <p:bldP spid="45" grpId="0" animBg="1"/>
      <p:bldP spid="25" grpId="0" animBg="1"/>
      <p:bldP spid="46" grpId="0" animBg="1"/>
      <p:bldP spid="29" grpId="0" animBg="1"/>
      <p:bldP spid="47" grpId="0" animBg="1"/>
      <p:bldP spid="33" grpId="0" animBg="1"/>
      <p:bldP spid="48" grpId="0" animBg="1"/>
    </p:bldLst>
  </p:timing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DCBF56E1-5B1B-4800-BDA0-8A113A9EF05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5858C5F-0AC8-46C7-ACD7-F018ECB4391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B17340-9C53-481C-AD3E-09F63BE4858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39" name="Freeform 13">
            <a:extLst>
              <a:ext uri="{FF2B5EF4-FFF2-40B4-BE49-F238E27FC236}">
                <a16:creationId xmlns:a16="http://schemas.microsoft.com/office/drawing/2014/main" id="{A77FB9AB-17BD-40DD-A107-F9E4187B3E72}"/>
              </a:ext>
            </a:extLst>
          </p:cNvPr>
          <p:cNvSpPr>
            <a:spLocks/>
          </p:cNvSpPr>
          <p:nvPr userDrawn="1"/>
        </p:nvSpPr>
        <p:spPr bwMode="auto">
          <a:xfrm rot="19442737">
            <a:off x="8627849" y="403953"/>
            <a:ext cx="2411070" cy="2422729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38" name="Freeform 13">
            <a:extLst>
              <a:ext uri="{FF2B5EF4-FFF2-40B4-BE49-F238E27FC236}">
                <a16:creationId xmlns:a16="http://schemas.microsoft.com/office/drawing/2014/main" id="{19851E0D-8A40-4598-A0E5-017B23B88FE2}"/>
              </a:ext>
            </a:extLst>
          </p:cNvPr>
          <p:cNvSpPr>
            <a:spLocks/>
          </p:cNvSpPr>
          <p:nvPr userDrawn="1"/>
        </p:nvSpPr>
        <p:spPr bwMode="auto">
          <a:xfrm rot="488949">
            <a:off x="9796645" y="-876819"/>
            <a:ext cx="3216674" cy="3232228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4F058A1-0AD4-431B-94A9-8F75BECB5DD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362576" y="739293"/>
            <a:ext cx="6829425" cy="5128844"/>
          </a:xfrm>
          <a:custGeom>
            <a:avLst/>
            <a:gdLst>
              <a:gd name="connsiteX0" fmla="*/ 3726472 w 6829425"/>
              <a:gd name="connsiteY0" fmla="*/ 4542460 h 5128844"/>
              <a:gd name="connsiteX1" fmla="*/ 4019665 w 6829425"/>
              <a:gd name="connsiteY1" fmla="*/ 4835652 h 5128844"/>
              <a:gd name="connsiteX2" fmla="*/ 3726472 w 6829425"/>
              <a:gd name="connsiteY2" fmla="*/ 5128844 h 5128844"/>
              <a:gd name="connsiteX3" fmla="*/ 3433280 w 6829425"/>
              <a:gd name="connsiteY3" fmla="*/ 4835652 h 5128844"/>
              <a:gd name="connsiteX4" fmla="*/ 3726472 w 6829425"/>
              <a:gd name="connsiteY4" fmla="*/ 4542460 h 5128844"/>
              <a:gd name="connsiteX5" fmla="*/ 3218828 w 6829425"/>
              <a:gd name="connsiteY5" fmla="*/ 4488421 h 5128844"/>
              <a:gd name="connsiteX6" fmla="*/ 3354986 w 6829425"/>
              <a:gd name="connsiteY6" fmla="*/ 4624579 h 5128844"/>
              <a:gd name="connsiteX7" fmla="*/ 3218828 w 6829425"/>
              <a:gd name="connsiteY7" fmla="*/ 4760737 h 5128844"/>
              <a:gd name="connsiteX8" fmla="*/ 3082670 w 6829425"/>
              <a:gd name="connsiteY8" fmla="*/ 4624579 h 5128844"/>
              <a:gd name="connsiteX9" fmla="*/ 3218828 w 6829425"/>
              <a:gd name="connsiteY9" fmla="*/ 4488421 h 5128844"/>
              <a:gd name="connsiteX10" fmla="*/ 4936360 w 6829425"/>
              <a:gd name="connsiteY10" fmla="*/ 4343397 h 5128844"/>
              <a:gd name="connsiteX11" fmla="*/ 5166244 w 6829425"/>
              <a:gd name="connsiteY11" fmla="*/ 4573282 h 5128844"/>
              <a:gd name="connsiteX12" fmla="*/ 4936360 w 6829425"/>
              <a:gd name="connsiteY12" fmla="*/ 4803166 h 5128844"/>
              <a:gd name="connsiteX13" fmla="*/ 4706476 w 6829425"/>
              <a:gd name="connsiteY13" fmla="*/ 4573282 h 5128844"/>
              <a:gd name="connsiteX14" fmla="*/ 4936360 w 6829425"/>
              <a:gd name="connsiteY14" fmla="*/ 4343397 h 5128844"/>
              <a:gd name="connsiteX15" fmla="*/ 6700294 w 6829425"/>
              <a:gd name="connsiteY15" fmla="*/ 250564 h 5128844"/>
              <a:gd name="connsiteX16" fmla="*/ 6800102 w 6829425"/>
              <a:gd name="connsiteY16" fmla="*/ 270715 h 5128844"/>
              <a:gd name="connsiteX17" fmla="*/ 6829425 w 6829425"/>
              <a:gd name="connsiteY17" fmla="*/ 286631 h 5128844"/>
              <a:gd name="connsiteX18" fmla="*/ 6829425 w 6829425"/>
              <a:gd name="connsiteY18" fmla="*/ 727330 h 5128844"/>
              <a:gd name="connsiteX19" fmla="*/ 6800102 w 6829425"/>
              <a:gd name="connsiteY19" fmla="*/ 743245 h 5128844"/>
              <a:gd name="connsiteX20" fmla="*/ 6700294 w 6829425"/>
              <a:gd name="connsiteY20" fmla="*/ 763396 h 5128844"/>
              <a:gd name="connsiteX21" fmla="*/ 6443878 w 6829425"/>
              <a:gd name="connsiteY21" fmla="*/ 506980 h 5128844"/>
              <a:gd name="connsiteX22" fmla="*/ 6700294 w 6829425"/>
              <a:gd name="connsiteY22" fmla="*/ 250564 h 5128844"/>
              <a:gd name="connsiteX23" fmla="*/ 3750086 w 6829425"/>
              <a:gd name="connsiteY23" fmla="*/ 229138 h 5128844"/>
              <a:gd name="connsiteX24" fmla="*/ 3988357 w 6829425"/>
              <a:gd name="connsiteY24" fmla="*/ 467409 h 5128844"/>
              <a:gd name="connsiteX25" fmla="*/ 3842832 w 6829425"/>
              <a:gd name="connsiteY25" fmla="*/ 686955 h 5128844"/>
              <a:gd name="connsiteX26" fmla="*/ 3837159 w 6829425"/>
              <a:gd name="connsiteY26" fmla="*/ 688716 h 5128844"/>
              <a:gd name="connsiteX27" fmla="*/ 3842199 w 6829425"/>
              <a:gd name="connsiteY27" fmla="*/ 698004 h 5128844"/>
              <a:gd name="connsiteX28" fmla="*/ 3860696 w 6829425"/>
              <a:gd name="connsiteY28" fmla="*/ 757589 h 5128844"/>
              <a:gd name="connsiteX29" fmla="*/ 3866452 w 6829425"/>
              <a:gd name="connsiteY29" fmla="*/ 814694 h 5128844"/>
              <a:gd name="connsiteX30" fmla="*/ 3876861 w 6829425"/>
              <a:gd name="connsiteY30" fmla="*/ 810593 h 5128844"/>
              <a:gd name="connsiteX31" fmla="*/ 3999845 w 6829425"/>
              <a:gd name="connsiteY31" fmla="*/ 791999 h 5128844"/>
              <a:gd name="connsiteX32" fmla="*/ 4160828 w 6829425"/>
              <a:gd name="connsiteY32" fmla="*/ 824502 h 5128844"/>
              <a:gd name="connsiteX33" fmla="*/ 4229022 w 6829425"/>
              <a:gd name="connsiteY33" fmla="*/ 861516 h 5128844"/>
              <a:gd name="connsiteX34" fmla="*/ 4242910 w 6829425"/>
              <a:gd name="connsiteY34" fmla="*/ 835931 h 5128844"/>
              <a:gd name="connsiteX35" fmla="*/ 4695284 w 6829425"/>
              <a:gd name="connsiteY35" fmla="*/ 595404 h 5128844"/>
              <a:gd name="connsiteX36" fmla="*/ 5197957 w 6829425"/>
              <a:gd name="connsiteY36" fmla="*/ 928600 h 5128844"/>
              <a:gd name="connsiteX37" fmla="*/ 5216322 w 6829425"/>
              <a:gd name="connsiteY37" fmla="*/ 987759 h 5128844"/>
              <a:gd name="connsiteX38" fmla="*/ 5363708 w 6829425"/>
              <a:gd name="connsiteY38" fmla="*/ 895775 h 5128844"/>
              <a:gd name="connsiteX39" fmla="*/ 6123983 w 6829425"/>
              <a:gd name="connsiteY39" fmla="*/ 703266 h 5128844"/>
              <a:gd name="connsiteX40" fmla="*/ 6744832 w 6829425"/>
              <a:gd name="connsiteY40" fmla="*/ 828609 h 5128844"/>
              <a:gd name="connsiteX41" fmla="*/ 6829425 w 6829425"/>
              <a:gd name="connsiteY41" fmla="*/ 869360 h 5128844"/>
              <a:gd name="connsiteX42" fmla="*/ 6829425 w 6829425"/>
              <a:gd name="connsiteY42" fmla="*/ 4518631 h 5128844"/>
              <a:gd name="connsiteX43" fmla="*/ 6744119 w 6829425"/>
              <a:gd name="connsiteY43" fmla="*/ 4545112 h 5128844"/>
              <a:gd name="connsiteX44" fmla="*/ 6645556 w 6829425"/>
              <a:gd name="connsiteY44" fmla="*/ 4555047 h 5128844"/>
              <a:gd name="connsiteX45" fmla="*/ 6455192 w 6829425"/>
              <a:gd name="connsiteY45" fmla="*/ 4516615 h 5128844"/>
              <a:gd name="connsiteX46" fmla="*/ 6390928 w 6829425"/>
              <a:gd name="connsiteY46" fmla="*/ 4481734 h 5128844"/>
              <a:gd name="connsiteX47" fmla="*/ 6378222 w 6829425"/>
              <a:gd name="connsiteY47" fmla="*/ 4544666 h 5128844"/>
              <a:gd name="connsiteX48" fmla="*/ 6216590 w 6829425"/>
              <a:gd name="connsiteY48" fmla="*/ 4651804 h 5128844"/>
              <a:gd name="connsiteX49" fmla="*/ 6041171 w 6829425"/>
              <a:gd name="connsiteY49" fmla="*/ 4476386 h 5128844"/>
              <a:gd name="connsiteX50" fmla="*/ 6216590 w 6829425"/>
              <a:gd name="connsiteY50" fmla="*/ 4300967 h 5128844"/>
              <a:gd name="connsiteX51" fmla="*/ 6219294 w 6829425"/>
              <a:gd name="connsiteY51" fmla="*/ 4301240 h 5128844"/>
              <a:gd name="connsiteX52" fmla="*/ 6194929 w 6829425"/>
              <a:gd name="connsiteY52" fmla="*/ 4256352 h 5128844"/>
              <a:gd name="connsiteX53" fmla="*/ 6168198 w 6829425"/>
              <a:gd name="connsiteY53" fmla="*/ 4170240 h 5128844"/>
              <a:gd name="connsiteX54" fmla="*/ 6119842 w 6829425"/>
              <a:gd name="connsiteY54" fmla="*/ 4155230 h 5128844"/>
              <a:gd name="connsiteX55" fmla="*/ 5991348 w 6829425"/>
              <a:gd name="connsiteY55" fmla="*/ 4068596 h 5128844"/>
              <a:gd name="connsiteX56" fmla="*/ 5989900 w 6829425"/>
              <a:gd name="connsiteY56" fmla="*/ 4066841 h 5128844"/>
              <a:gd name="connsiteX57" fmla="*/ 5989536 w 6829425"/>
              <a:gd name="connsiteY57" fmla="*/ 4068069 h 5128844"/>
              <a:gd name="connsiteX58" fmla="*/ 5528400 w 6829425"/>
              <a:gd name="connsiteY58" fmla="*/ 4381886 h 5128844"/>
              <a:gd name="connsiteX59" fmla="*/ 5117520 w 6829425"/>
              <a:gd name="connsiteY59" fmla="*/ 4163422 h 5128844"/>
              <a:gd name="connsiteX60" fmla="*/ 5084312 w 6829425"/>
              <a:gd name="connsiteY60" fmla="*/ 4102242 h 5128844"/>
              <a:gd name="connsiteX61" fmla="*/ 5072291 w 6829425"/>
              <a:gd name="connsiteY61" fmla="*/ 4114553 h 5128844"/>
              <a:gd name="connsiteX62" fmla="*/ 3999845 w 6829425"/>
              <a:gd name="connsiteY62" fmla="*/ 4528906 h 5128844"/>
              <a:gd name="connsiteX63" fmla="*/ 3239570 w 6829425"/>
              <a:gd name="connsiteY63" fmla="*/ 4336398 h 5128844"/>
              <a:gd name="connsiteX64" fmla="*/ 3139499 w 6829425"/>
              <a:gd name="connsiteY64" fmla="*/ 4275602 h 5128844"/>
              <a:gd name="connsiteX65" fmla="*/ 3053110 w 6829425"/>
              <a:gd name="connsiteY65" fmla="*/ 4380308 h 5128844"/>
              <a:gd name="connsiteX66" fmla="*/ 2486051 w 6829425"/>
              <a:gd name="connsiteY66" fmla="*/ 4615191 h 5128844"/>
              <a:gd name="connsiteX67" fmla="*/ 1747128 w 6829425"/>
              <a:gd name="connsiteY67" fmla="*/ 4125400 h 5128844"/>
              <a:gd name="connsiteX68" fmla="*/ 1729554 w 6829425"/>
              <a:gd name="connsiteY68" fmla="*/ 4068784 h 5128844"/>
              <a:gd name="connsiteX69" fmla="*/ 1669318 w 6829425"/>
              <a:gd name="connsiteY69" fmla="*/ 4113828 h 5128844"/>
              <a:gd name="connsiteX70" fmla="*/ 1640962 w 6829425"/>
              <a:gd name="connsiteY70" fmla="*/ 4130126 h 5128844"/>
              <a:gd name="connsiteX71" fmla="*/ 1641420 w 6829425"/>
              <a:gd name="connsiteY71" fmla="*/ 4134667 h 5128844"/>
              <a:gd name="connsiteX72" fmla="*/ 1610722 w 6829425"/>
              <a:gd name="connsiteY72" fmla="*/ 4286720 h 5128844"/>
              <a:gd name="connsiteX73" fmla="*/ 1577471 w 6829425"/>
              <a:gd name="connsiteY73" fmla="*/ 4347980 h 5128844"/>
              <a:gd name="connsiteX74" fmla="*/ 1583186 w 6829425"/>
              <a:gd name="connsiteY74" fmla="*/ 4354908 h 5128844"/>
              <a:gd name="connsiteX75" fmla="*/ 1634907 w 6829425"/>
              <a:gd name="connsiteY75" fmla="*/ 4524230 h 5128844"/>
              <a:gd name="connsiteX76" fmla="*/ 1332064 w 6829425"/>
              <a:gd name="connsiteY76" fmla="*/ 4827073 h 5128844"/>
              <a:gd name="connsiteX77" fmla="*/ 1029221 w 6829425"/>
              <a:gd name="connsiteY77" fmla="*/ 4524230 h 5128844"/>
              <a:gd name="connsiteX78" fmla="*/ 1035374 w 6829425"/>
              <a:gd name="connsiteY78" fmla="*/ 4463197 h 5128844"/>
              <a:gd name="connsiteX79" fmla="*/ 1036134 w 6829425"/>
              <a:gd name="connsiteY79" fmla="*/ 4460746 h 5128844"/>
              <a:gd name="connsiteX80" fmla="*/ 1032379 w 6829425"/>
              <a:gd name="connsiteY80" fmla="*/ 4458587 h 5128844"/>
              <a:gd name="connsiteX81" fmla="*/ 890850 w 6829425"/>
              <a:gd name="connsiteY81" fmla="*/ 4286720 h 5128844"/>
              <a:gd name="connsiteX82" fmla="*/ 888796 w 6829425"/>
              <a:gd name="connsiteY82" fmla="*/ 4280104 h 5128844"/>
              <a:gd name="connsiteX83" fmla="*/ 854906 w 6829425"/>
              <a:gd name="connsiteY83" fmla="*/ 4274932 h 5128844"/>
              <a:gd name="connsiteX84" fmla="*/ 0 w 6829425"/>
              <a:gd name="connsiteY84" fmla="*/ 3225997 h 5128844"/>
              <a:gd name="connsiteX85" fmla="*/ 472056 w 6829425"/>
              <a:gd name="connsiteY85" fmla="*/ 2338167 h 5128844"/>
              <a:gd name="connsiteX86" fmla="*/ 513004 w 6829425"/>
              <a:gd name="connsiteY86" fmla="*/ 2313290 h 5128844"/>
              <a:gd name="connsiteX87" fmla="*/ 440228 w 6829425"/>
              <a:gd name="connsiteY87" fmla="*/ 2225084 h 5128844"/>
              <a:gd name="connsiteX88" fmla="*/ 288130 w 6829425"/>
              <a:gd name="connsiteY88" fmla="*/ 1727148 h 5128844"/>
              <a:gd name="connsiteX89" fmla="*/ 680782 w 6829425"/>
              <a:gd name="connsiteY89" fmla="*/ 988660 h 5128844"/>
              <a:gd name="connsiteX90" fmla="*/ 686692 w 6829425"/>
              <a:gd name="connsiteY90" fmla="*/ 985069 h 5128844"/>
              <a:gd name="connsiteX91" fmla="*/ 641768 w 6829425"/>
              <a:gd name="connsiteY91" fmla="*/ 948003 h 5128844"/>
              <a:gd name="connsiteX92" fmla="*/ 534885 w 6829425"/>
              <a:gd name="connsiteY92" fmla="*/ 689965 h 5128844"/>
              <a:gd name="connsiteX93" fmla="*/ 899806 w 6829425"/>
              <a:gd name="connsiteY93" fmla="*/ 325044 h 5128844"/>
              <a:gd name="connsiteX94" fmla="*/ 1264727 w 6829425"/>
              <a:gd name="connsiteY94" fmla="*/ 689965 h 5128844"/>
              <a:gd name="connsiteX95" fmla="*/ 1236049 w 6829425"/>
              <a:gd name="connsiteY95" fmla="*/ 832009 h 5128844"/>
              <a:gd name="connsiteX96" fmla="*/ 1231762 w 6829425"/>
              <a:gd name="connsiteY96" fmla="*/ 839907 h 5128844"/>
              <a:gd name="connsiteX97" fmla="*/ 1292146 w 6829425"/>
              <a:gd name="connsiteY97" fmla="*/ 843716 h 5128844"/>
              <a:gd name="connsiteX98" fmla="*/ 1603225 w 6829425"/>
              <a:gd name="connsiteY98" fmla="*/ 944050 h 5128844"/>
              <a:gd name="connsiteX99" fmla="*/ 1625912 w 6829425"/>
              <a:gd name="connsiteY99" fmla="*/ 957832 h 5128844"/>
              <a:gd name="connsiteX100" fmla="*/ 1633161 w 6829425"/>
              <a:gd name="connsiteY100" fmla="*/ 921926 h 5128844"/>
              <a:gd name="connsiteX101" fmla="*/ 1821290 w 6829425"/>
              <a:gd name="connsiteY101" fmla="*/ 797226 h 5128844"/>
              <a:gd name="connsiteX102" fmla="*/ 2025464 w 6829425"/>
              <a:gd name="connsiteY102" fmla="*/ 1001400 h 5128844"/>
              <a:gd name="connsiteX103" fmla="*/ 1900764 w 6829425"/>
              <a:gd name="connsiteY103" fmla="*/ 1189528 h 5128844"/>
              <a:gd name="connsiteX104" fmla="*/ 1887789 w 6829425"/>
              <a:gd name="connsiteY104" fmla="*/ 1193556 h 5128844"/>
              <a:gd name="connsiteX105" fmla="*/ 1917208 w 6829425"/>
              <a:gd name="connsiteY105" fmla="*/ 1229212 h 5128844"/>
              <a:gd name="connsiteX106" fmla="*/ 1986881 w 6829425"/>
              <a:gd name="connsiteY106" fmla="*/ 1357574 h 5128844"/>
              <a:gd name="connsiteX107" fmla="*/ 2055529 w 6829425"/>
              <a:gd name="connsiteY107" fmla="*/ 1242991 h 5128844"/>
              <a:gd name="connsiteX108" fmla="*/ 2928896 w 6829425"/>
              <a:gd name="connsiteY108" fmla="*/ 792000 h 5128844"/>
              <a:gd name="connsiteX109" fmla="*/ 3098632 w 6829425"/>
              <a:gd name="connsiteY109" fmla="*/ 805376 h 5128844"/>
              <a:gd name="connsiteX110" fmla="*/ 3233923 w 6829425"/>
              <a:gd name="connsiteY110" fmla="*/ 837890 h 5128844"/>
              <a:gd name="connsiteX111" fmla="*/ 3232277 w 6829425"/>
              <a:gd name="connsiteY111" fmla="*/ 821563 h 5128844"/>
              <a:gd name="connsiteX112" fmla="*/ 3485737 w 6829425"/>
              <a:gd name="connsiteY112" fmla="*/ 510578 h 5128844"/>
              <a:gd name="connsiteX113" fmla="*/ 3515861 w 6829425"/>
              <a:gd name="connsiteY113" fmla="*/ 507541 h 5128844"/>
              <a:gd name="connsiteX114" fmla="*/ 3511815 w 6829425"/>
              <a:gd name="connsiteY114" fmla="*/ 467409 h 5128844"/>
              <a:gd name="connsiteX115" fmla="*/ 3750086 w 6829425"/>
              <a:gd name="connsiteY115" fmla="*/ 229138 h 5128844"/>
              <a:gd name="connsiteX116" fmla="*/ 5473699 w 6829425"/>
              <a:gd name="connsiteY116" fmla="*/ 182570 h 5128844"/>
              <a:gd name="connsiteX117" fmla="*/ 5706110 w 6829425"/>
              <a:gd name="connsiteY117" fmla="*/ 414981 h 5128844"/>
              <a:gd name="connsiteX118" fmla="*/ 5473699 w 6829425"/>
              <a:gd name="connsiteY118" fmla="*/ 647392 h 5128844"/>
              <a:gd name="connsiteX119" fmla="*/ 5241288 w 6829425"/>
              <a:gd name="connsiteY119" fmla="*/ 414981 h 5128844"/>
              <a:gd name="connsiteX120" fmla="*/ 5473699 w 6829425"/>
              <a:gd name="connsiteY120" fmla="*/ 182570 h 5128844"/>
              <a:gd name="connsiteX121" fmla="*/ 2272746 w 6829425"/>
              <a:gd name="connsiteY121" fmla="*/ 0 h 5128844"/>
              <a:gd name="connsiteX122" fmla="*/ 2674993 w 6829425"/>
              <a:gd name="connsiteY122" fmla="*/ 402247 h 5128844"/>
              <a:gd name="connsiteX123" fmla="*/ 2272746 w 6829425"/>
              <a:gd name="connsiteY123" fmla="*/ 804495 h 5128844"/>
              <a:gd name="connsiteX124" fmla="*/ 1870499 w 6829425"/>
              <a:gd name="connsiteY124" fmla="*/ 402247 h 5128844"/>
              <a:gd name="connsiteX125" fmla="*/ 2272746 w 6829425"/>
              <a:gd name="connsiteY125" fmla="*/ 0 h 5128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6829425" h="5128844">
                <a:moveTo>
                  <a:pt x="3726472" y="4542460"/>
                </a:moveTo>
                <a:cubicBezTo>
                  <a:pt x="3888398" y="4542460"/>
                  <a:pt x="4019665" y="4673727"/>
                  <a:pt x="4019665" y="4835652"/>
                </a:cubicBezTo>
                <a:cubicBezTo>
                  <a:pt x="4019665" y="4997577"/>
                  <a:pt x="3888398" y="5128844"/>
                  <a:pt x="3726472" y="5128844"/>
                </a:cubicBezTo>
                <a:cubicBezTo>
                  <a:pt x="3564547" y="5128844"/>
                  <a:pt x="3433280" y="4997577"/>
                  <a:pt x="3433280" y="4835652"/>
                </a:cubicBezTo>
                <a:cubicBezTo>
                  <a:pt x="3433280" y="4673727"/>
                  <a:pt x="3564547" y="4542460"/>
                  <a:pt x="3726472" y="4542460"/>
                </a:cubicBezTo>
                <a:close/>
                <a:moveTo>
                  <a:pt x="3218828" y="4488421"/>
                </a:moveTo>
                <a:cubicBezTo>
                  <a:pt x="3294026" y="4488421"/>
                  <a:pt x="3354986" y="4549381"/>
                  <a:pt x="3354986" y="4624579"/>
                </a:cubicBezTo>
                <a:cubicBezTo>
                  <a:pt x="3354986" y="4699777"/>
                  <a:pt x="3294026" y="4760737"/>
                  <a:pt x="3218828" y="4760737"/>
                </a:cubicBezTo>
                <a:cubicBezTo>
                  <a:pt x="3143630" y="4760737"/>
                  <a:pt x="3082670" y="4699777"/>
                  <a:pt x="3082670" y="4624579"/>
                </a:cubicBezTo>
                <a:cubicBezTo>
                  <a:pt x="3082670" y="4549381"/>
                  <a:pt x="3143630" y="4488421"/>
                  <a:pt x="3218828" y="4488421"/>
                </a:cubicBezTo>
                <a:close/>
                <a:moveTo>
                  <a:pt x="4936360" y="4343397"/>
                </a:moveTo>
                <a:cubicBezTo>
                  <a:pt x="5063322" y="4343397"/>
                  <a:pt x="5166244" y="4446320"/>
                  <a:pt x="5166244" y="4573282"/>
                </a:cubicBezTo>
                <a:cubicBezTo>
                  <a:pt x="5166244" y="4700244"/>
                  <a:pt x="5063322" y="4803166"/>
                  <a:pt x="4936360" y="4803166"/>
                </a:cubicBezTo>
                <a:cubicBezTo>
                  <a:pt x="4809398" y="4803166"/>
                  <a:pt x="4706476" y="4700244"/>
                  <a:pt x="4706476" y="4573282"/>
                </a:cubicBezTo>
                <a:cubicBezTo>
                  <a:pt x="4706476" y="4446320"/>
                  <a:pt x="4809398" y="4343397"/>
                  <a:pt x="4936360" y="4343397"/>
                </a:cubicBezTo>
                <a:close/>
                <a:moveTo>
                  <a:pt x="6700294" y="250564"/>
                </a:moveTo>
                <a:cubicBezTo>
                  <a:pt x="6735698" y="250564"/>
                  <a:pt x="6769426" y="257740"/>
                  <a:pt x="6800102" y="270715"/>
                </a:cubicBezTo>
                <a:lnTo>
                  <a:pt x="6829425" y="286631"/>
                </a:lnTo>
                <a:lnTo>
                  <a:pt x="6829425" y="727330"/>
                </a:lnTo>
                <a:lnTo>
                  <a:pt x="6800102" y="743245"/>
                </a:lnTo>
                <a:cubicBezTo>
                  <a:pt x="6769426" y="756222"/>
                  <a:pt x="6735698" y="763396"/>
                  <a:pt x="6700294" y="763396"/>
                </a:cubicBezTo>
                <a:cubicBezTo>
                  <a:pt x="6558679" y="763396"/>
                  <a:pt x="6443878" y="648595"/>
                  <a:pt x="6443878" y="506980"/>
                </a:cubicBezTo>
                <a:cubicBezTo>
                  <a:pt x="6443878" y="365365"/>
                  <a:pt x="6558679" y="250564"/>
                  <a:pt x="6700294" y="250564"/>
                </a:cubicBezTo>
                <a:close/>
                <a:moveTo>
                  <a:pt x="3750086" y="229138"/>
                </a:moveTo>
                <a:cubicBezTo>
                  <a:pt x="3881679" y="229138"/>
                  <a:pt x="3988357" y="335816"/>
                  <a:pt x="3988357" y="467409"/>
                </a:cubicBezTo>
                <a:cubicBezTo>
                  <a:pt x="3988357" y="566104"/>
                  <a:pt x="3928351" y="650784"/>
                  <a:pt x="3842832" y="686955"/>
                </a:cubicBezTo>
                <a:lnTo>
                  <a:pt x="3837159" y="688716"/>
                </a:lnTo>
                <a:lnTo>
                  <a:pt x="3842199" y="698004"/>
                </a:lnTo>
                <a:cubicBezTo>
                  <a:pt x="3850230" y="716992"/>
                  <a:pt x="3856467" y="736925"/>
                  <a:pt x="3860696" y="757589"/>
                </a:cubicBezTo>
                <a:lnTo>
                  <a:pt x="3866452" y="814694"/>
                </a:lnTo>
                <a:lnTo>
                  <a:pt x="3876861" y="810593"/>
                </a:lnTo>
                <a:cubicBezTo>
                  <a:pt x="3915711" y="798509"/>
                  <a:pt x="3957018" y="791999"/>
                  <a:pt x="3999845" y="791999"/>
                </a:cubicBezTo>
                <a:cubicBezTo>
                  <a:pt x="4056948" y="791999"/>
                  <a:pt x="4111348" y="803572"/>
                  <a:pt x="4160828" y="824502"/>
                </a:cubicBezTo>
                <a:lnTo>
                  <a:pt x="4229022" y="861516"/>
                </a:lnTo>
                <a:lnTo>
                  <a:pt x="4242910" y="835931"/>
                </a:lnTo>
                <a:cubicBezTo>
                  <a:pt x="4340948" y="690815"/>
                  <a:pt x="4506974" y="595404"/>
                  <a:pt x="4695284" y="595404"/>
                </a:cubicBezTo>
                <a:cubicBezTo>
                  <a:pt x="4921257" y="595404"/>
                  <a:pt x="5115139" y="732794"/>
                  <a:pt x="5197957" y="928600"/>
                </a:cubicBezTo>
                <a:lnTo>
                  <a:pt x="5216322" y="987759"/>
                </a:lnTo>
                <a:lnTo>
                  <a:pt x="5363708" y="895775"/>
                </a:lnTo>
                <a:cubicBezTo>
                  <a:pt x="5589710" y="773004"/>
                  <a:pt x="5848703" y="703266"/>
                  <a:pt x="6123983" y="703266"/>
                </a:cubicBezTo>
                <a:cubicBezTo>
                  <a:pt x="6344208" y="703266"/>
                  <a:pt x="6554008" y="747898"/>
                  <a:pt x="6744832" y="828609"/>
                </a:cubicBezTo>
                <a:lnTo>
                  <a:pt x="6829425" y="869360"/>
                </a:lnTo>
                <a:lnTo>
                  <a:pt x="6829425" y="4518631"/>
                </a:lnTo>
                <a:lnTo>
                  <a:pt x="6744119" y="4545112"/>
                </a:lnTo>
                <a:cubicBezTo>
                  <a:pt x="6712282" y="4551626"/>
                  <a:pt x="6679319" y="4555047"/>
                  <a:pt x="6645556" y="4555047"/>
                </a:cubicBezTo>
                <a:cubicBezTo>
                  <a:pt x="6578031" y="4555047"/>
                  <a:pt x="6513702" y="4541363"/>
                  <a:pt x="6455192" y="4516615"/>
                </a:cubicBezTo>
                <a:lnTo>
                  <a:pt x="6390928" y="4481734"/>
                </a:lnTo>
                <a:lnTo>
                  <a:pt x="6378222" y="4544666"/>
                </a:lnTo>
                <a:cubicBezTo>
                  <a:pt x="6351594" y="4607627"/>
                  <a:pt x="6289250" y="4651804"/>
                  <a:pt x="6216590" y="4651804"/>
                </a:cubicBezTo>
                <a:cubicBezTo>
                  <a:pt x="6119709" y="4651804"/>
                  <a:pt x="6041171" y="4573267"/>
                  <a:pt x="6041171" y="4476386"/>
                </a:cubicBezTo>
                <a:cubicBezTo>
                  <a:pt x="6041171" y="4379505"/>
                  <a:pt x="6119709" y="4300967"/>
                  <a:pt x="6216590" y="4300967"/>
                </a:cubicBezTo>
                <a:lnTo>
                  <a:pt x="6219294" y="4301240"/>
                </a:lnTo>
                <a:lnTo>
                  <a:pt x="6194929" y="4256352"/>
                </a:lnTo>
                <a:lnTo>
                  <a:pt x="6168198" y="4170240"/>
                </a:lnTo>
                <a:lnTo>
                  <a:pt x="6119842" y="4155230"/>
                </a:lnTo>
                <a:cubicBezTo>
                  <a:pt x="6071478" y="4134773"/>
                  <a:pt x="6027925" y="4105174"/>
                  <a:pt x="5991348" y="4068596"/>
                </a:cubicBezTo>
                <a:lnTo>
                  <a:pt x="5989900" y="4066841"/>
                </a:lnTo>
                <a:lnTo>
                  <a:pt x="5989536" y="4068069"/>
                </a:lnTo>
                <a:cubicBezTo>
                  <a:pt x="5917069" y="4251844"/>
                  <a:pt x="5737921" y="4381886"/>
                  <a:pt x="5528400" y="4381886"/>
                </a:cubicBezTo>
                <a:cubicBezTo>
                  <a:pt x="5357362" y="4381886"/>
                  <a:pt x="5206565" y="4295227"/>
                  <a:pt x="5117520" y="4163422"/>
                </a:cubicBezTo>
                <a:lnTo>
                  <a:pt x="5084312" y="4102242"/>
                </a:lnTo>
                <a:lnTo>
                  <a:pt x="5072291" y="4114553"/>
                </a:lnTo>
                <a:cubicBezTo>
                  <a:pt x="4789039" y="4371997"/>
                  <a:pt x="4412766" y="4528906"/>
                  <a:pt x="3999845" y="4528906"/>
                </a:cubicBezTo>
                <a:cubicBezTo>
                  <a:pt x="3724565" y="4528906"/>
                  <a:pt x="3465572" y="4459170"/>
                  <a:pt x="3239570" y="4336398"/>
                </a:cubicBezTo>
                <a:lnTo>
                  <a:pt x="3139499" y="4275602"/>
                </a:lnTo>
                <a:lnTo>
                  <a:pt x="3053110" y="4380308"/>
                </a:lnTo>
                <a:cubicBezTo>
                  <a:pt x="2907987" y="4525431"/>
                  <a:pt x="2707502" y="4615191"/>
                  <a:pt x="2486051" y="4615191"/>
                </a:cubicBezTo>
                <a:cubicBezTo>
                  <a:pt x="2153876" y="4615191"/>
                  <a:pt x="1868870" y="4413229"/>
                  <a:pt x="1747128" y="4125400"/>
                </a:cubicBezTo>
                <a:lnTo>
                  <a:pt x="1729554" y="4068784"/>
                </a:lnTo>
                <a:lnTo>
                  <a:pt x="1669318" y="4113828"/>
                </a:lnTo>
                <a:lnTo>
                  <a:pt x="1640962" y="4130126"/>
                </a:lnTo>
                <a:lnTo>
                  <a:pt x="1641420" y="4134667"/>
                </a:lnTo>
                <a:cubicBezTo>
                  <a:pt x="1641420" y="4188603"/>
                  <a:pt x="1630489" y="4239985"/>
                  <a:pt x="1610722" y="4286720"/>
                </a:cubicBezTo>
                <a:lnTo>
                  <a:pt x="1577471" y="4347980"/>
                </a:lnTo>
                <a:lnTo>
                  <a:pt x="1583186" y="4354908"/>
                </a:lnTo>
                <a:cubicBezTo>
                  <a:pt x="1615840" y="4403242"/>
                  <a:pt x="1634907" y="4461509"/>
                  <a:pt x="1634907" y="4524230"/>
                </a:cubicBezTo>
                <a:cubicBezTo>
                  <a:pt x="1634907" y="4691486"/>
                  <a:pt x="1499320" y="4827073"/>
                  <a:pt x="1332064" y="4827073"/>
                </a:cubicBezTo>
                <a:cubicBezTo>
                  <a:pt x="1164808" y="4827073"/>
                  <a:pt x="1029221" y="4691486"/>
                  <a:pt x="1029221" y="4524230"/>
                </a:cubicBezTo>
                <a:cubicBezTo>
                  <a:pt x="1029221" y="4503323"/>
                  <a:pt x="1031339" y="4482911"/>
                  <a:pt x="1035374" y="4463197"/>
                </a:cubicBezTo>
                <a:lnTo>
                  <a:pt x="1036134" y="4460746"/>
                </a:lnTo>
                <a:lnTo>
                  <a:pt x="1032379" y="4458587"/>
                </a:lnTo>
                <a:cubicBezTo>
                  <a:pt x="970033" y="4416467"/>
                  <a:pt x="920501" y="4356822"/>
                  <a:pt x="890850" y="4286720"/>
                </a:cubicBezTo>
                <a:lnTo>
                  <a:pt x="888796" y="4280104"/>
                </a:lnTo>
                <a:lnTo>
                  <a:pt x="854906" y="4274932"/>
                </a:lnTo>
                <a:cubicBezTo>
                  <a:pt x="367012" y="4175094"/>
                  <a:pt x="0" y="3743406"/>
                  <a:pt x="0" y="3225997"/>
                </a:cubicBezTo>
                <a:cubicBezTo>
                  <a:pt x="0" y="2856420"/>
                  <a:pt x="187251" y="2530577"/>
                  <a:pt x="472056" y="2338167"/>
                </a:cubicBezTo>
                <a:lnTo>
                  <a:pt x="513004" y="2313290"/>
                </a:lnTo>
                <a:lnTo>
                  <a:pt x="440228" y="2225084"/>
                </a:lnTo>
                <a:cubicBezTo>
                  <a:pt x="344201" y="2082946"/>
                  <a:pt x="288130" y="1911595"/>
                  <a:pt x="288130" y="1727148"/>
                </a:cubicBezTo>
                <a:cubicBezTo>
                  <a:pt x="288130" y="1419738"/>
                  <a:pt x="443884" y="1148705"/>
                  <a:pt x="680782" y="988660"/>
                </a:cubicBezTo>
                <a:lnTo>
                  <a:pt x="686692" y="985069"/>
                </a:lnTo>
                <a:lnTo>
                  <a:pt x="641768" y="948003"/>
                </a:lnTo>
                <a:cubicBezTo>
                  <a:pt x="575730" y="881965"/>
                  <a:pt x="534885" y="790735"/>
                  <a:pt x="534885" y="689965"/>
                </a:cubicBezTo>
                <a:cubicBezTo>
                  <a:pt x="534885" y="488425"/>
                  <a:pt x="698266" y="325044"/>
                  <a:pt x="899806" y="325044"/>
                </a:cubicBezTo>
                <a:cubicBezTo>
                  <a:pt x="1101346" y="325044"/>
                  <a:pt x="1264727" y="488425"/>
                  <a:pt x="1264727" y="689965"/>
                </a:cubicBezTo>
                <a:cubicBezTo>
                  <a:pt x="1264727" y="740350"/>
                  <a:pt x="1254516" y="788350"/>
                  <a:pt x="1236049" y="832009"/>
                </a:cubicBezTo>
                <a:lnTo>
                  <a:pt x="1231762" y="839907"/>
                </a:lnTo>
                <a:lnTo>
                  <a:pt x="1292146" y="843716"/>
                </a:lnTo>
                <a:cubicBezTo>
                  <a:pt x="1403577" y="857881"/>
                  <a:pt x="1508582" y="892637"/>
                  <a:pt x="1603225" y="944050"/>
                </a:cubicBezTo>
                <a:lnTo>
                  <a:pt x="1625912" y="957832"/>
                </a:lnTo>
                <a:lnTo>
                  <a:pt x="1633161" y="921926"/>
                </a:lnTo>
                <a:cubicBezTo>
                  <a:pt x="1664157" y="848645"/>
                  <a:pt x="1736718" y="797226"/>
                  <a:pt x="1821290" y="797226"/>
                </a:cubicBezTo>
                <a:cubicBezTo>
                  <a:pt x="1934053" y="797226"/>
                  <a:pt x="2025464" y="888638"/>
                  <a:pt x="2025464" y="1001400"/>
                </a:cubicBezTo>
                <a:cubicBezTo>
                  <a:pt x="2025464" y="1085972"/>
                  <a:pt x="1974045" y="1158533"/>
                  <a:pt x="1900764" y="1189528"/>
                </a:cubicBezTo>
                <a:lnTo>
                  <a:pt x="1887789" y="1193556"/>
                </a:lnTo>
                <a:lnTo>
                  <a:pt x="1917208" y="1229212"/>
                </a:lnTo>
                <a:lnTo>
                  <a:pt x="1986881" y="1357574"/>
                </a:lnTo>
                <a:lnTo>
                  <a:pt x="2055529" y="1242991"/>
                </a:lnTo>
                <a:cubicBezTo>
                  <a:pt x="2249627" y="970050"/>
                  <a:pt x="2568469" y="792000"/>
                  <a:pt x="2928896" y="792000"/>
                </a:cubicBezTo>
                <a:cubicBezTo>
                  <a:pt x="2986656" y="792000"/>
                  <a:pt x="3043349" y="796573"/>
                  <a:pt x="3098632" y="805376"/>
                </a:cubicBezTo>
                <a:lnTo>
                  <a:pt x="3233923" y="837890"/>
                </a:lnTo>
                <a:lnTo>
                  <a:pt x="3232277" y="821563"/>
                </a:lnTo>
                <a:cubicBezTo>
                  <a:pt x="3232277" y="668163"/>
                  <a:pt x="3341088" y="540178"/>
                  <a:pt x="3485737" y="510578"/>
                </a:cubicBezTo>
                <a:lnTo>
                  <a:pt x="3515861" y="507541"/>
                </a:lnTo>
                <a:lnTo>
                  <a:pt x="3511815" y="467409"/>
                </a:lnTo>
                <a:cubicBezTo>
                  <a:pt x="3511815" y="335816"/>
                  <a:pt x="3618493" y="229138"/>
                  <a:pt x="3750086" y="229138"/>
                </a:cubicBezTo>
                <a:close/>
                <a:moveTo>
                  <a:pt x="5473699" y="182570"/>
                </a:moveTo>
                <a:cubicBezTo>
                  <a:pt x="5602056" y="182570"/>
                  <a:pt x="5706110" y="286624"/>
                  <a:pt x="5706110" y="414981"/>
                </a:cubicBezTo>
                <a:cubicBezTo>
                  <a:pt x="5706110" y="543338"/>
                  <a:pt x="5602056" y="647392"/>
                  <a:pt x="5473699" y="647392"/>
                </a:cubicBezTo>
                <a:cubicBezTo>
                  <a:pt x="5345342" y="647392"/>
                  <a:pt x="5241288" y="543338"/>
                  <a:pt x="5241288" y="414981"/>
                </a:cubicBezTo>
                <a:cubicBezTo>
                  <a:pt x="5241288" y="286624"/>
                  <a:pt x="5345342" y="182570"/>
                  <a:pt x="5473699" y="182570"/>
                </a:cubicBezTo>
                <a:close/>
                <a:moveTo>
                  <a:pt x="2272746" y="0"/>
                </a:moveTo>
                <a:cubicBezTo>
                  <a:pt x="2494901" y="0"/>
                  <a:pt x="2674993" y="180092"/>
                  <a:pt x="2674993" y="402247"/>
                </a:cubicBezTo>
                <a:cubicBezTo>
                  <a:pt x="2674993" y="624402"/>
                  <a:pt x="2494901" y="804495"/>
                  <a:pt x="2272746" y="804495"/>
                </a:cubicBezTo>
                <a:cubicBezTo>
                  <a:pt x="2050591" y="804495"/>
                  <a:pt x="1870499" y="624402"/>
                  <a:pt x="1870499" y="402247"/>
                </a:cubicBezTo>
                <a:cubicBezTo>
                  <a:pt x="1870499" y="180092"/>
                  <a:pt x="2050591" y="0"/>
                  <a:pt x="227274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480801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C86D0D7-97A4-4FF4-AF10-D4323EA532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553549" y="1000912"/>
            <a:ext cx="6868624" cy="4856176"/>
          </a:xfrm>
          <a:custGeom>
            <a:avLst/>
            <a:gdLst>
              <a:gd name="connsiteX0" fmla="*/ 4105787 w 7760192"/>
              <a:gd name="connsiteY0" fmla="*/ 3016 h 5486522"/>
              <a:gd name="connsiteX1" fmla="*/ 5016028 w 7760192"/>
              <a:gd name="connsiteY1" fmla="*/ 693513 h 5486522"/>
              <a:gd name="connsiteX2" fmla="*/ 5026633 w 7760192"/>
              <a:gd name="connsiteY2" fmla="*/ 764594 h 5486522"/>
              <a:gd name="connsiteX3" fmla="*/ 5070886 w 7760192"/>
              <a:gd name="connsiteY3" fmla="*/ 730665 h 5486522"/>
              <a:gd name="connsiteX4" fmla="*/ 6081852 w 7760192"/>
              <a:gd name="connsiteY4" fmla="*/ 317812 h 5486522"/>
              <a:gd name="connsiteX5" fmla="*/ 6801519 w 7760192"/>
              <a:gd name="connsiteY5" fmla="*/ 716121 h 5486522"/>
              <a:gd name="connsiteX6" fmla="*/ 6837986 w 7760192"/>
              <a:gd name="connsiteY6" fmla="*/ 769791 h 5486522"/>
              <a:gd name="connsiteX7" fmla="*/ 6897218 w 7760192"/>
              <a:gd name="connsiteY7" fmla="*/ 748888 h 5486522"/>
              <a:gd name="connsiteX8" fmla="*/ 6969765 w 7760192"/>
              <a:gd name="connsiteY8" fmla="*/ 735956 h 5486522"/>
              <a:gd name="connsiteX9" fmla="*/ 7619334 w 7760192"/>
              <a:gd name="connsiteY9" fmla="*/ 1371483 h 5486522"/>
              <a:gd name="connsiteX10" fmla="*/ 7369897 w 7760192"/>
              <a:gd name="connsiteY10" fmla="*/ 2394968 h 5486522"/>
              <a:gd name="connsiteX11" fmla="*/ 7338035 w 7760192"/>
              <a:gd name="connsiteY11" fmla="*/ 2399758 h 5486522"/>
              <a:gd name="connsiteX12" fmla="*/ 7339262 w 7760192"/>
              <a:gd name="connsiteY12" fmla="*/ 2409172 h 5486522"/>
              <a:gd name="connsiteX13" fmla="*/ 7337301 w 7760192"/>
              <a:gd name="connsiteY13" fmla="*/ 3030896 h 5486522"/>
              <a:gd name="connsiteX14" fmla="*/ 7305611 w 7760192"/>
              <a:gd name="connsiteY14" fmla="*/ 3194953 h 5486522"/>
              <a:gd name="connsiteX15" fmla="*/ 7322114 w 7760192"/>
              <a:gd name="connsiteY15" fmla="*/ 3229168 h 5486522"/>
              <a:gd name="connsiteX16" fmla="*/ 7469702 w 7760192"/>
              <a:gd name="connsiteY16" fmla="*/ 3858409 h 5486522"/>
              <a:gd name="connsiteX17" fmla="*/ 6130742 w 7760192"/>
              <a:gd name="connsiteY17" fmla="*/ 4837582 h 5486522"/>
              <a:gd name="connsiteX18" fmla="*/ 5951630 w 7760192"/>
              <a:gd name="connsiteY18" fmla="*/ 4752380 h 5486522"/>
              <a:gd name="connsiteX19" fmla="*/ 5887755 w 7760192"/>
              <a:gd name="connsiteY19" fmla="*/ 4716678 h 5486522"/>
              <a:gd name="connsiteX20" fmla="*/ 5886437 w 7760192"/>
              <a:gd name="connsiteY20" fmla="*/ 4723703 h 5486522"/>
              <a:gd name="connsiteX21" fmla="*/ 3888567 w 7760192"/>
              <a:gd name="connsiteY21" fmla="*/ 5304872 h 5486522"/>
              <a:gd name="connsiteX22" fmla="*/ 2532646 w 7760192"/>
              <a:gd name="connsiteY22" fmla="*/ 4653185 h 5486522"/>
              <a:gd name="connsiteX23" fmla="*/ 2532028 w 7760192"/>
              <a:gd name="connsiteY23" fmla="*/ 4652302 h 5486522"/>
              <a:gd name="connsiteX24" fmla="*/ 2510390 w 7760192"/>
              <a:gd name="connsiteY24" fmla="*/ 4758472 h 5486522"/>
              <a:gd name="connsiteX25" fmla="*/ 1273903 w 7760192"/>
              <a:gd name="connsiteY25" fmla="*/ 5112714 h 5486522"/>
              <a:gd name="connsiteX26" fmla="*/ 876655 w 7760192"/>
              <a:gd name="connsiteY26" fmla="*/ 4432331 h 5486522"/>
              <a:gd name="connsiteX27" fmla="*/ 880077 w 7760192"/>
              <a:gd name="connsiteY27" fmla="*/ 4407262 h 5486522"/>
              <a:gd name="connsiteX28" fmla="*/ 708988 w 7760192"/>
              <a:gd name="connsiteY28" fmla="*/ 4362749 h 5486522"/>
              <a:gd name="connsiteX29" fmla="*/ 186211 w 7760192"/>
              <a:gd name="connsiteY29" fmla="*/ 2036574 h 5486522"/>
              <a:gd name="connsiteX30" fmla="*/ 2460508 w 7760192"/>
              <a:gd name="connsiteY30" fmla="*/ 593629 h 5486522"/>
              <a:gd name="connsiteX31" fmla="*/ 2510109 w 7760192"/>
              <a:gd name="connsiteY31" fmla="*/ 627534 h 5486522"/>
              <a:gd name="connsiteX32" fmla="*/ 2547873 w 7760192"/>
              <a:gd name="connsiteY32" fmla="*/ 597530 h 5486522"/>
              <a:gd name="connsiteX33" fmla="*/ 3200245 w 7760192"/>
              <a:gd name="connsiteY33" fmla="*/ 248873 h 5486522"/>
              <a:gd name="connsiteX34" fmla="*/ 4105787 w 7760192"/>
              <a:gd name="connsiteY34" fmla="*/ 3016 h 5486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760192" h="5486522">
                <a:moveTo>
                  <a:pt x="4105787" y="3016"/>
                </a:moveTo>
                <a:cubicBezTo>
                  <a:pt x="4609329" y="-29485"/>
                  <a:pt x="4912624" y="200775"/>
                  <a:pt x="5016028" y="693513"/>
                </a:cubicBezTo>
                <a:lnTo>
                  <a:pt x="5026633" y="764594"/>
                </a:lnTo>
                <a:lnTo>
                  <a:pt x="5070886" y="730665"/>
                </a:lnTo>
                <a:cubicBezTo>
                  <a:pt x="5453902" y="454261"/>
                  <a:pt x="5790868" y="316677"/>
                  <a:pt x="6081852" y="317812"/>
                </a:cubicBezTo>
                <a:cubicBezTo>
                  <a:pt x="6365375" y="318918"/>
                  <a:pt x="6605244" y="451720"/>
                  <a:pt x="6801519" y="716121"/>
                </a:cubicBezTo>
                <a:lnTo>
                  <a:pt x="6837986" y="769791"/>
                </a:lnTo>
                <a:lnTo>
                  <a:pt x="6897218" y="748888"/>
                </a:lnTo>
                <a:cubicBezTo>
                  <a:pt x="6921676" y="742368"/>
                  <a:pt x="6945859" y="738057"/>
                  <a:pt x="6969765" y="735956"/>
                </a:cubicBezTo>
                <a:cubicBezTo>
                  <a:pt x="7215661" y="714333"/>
                  <a:pt x="7432334" y="926365"/>
                  <a:pt x="7619334" y="1371483"/>
                </a:cubicBezTo>
                <a:cubicBezTo>
                  <a:pt x="7869620" y="1966171"/>
                  <a:pt x="7786295" y="2307108"/>
                  <a:pt x="7369897" y="2394968"/>
                </a:cubicBezTo>
                <a:lnTo>
                  <a:pt x="7338035" y="2399758"/>
                </a:lnTo>
                <a:lnTo>
                  <a:pt x="7339262" y="2409172"/>
                </a:lnTo>
                <a:cubicBezTo>
                  <a:pt x="7362890" y="2643612"/>
                  <a:pt x="7362232" y="2850858"/>
                  <a:pt x="7337301" y="3030896"/>
                </a:cubicBezTo>
                <a:lnTo>
                  <a:pt x="7305611" y="3194953"/>
                </a:lnTo>
                <a:lnTo>
                  <a:pt x="7322114" y="3229168"/>
                </a:lnTo>
                <a:cubicBezTo>
                  <a:pt x="7392635" y="3390775"/>
                  <a:pt x="7441842" y="3600524"/>
                  <a:pt x="7469702" y="3858409"/>
                </a:cubicBezTo>
                <a:cubicBezTo>
                  <a:pt x="7591176" y="4959091"/>
                  <a:pt x="7143120" y="5285234"/>
                  <a:pt x="6130742" y="4837582"/>
                </a:cubicBezTo>
                <a:cubicBezTo>
                  <a:pt x="6067305" y="4809580"/>
                  <a:pt x="6007602" y="4781179"/>
                  <a:pt x="5951630" y="4752380"/>
                </a:cubicBezTo>
                <a:lnTo>
                  <a:pt x="5887755" y="4716678"/>
                </a:lnTo>
                <a:lnTo>
                  <a:pt x="5886437" y="4723703"/>
                </a:lnTo>
                <a:cubicBezTo>
                  <a:pt x="5715024" y="5379443"/>
                  <a:pt x="5048881" y="5573526"/>
                  <a:pt x="3888567" y="5304872"/>
                </a:cubicBezTo>
                <a:cubicBezTo>
                  <a:pt x="3224788" y="5152793"/>
                  <a:pt x="2772884" y="4935429"/>
                  <a:pt x="2532646" y="4653185"/>
                </a:cubicBezTo>
                <a:lnTo>
                  <a:pt x="2532028" y="4652302"/>
                </a:lnTo>
                <a:lnTo>
                  <a:pt x="2510390" y="4758472"/>
                </a:lnTo>
                <a:cubicBezTo>
                  <a:pt x="2304213" y="5592003"/>
                  <a:pt x="1890854" y="5709438"/>
                  <a:pt x="1273903" y="5112714"/>
                </a:cubicBezTo>
                <a:cubicBezTo>
                  <a:pt x="1003201" y="4851223"/>
                  <a:pt x="870836" y="4624456"/>
                  <a:pt x="876655" y="4432331"/>
                </a:cubicBezTo>
                <a:lnTo>
                  <a:pt x="880077" y="4407262"/>
                </a:lnTo>
                <a:lnTo>
                  <a:pt x="708988" y="4362749"/>
                </a:lnTo>
                <a:cubicBezTo>
                  <a:pt x="-5901" y="4115835"/>
                  <a:pt x="-180160" y="3339553"/>
                  <a:pt x="186211" y="2036574"/>
                </a:cubicBezTo>
                <a:cubicBezTo>
                  <a:pt x="648058" y="389974"/>
                  <a:pt x="1406157" y="-90115"/>
                  <a:pt x="2460508" y="593629"/>
                </a:cubicBezTo>
                <a:lnTo>
                  <a:pt x="2510109" y="627534"/>
                </a:lnTo>
                <a:lnTo>
                  <a:pt x="2547873" y="597530"/>
                </a:lnTo>
                <a:cubicBezTo>
                  <a:pt x="2719354" y="475429"/>
                  <a:pt x="2936822" y="359201"/>
                  <a:pt x="3200245" y="248873"/>
                </a:cubicBezTo>
                <a:cubicBezTo>
                  <a:pt x="3552183" y="101207"/>
                  <a:pt x="3854016" y="19266"/>
                  <a:pt x="4105787" y="3016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531B659F-6702-4790-97B8-EABA180B70D8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DCC85E21-7755-4B3A-9C19-67CBAC0E1E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5179BA-2AAC-4826-954B-B917E229F2E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849112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550A75F3-4E18-4B86-9618-BAEBCBEB528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D3F18D1-B4F5-4BEB-9E75-CADC29F16D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AD1C1-5C8B-4F74-9EA6-7A2C76F3DBC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9F2D94D-C253-46C1-928E-41B6CC25AF0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-421" y="1"/>
            <a:ext cx="6426928" cy="5916681"/>
          </a:xfrm>
          <a:custGeom>
            <a:avLst/>
            <a:gdLst>
              <a:gd name="connsiteX0" fmla="*/ 5791469 w 6426928"/>
              <a:gd name="connsiteY0" fmla="*/ 1915699 h 5916681"/>
              <a:gd name="connsiteX1" fmla="*/ 6151397 w 6426928"/>
              <a:gd name="connsiteY1" fmla="*/ 2021879 h 5916681"/>
              <a:gd name="connsiteX2" fmla="*/ 6086697 w 6426928"/>
              <a:gd name="connsiteY2" fmla="*/ 4279872 h 5916681"/>
              <a:gd name="connsiteX3" fmla="*/ 4861500 w 6426928"/>
              <a:gd name="connsiteY3" fmla="*/ 5616442 h 5916681"/>
              <a:gd name="connsiteX4" fmla="*/ 2528921 w 6426928"/>
              <a:gd name="connsiteY4" fmla="*/ 5448408 h 5916681"/>
              <a:gd name="connsiteX5" fmla="*/ 2811600 w 6426928"/>
              <a:gd name="connsiteY5" fmla="*/ 2987205 h 5916681"/>
              <a:gd name="connsiteX6" fmla="*/ 4743723 w 6426928"/>
              <a:gd name="connsiteY6" fmla="*/ 2435352 h 5916681"/>
              <a:gd name="connsiteX7" fmla="*/ 5791469 w 6426928"/>
              <a:gd name="connsiteY7" fmla="*/ 1915699 h 5916681"/>
              <a:gd name="connsiteX8" fmla="*/ 0 w 6426928"/>
              <a:gd name="connsiteY8" fmla="*/ 0 h 5916681"/>
              <a:gd name="connsiteX9" fmla="*/ 5830533 w 6426928"/>
              <a:gd name="connsiteY9" fmla="*/ 0 h 5916681"/>
              <a:gd name="connsiteX10" fmla="*/ 5908368 w 6426928"/>
              <a:gd name="connsiteY10" fmla="*/ 104403 h 5916681"/>
              <a:gd name="connsiteX11" fmla="*/ 5312473 w 6426928"/>
              <a:gd name="connsiteY11" fmla="*/ 1838197 h 5916681"/>
              <a:gd name="connsiteX12" fmla="*/ 2540311 w 6426928"/>
              <a:gd name="connsiteY12" fmla="*/ 2676443 h 5916681"/>
              <a:gd name="connsiteX13" fmla="*/ 1740705 w 6426928"/>
              <a:gd name="connsiteY13" fmla="*/ 5000375 h 5916681"/>
              <a:gd name="connsiteX14" fmla="*/ 9849 w 6426928"/>
              <a:gd name="connsiteY14" fmla="*/ 5911250 h 5916681"/>
              <a:gd name="connsiteX15" fmla="*/ 0 w 6426928"/>
              <a:gd name="connsiteY15" fmla="*/ 5909405 h 5916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426928" h="5916681">
                <a:moveTo>
                  <a:pt x="5791469" y="1915699"/>
                </a:moveTo>
                <a:cubicBezTo>
                  <a:pt x="5904201" y="1905972"/>
                  <a:pt x="6022059" y="1934087"/>
                  <a:pt x="6151397" y="2021879"/>
                </a:cubicBezTo>
                <a:cubicBezTo>
                  <a:pt x="6695981" y="2391734"/>
                  <a:pt x="6301645" y="3680689"/>
                  <a:pt x="6086697" y="4279872"/>
                </a:cubicBezTo>
                <a:cubicBezTo>
                  <a:pt x="5871750" y="4879056"/>
                  <a:pt x="5454448" y="5421813"/>
                  <a:pt x="4861500" y="5616442"/>
                </a:cubicBezTo>
                <a:cubicBezTo>
                  <a:pt x="4268522" y="5811324"/>
                  <a:pt x="2870616" y="5886619"/>
                  <a:pt x="2528921" y="5448408"/>
                </a:cubicBezTo>
                <a:cubicBezTo>
                  <a:pt x="2187225" y="5010197"/>
                  <a:pt x="2442543" y="3489519"/>
                  <a:pt x="2811600" y="2987205"/>
                </a:cubicBezTo>
                <a:cubicBezTo>
                  <a:pt x="3180627" y="2485145"/>
                  <a:pt x="4187080" y="2596324"/>
                  <a:pt x="4743723" y="2435352"/>
                </a:cubicBezTo>
                <a:cubicBezTo>
                  <a:pt x="5161205" y="2314623"/>
                  <a:pt x="5453271" y="1944877"/>
                  <a:pt x="5791469" y="1915699"/>
                </a:cubicBezTo>
                <a:close/>
                <a:moveTo>
                  <a:pt x="0" y="0"/>
                </a:moveTo>
                <a:lnTo>
                  <a:pt x="5830533" y="0"/>
                </a:lnTo>
                <a:lnTo>
                  <a:pt x="5908368" y="104403"/>
                </a:lnTo>
                <a:cubicBezTo>
                  <a:pt x="6434247" y="873495"/>
                  <a:pt x="6000861" y="1300620"/>
                  <a:pt x="5312473" y="1838197"/>
                </a:cubicBezTo>
                <a:cubicBezTo>
                  <a:pt x="4546807" y="2435958"/>
                  <a:pt x="3135545" y="2149414"/>
                  <a:pt x="2540311" y="2676443"/>
                </a:cubicBezTo>
                <a:cubicBezTo>
                  <a:pt x="1945077" y="3203473"/>
                  <a:pt x="2232293" y="4516771"/>
                  <a:pt x="1740705" y="5000375"/>
                </a:cubicBezTo>
                <a:cubicBezTo>
                  <a:pt x="1372014" y="5363078"/>
                  <a:pt x="550055" y="5980968"/>
                  <a:pt x="9849" y="5911250"/>
                </a:cubicBezTo>
                <a:lnTo>
                  <a:pt x="0" y="5909405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971835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8D20A06E-94C6-4B22-A416-CFAD220AE0AD}"/>
              </a:ext>
            </a:extLst>
          </p:cNvPr>
          <p:cNvSpPr>
            <a:spLocks/>
          </p:cNvSpPr>
          <p:nvPr userDrawn="1"/>
        </p:nvSpPr>
        <p:spPr bwMode="auto">
          <a:xfrm rot="5794925">
            <a:off x="6480670" y="3128821"/>
            <a:ext cx="3047960" cy="306269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E16BCBD8-AC4C-41E3-8756-3B8D895652E2}"/>
              </a:ext>
            </a:extLst>
          </p:cNvPr>
          <p:cNvSpPr>
            <a:spLocks/>
          </p:cNvSpPr>
          <p:nvPr userDrawn="1"/>
        </p:nvSpPr>
        <p:spPr bwMode="auto">
          <a:xfrm rot="4375491">
            <a:off x="5016692" y="283055"/>
            <a:ext cx="2376091" cy="2387579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F422CA9F-3386-45F3-BA72-BFF0C759C4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16847" y="1341284"/>
            <a:ext cx="4349836" cy="4175682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4DE9C0E1-F635-4FB9-8434-858A237879A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98430" y="711629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ACDBBDB1-3033-4133-AD63-27ADD4D356C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99668" y="4253295"/>
            <a:ext cx="1387804" cy="1332240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9280B20-64AD-4606-A571-480F060216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213115" y="1573263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14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5" grpId="0" animBg="1"/>
      <p:bldP spid="6" grpId="0" animBg="1"/>
      <p:bldP spid="7" grpId="0" animBg="1"/>
    </p:bldLst>
  </p:timing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9DDCAF21-CDC7-415A-AA2C-6BE0BEC5860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7D506-CCFF-4F4A-B1EB-D58EDE5D8F9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5DB087-D1F1-4D14-86A4-7E07BBF40B4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3362960-07D1-4B7C-8E63-1F128B3B563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28854" y="1866900"/>
            <a:ext cx="4867272" cy="3124200"/>
          </a:xfrm>
          <a:custGeom>
            <a:avLst/>
            <a:gdLst>
              <a:gd name="connsiteX0" fmla="*/ 122094 w 4867272"/>
              <a:gd name="connsiteY0" fmla="*/ 0 h 3124200"/>
              <a:gd name="connsiteX1" fmla="*/ 4745178 w 4867272"/>
              <a:gd name="connsiteY1" fmla="*/ 0 h 3124200"/>
              <a:gd name="connsiteX2" fmla="*/ 4867272 w 4867272"/>
              <a:gd name="connsiteY2" fmla="*/ 122094 h 3124200"/>
              <a:gd name="connsiteX3" fmla="*/ 4867272 w 4867272"/>
              <a:gd name="connsiteY3" fmla="*/ 3002106 h 3124200"/>
              <a:gd name="connsiteX4" fmla="*/ 4745178 w 4867272"/>
              <a:gd name="connsiteY4" fmla="*/ 3124200 h 3124200"/>
              <a:gd name="connsiteX5" fmla="*/ 122094 w 4867272"/>
              <a:gd name="connsiteY5" fmla="*/ 3124200 h 3124200"/>
              <a:gd name="connsiteX6" fmla="*/ 0 w 4867272"/>
              <a:gd name="connsiteY6" fmla="*/ 3002106 h 3124200"/>
              <a:gd name="connsiteX7" fmla="*/ 0 w 4867272"/>
              <a:gd name="connsiteY7" fmla="*/ 122094 h 3124200"/>
              <a:gd name="connsiteX8" fmla="*/ 122094 w 4867272"/>
              <a:gd name="connsiteY8" fmla="*/ 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67272" h="3124200">
                <a:moveTo>
                  <a:pt x="122094" y="0"/>
                </a:moveTo>
                <a:lnTo>
                  <a:pt x="4745178" y="0"/>
                </a:lnTo>
                <a:cubicBezTo>
                  <a:pt x="4812609" y="0"/>
                  <a:pt x="4867272" y="54663"/>
                  <a:pt x="4867272" y="122094"/>
                </a:cubicBezTo>
                <a:lnTo>
                  <a:pt x="4867272" y="3002106"/>
                </a:lnTo>
                <a:cubicBezTo>
                  <a:pt x="4867272" y="3069537"/>
                  <a:pt x="4812609" y="3124200"/>
                  <a:pt x="4745178" y="3124200"/>
                </a:cubicBezTo>
                <a:lnTo>
                  <a:pt x="122094" y="3124200"/>
                </a:lnTo>
                <a:cubicBezTo>
                  <a:pt x="54663" y="3124200"/>
                  <a:pt x="0" y="3069537"/>
                  <a:pt x="0" y="3002106"/>
                </a:cubicBezTo>
                <a:lnTo>
                  <a:pt x="0" y="122094"/>
                </a:lnTo>
                <a:cubicBezTo>
                  <a:pt x="0" y="54663"/>
                  <a:pt x="54663" y="0"/>
                  <a:pt x="12209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476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95C865F-2B1C-4B25-A4C6-BBBAD850EDC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76950" y="1215832"/>
            <a:ext cx="3269651" cy="4426337"/>
          </a:xfrm>
          <a:custGeom>
            <a:avLst/>
            <a:gdLst>
              <a:gd name="connsiteX0" fmla="*/ 127778 w 3269651"/>
              <a:gd name="connsiteY0" fmla="*/ 0 h 4426337"/>
              <a:gd name="connsiteX1" fmla="*/ 3141873 w 3269651"/>
              <a:gd name="connsiteY1" fmla="*/ 0 h 4426337"/>
              <a:gd name="connsiteX2" fmla="*/ 3269651 w 3269651"/>
              <a:gd name="connsiteY2" fmla="*/ 127778 h 4426337"/>
              <a:gd name="connsiteX3" fmla="*/ 3269651 w 3269651"/>
              <a:gd name="connsiteY3" fmla="*/ 4298559 h 4426337"/>
              <a:gd name="connsiteX4" fmla="*/ 3141873 w 3269651"/>
              <a:gd name="connsiteY4" fmla="*/ 4426337 h 4426337"/>
              <a:gd name="connsiteX5" fmla="*/ 127778 w 3269651"/>
              <a:gd name="connsiteY5" fmla="*/ 4426337 h 4426337"/>
              <a:gd name="connsiteX6" fmla="*/ 0 w 3269651"/>
              <a:gd name="connsiteY6" fmla="*/ 4298559 h 4426337"/>
              <a:gd name="connsiteX7" fmla="*/ 0 w 3269651"/>
              <a:gd name="connsiteY7" fmla="*/ 127778 h 4426337"/>
              <a:gd name="connsiteX8" fmla="*/ 127778 w 3269651"/>
              <a:gd name="connsiteY8" fmla="*/ 0 h 442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69651" h="4426337">
                <a:moveTo>
                  <a:pt x="127778" y="0"/>
                </a:moveTo>
                <a:lnTo>
                  <a:pt x="3141873" y="0"/>
                </a:lnTo>
                <a:cubicBezTo>
                  <a:pt x="3212443" y="0"/>
                  <a:pt x="3269651" y="57208"/>
                  <a:pt x="3269651" y="127778"/>
                </a:cubicBezTo>
                <a:lnTo>
                  <a:pt x="3269651" y="4298559"/>
                </a:lnTo>
                <a:cubicBezTo>
                  <a:pt x="3269651" y="4369129"/>
                  <a:pt x="3212443" y="4426337"/>
                  <a:pt x="3141873" y="4426337"/>
                </a:cubicBezTo>
                <a:lnTo>
                  <a:pt x="127778" y="4426337"/>
                </a:lnTo>
                <a:cubicBezTo>
                  <a:pt x="57208" y="4426337"/>
                  <a:pt x="0" y="4369129"/>
                  <a:pt x="0" y="4298559"/>
                </a:cubicBezTo>
                <a:lnTo>
                  <a:pt x="0" y="127778"/>
                </a:lnTo>
                <a:cubicBezTo>
                  <a:pt x="0" y="57208"/>
                  <a:pt x="57208" y="0"/>
                  <a:pt x="12777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520A1C13-995B-4F56-B1E3-85C081B139B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B817001-EEA4-47C6-8A17-467E0819B72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622936-80D1-4AAE-8C8B-D64249A6D2EC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861720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D44D9EE-4B24-44D8-AE11-BE4E07D137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5802" y="3211826"/>
            <a:ext cx="11231319" cy="4115479"/>
          </a:xfrm>
          <a:custGeom>
            <a:avLst/>
            <a:gdLst>
              <a:gd name="connsiteX0" fmla="*/ 10726113 w 11231319"/>
              <a:gd name="connsiteY0" fmla="*/ 244645 h 4115479"/>
              <a:gd name="connsiteX1" fmla="*/ 10846355 w 11231319"/>
              <a:gd name="connsiteY1" fmla="*/ 255389 h 4115479"/>
              <a:gd name="connsiteX2" fmla="*/ 11042027 w 11231319"/>
              <a:gd name="connsiteY2" fmla="*/ 750015 h 4115479"/>
              <a:gd name="connsiteX3" fmla="*/ 10515663 w 11231319"/>
              <a:gd name="connsiteY3" fmla="*/ 671237 h 4115479"/>
              <a:gd name="connsiteX4" fmla="*/ 10726113 w 11231319"/>
              <a:gd name="connsiteY4" fmla="*/ 244645 h 4115479"/>
              <a:gd name="connsiteX5" fmla="*/ 4206382 w 11231319"/>
              <a:gd name="connsiteY5" fmla="*/ 58056 h 4115479"/>
              <a:gd name="connsiteX6" fmla="*/ 4244994 w 11231319"/>
              <a:gd name="connsiteY6" fmla="*/ 59553 h 4115479"/>
              <a:gd name="connsiteX7" fmla="*/ 4464777 w 11231319"/>
              <a:gd name="connsiteY7" fmla="*/ 202071 h 4115479"/>
              <a:gd name="connsiteX8" fmla="*/ 4336412 w 11231319"/>
              <a:gd name="connsiteY8" fmla="*/ 658970 h 4115479"/>
              <a:gd name="connsiteX9" fmla="*/ 4005366 w 11231319"/>
              <a:gd name="connsiteY9" fmla="*/ 320053 h 4115479"/>
              <a:gd name="connsiteX10" fmla="*/ 4206382 w 11231319"/>
              <a:gd name="connsiteY10" fmla="*/ 58056 h 4115479"/>
              <a:gd name="connsiteX11" fmla="*/ 1990791 w 11231319"/>
              <a:gd name="connsiteY11" fmla="*/ 900 h 4115479"/>
              <a:gd name="connsiteX12" fmla="*/ 2841271 w 11231319"/>
              <a:gd name="connsiteY12" fmla="*/ 515395 h 4115479"/>
              <a:gd name="connsiteX13" fmla="*/ 2897253 w 11231319"/>
              <a:gd name="connsiteY13" fmla="*/ 585621 h 4115479"/>
              <a:gd name="connsiteX14" fmla="*/ 2922390 w 11231319"/>
              <a:gd name="connsiteY14" fmla="*/ 496055 h 4115479"/>
              <a:gd name="connsiteX15" fmla="*/ 3223801 w 11231319"/>
              <a:gd name="connsiteY15" fmla="*/ 285048 h 4115479"/>
              <a:gd name="connsiteX16" fmla="*/ 3612353 w 11231319"/>
              <a:gd name="connsiteY16" fmla="*/ 429628 h 4115479"/>
              <a:gd name="connsiteX17" fmla="*/ 3607538 w 11231319"/>
              <a:gd name="connsiteY17" fmla="*/ 1282751 h 4115479"/>
              <a:gd name="connsiteX18" fmla="*/ 3433797 w 11231319"/>
              <a:gd name="connsiteY18" fmla="*/ 1368032 h 4115479"/>
              <a:gd name="connsiteX19" fmla="*/ 3381237 w 11231319"/>
              <a:gd name="connsiteY19" fmla="*/ 1386674 h 4115479"/>
              <a:gd name="connsiteX20" fmla="*/ 3473290 w 11231319"/>
              <a:gd name="connsiteY20" fmla="*/ 1578975 h 4115479"/>
              <a:gd name="connsiteX21" fmla="*/ 3497734 w 11231319"/>
              <a:gd name="connsiteY21" fmla="*/ 1639683 h 4115479"/>
              <a:gd name="connsiteX22" fmla="*/ 3615238 w 11231319"/>
              <a:gd name="connsiteY22" fmla="*/ 1488202 h 4115479"/>
              <a:gd name="connsiteX23" fmla="*/ 4023223 w 11231319"/>
              <a:gd name="connsiteY23" fmla="*/ 1071634 h 4115479"/>
              <a:gd name="connsiteX24" fmla="*/ 5937211 w 11231319"/>
              <a:gd name="connsiteY24" fmla="*/ 628325 h 4115479"/>
              <a:gd name="connsiteX25" fmla="*/ 5982494 w 11231319"/>
              <a:gd name="connsiteY25" fmla="*/ 679607 h 4115479"/>
              <a:gd name="connsiteX26" fmla="*/ 5995078 w 11231319"/>
              <a:gd name="connsiteY26" fmla="*/ 655726 h 4115479"/>
              <a:gd name="connsiteX27" fmla="*/ 8129879 w 11231319"/>
              <a:gd name="connsiteY27" fmla="*/ 421063 h 4115479"/>
              <a:gd name="connsiteX28" fmla="*/ 8752345 w 11231319"/>
              <a:gd name="connsiteY28" fmla="*/ 673258 h 4115479"/>
              <a:gd name="connsiteX29" fmla="*/ 8884331 w 11231319"/>
              <a:gd name="connsiteY29" fmla="*/ 745429 h 4115479"/>
              <a:gd name="connsiteX30" fmla="*/ 8902533 w 11231319"/>
              <a:gd name="connsiteY30" fmla="*/ 720670 h 4115479"/>
              <a:gd name="connsiteX31" fmla="*/ 9434119 w 11231319"/>
              <a:gd name="connsiteY31" fmla="*/ 419489 h 4115479"/>
              <a:gd name="connsiteX32" fmla="*/ 10542655 w 11231319"/>
              <a:gd name="connsiteY32" fmla="*/ 1057973 h 4115479"/>
              <a:gd name="connsiteX33" fmla="*/ 11006783 w 11231319"/>
              <a:gd name="connsiteY33" fmla="*/ 2549877 h 4115479"/>
              <a:gd name="connsiteX34" fmla="*/ 10945787 w 11231319"/>
              <a:gd name="connsiteY34" fmla="*/ 2612863 h 4115479"/>
              <a:gd name="connsiteX35" fmla="*/ 11025189 w 11231319"/>
              <a:gd name="connsiteY35" fmla="*/ 2666028 h 4115479"/>
              <a:gd name="connsiteX36" fmla="*/ 10859157 w 11231319"/>
              <a:gd name="connsiteY36" fmla="*/ 3411205 h 4115479"/>
              <a:gd name="connsiteX37" fmla="*/ 10125201 w 11231319"/>
              <a:gd name="connsiteY37" fmla="*/ 3080624 h 4115479"/>
              <a:gd name="connsiteX38" fmla="*/ 10124215 w 11231319"/>
              <a:gd name="connsiteY38" fmla="*/ 3034392 h 4115479"/>
              <a:gd name="connsiteX39" fmla="*/ 9975445 w 11231319"/>
              <a:gd name="connsiteY39" fmla="*/ 3076900 h 4115479"/>
              <a:gd name="connsiteX40" fmla="*/ 8960317 w 11231319"/>
              <a:gd name="connsiteY40" fmla="*/ 3154930 h 4115479"/>
              <a:gd name="connsiteX41" fmla="*/ 8912523 w 11231319"/>
              <a:gd name="connsiteY41" fmla="*/ 3140116 h 4115479"/>
              <a:gd name="connsiteX42" fmla="*/ 8714437 w 11231319"/>
              <a:gd name="connsiteY42" fmla="*/ 3324964 h 4115479"/>
              <a:gd name="connsiteX43" fmla="*/ 6306010 w 11231319"/>
              <a:gd name="connsiteY43" fmla="*/ 3529359 h 4115479"/>
              <a:gd name="connsiteX44" fmla="*/ 6294094 w 11231319"/>
              <a:gd name="connsiteY44" fmla="*/ 3507633 h 4115479"/>
              <a:gd name="connsiteX45" fmla="*/ 6265005 w 11231319"/>
              <a:gd name="connsiteY45" fmla="*/ 3540355 h 4115479"/>
              <a:gd name="connsiteX46" fmla="*/ 4565957 w 11231319"/>
              <a:gd name="connsiteY46" fmla="*/ 3579812 h 4115479"/>
              <a:gd name="connsiteX47" fmla="*/ 3614062 w 11231319"/>
              <a:gd name="connsiteY47" fmla="*/ 3130226 h 4115479"/>
              <a:gd name="connsiteX48" fmla="*/ 3587403 w 11231319"/>
              <a:gd name="connsiteY48" fmla="*/ 3107388 h 4115479"/>
              <a:gd name="connsiteX49" fmla="*/ 3538303 w 11231319"/>
              <a:gd name="connsiteY49" fmla="*/ 3182540 h 4115479"/>
              <a:gd name="connsiteX50" fmla="*/ 1812964 w 11231319"/>
              <a:gd name="connsiteY50" fmla="*/ 3633129 h 4115479"/>
              <a:gd name="connsiteX51" fmla="*/ 533072 w 11231319"/>
              <a:gd name="connsiteY51" fmla="*/ 1147212 h 4115479"/>
              <a:gd name="connsiteX52" fmla="*/ 601981 w 11231319"/>
              <a:gd name="connsiteY52" fmla="*/ 1043279 h 4115479"/>
              <a:gd name="connsiteX53" fmla="*/ 489135 w 11231319"/>
              <a:gd name="connsiteY53" fmla="*/ 1065251 h 4115479"/>
              <a:gd name="connsiteX54" fmla="*/ 183796 w 11231319"/>
              <a:gd name="connsiteY54" fmla="*/ 578215 h 4115479"/>
              <a:gd name="connsiteX55" fmla="*/ 806201 w 11231319"/>
              <a:gd name="connsiteY55" fmla="*/ 418374 h 4115479"/>
              <a:gd name="connsiteX56" fmla="*/ 901592 w 11231319"/>
              <a:gd name="connsiteY56" fmla="*/ 528613 h 4115479"/>
              <a:gd name="connsiteX57" fmla="*/ 942442 w 11231319"/>
              <a:gd name="connsiteY57" fmla="*/ 595154 h 4115479"/>
              <a:gd name="connsiteX58" fmla="*/ 1001474 w 11231319"/>
              <a:gd name="connsiteY58" fmla="*/ 528449 h 4115479"/>
              <a:gd name="connsiteX59" fmla="*/ 1990791 w 11231319"/>
              <a:gd name="connsiteY59" fmla="*/ 900 h 4115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1231319" h="4115479">
                <a:moveTo>
                  <a:pt x="10726113" y="244645"/>
                </a:moveTo>
                <a:cubicBezTo>
                  <a:pt x="10762445" y="245239"/>
                  <a:pt x="10802525" y="248820"/>
                  <a:pt x="10846355" y="255389"/>
                </a:cubicBezTo>
                <a:cubicBezTo>
                  <a:pt x="11197823" y="307838"/>
                  <a:pt x="11262767" y="472748"/>
                  <a:pt x="11042027" y="750015"/>
                </a:cubicBezTo>
                <a:cubicBezTo>
                  <a:pt x="10821287" y="1027283"/>
                  <a:pt x="10645555" y="1001059"/>
                  <a:pt x="10515663" y="671237"/>
                </a:cubicBezTo>
                <a:cubicBezTo>
                  <a:pt x="10401277" y="382736"/>
                  <a:pt x="10471801" y="240492"/>
                  <a:pt x="10726113" y="244645"/>
                </a:cubicBezTo>
                <a:close/>
                <a:moveTo>
                  <a:pt x="4206382" y="58056"/>
                </a:moveTo>
                <a:cubicBezTo>
                  <a:pt x="4218840" y="56934"/>
                  <a:pt x="4231711" y="57433"/>
                  <a:pt x="4244994" y="59553"/>
                </a:cubicBezTo>
                <a:cubicBezTo>
                  <a:pt x="4308755" y="69728"/>
                  <a:pt x="4382015" y="117248"/>
                  <a:pt x="4464777" y="202071"/>
                </a:cubicBezTo>
                <a:cubicBezTo>
                  <a:pt x="4685474" y="428266"/>
                  <a:pt x="4642686" y="580816"/>
                  <a:pt x="4336412" y="658970"/>
                </a:cubicBezTo>
                <a:cubicBezTo>
                  <a:pt x="4030138" y="737876"/>
                  <a:pt x="3919790" y="624402"/>
                  <a:pt x="4005366" y="320053"/>
                </a:cubicBezTo>
                <a:cubicBezTo>
                  <a:pt x="4052166" y="153201"/>
                  <a:pt x="4119171" y="65910"/>
                  <a:pt x="4206382" y="58056"/>
                </a:cubicBezTo>
                <a:close/>
                <a:moveTo>
                  <a:pt x="1990791" y="900"/>
                </a:moveTo>
                <a:cubicBezTo>
                  <a:pt x="2282032" y="14654"/>
                  <a:pt x="2565512" y="186195"/>
                  <a:pt x="2841271" y="515395"/>
                </a:cubicBezTo>
                <a:lnTo>
                  <a:pt x="2897253" y="585621"/>
                </a:lnTo>
                <a:lnTo>
                  <a:pt x="2922390" y="496055"/>
                </a:lnTo>
                <a:cubicBezTo>
                  <a:pt x="2977806" y="346603"/>
                  <a:pt x="3078346" y="276285"/>
                  <a:pt x="3223801" y="285048"/>
                </a:cubicBezTo>
                <a:cubicBezTo>
                  <a:pt x="3329588" y="291421"/>
                  <a:pt x="3459132" y="339621"/>
                  <a:pt x="3612353" y="429628"/>
                </a:cubicBezTo>
                <a:cubicBezTo>
                  <a:pt x="4103969" y="717994"/>
                  <a:pt x="4101929" y="1002253"/>
                  <a:pt x="3607538" y="1282751"/>
                </a:cubicBezTo>
                <a:cubicBezTo>
                  <a:pt x="3545740" y="1317813"/>
                  <a:pt x="3487825" y="1346240"/>
                  <a:pt x="3433797" y="1368032"/>
                </a:cubicBezTo>
                <a:lnTo>
                  <a:pt x="3381237" y="1386674"/>
                </a:lnTo>
                <a:lnTo>
                  <a:pt x="3473290" y="1578975"/>
                </a:lnTo>
                <a:lnTo>
                  <a:pt x="3497734" y="1639683"/>
                </a:lnTo>
                <a:lnTo>
                  <a:pt x="3615238" y="1488202"/>
                </a:lnTo>
                <a:cubicBezTo>
                  <a:pt x="3728594" y="1354221"/>
                  <a:pt x="3864592" y="1215361"/>
                  <a:pt x="4023223" y="1071634"/>
                </a:cubicBezTo>
                <a:cubicBezTo>
                  <a:pt x="4857458" y="314803"/>
                  <a:pt x="5495251" y="167358"/>
                  <a:pt x="5937211" y="628325"/>
                </a:cubicBezTo>
                <a:lnTo>
                  <a:pt x="5982494" y="679607"/>
                </a:lnTo>
                <a:lnTo>
                  <a:pt x="5995078" y="655726"/>
                </a:lnTo>
                <a:cubicBezTo>
                  <a:pt x="6308345" y="124847"/>
                  <a:pt x="7020095" y="46917"/>
                  <a:pt x="8129879" y="421063"/>
                </a:cubicBezTo>
                <a:cubicBezTo>
                  <a:pt x="8363517" y="499830"/>
                  <a:pt x="8571007" y="583897"/>
                  <a:pt x="8752345" y="673258"/>
                </a:cubicBezTo>
                <a:lnTo>
                  <a:pt x="8884331" y="745429"/>
                </a:lnTo>
                <a:lnTo>
                  <a:pt x="8902533" y="720670"/>
                </a:lnTo>
                <a:cubicBezTo>
                  <a:pt x="9056115" y="527392"/>
                  <a:pt x="9233311" y="427023"/>
                  <a:pt x="9434119" y="419489"/>
                </a:cubicBezTo>
                <a:cubicBezTo>
                  <a:pt x="9746491" y="407771"/>
                  <a:pt x="10116003" y="620692"/>
                  <a:pt x="10542655" y="1057973"/>
                </a:cubicBezTo>
                <a:cubicBezTo>
                  <a:pt x="11152161" y="1682661"/>
                  <a:pt x="11306869" y="2180233"/>
                  <a:pt x="11006783" y="2549877"/>
                </a:cubicBezTo>
                <a:lnTo>
                  <a:pt x="10945787" y="2612863"/>
                </a:lnTo>
                <a:lnTo>
                  <a:pt x="11025189" y="2666028"/>
                </a:lnTo>
                <a:cubicBezTo>
                  <a:pt x="11347383" y="2917453"/>
                  <a:pt x="11291747" y="3165769"/>
                  <a:pt x="10859157" y="3411205"/>
                </a:cubicBezTo>
                <a:cubicBezTo>
                  <a:pt x="10395665" y="3674171"/>
                  <a:pt x="10150653" y="3563884"/>
                  <a:pt x="10125201" y="3080624"/>
                </a:cubicBezTo>
                <a:lnTo>
                  <a:pt x="10124215" y="3034392"/>
                </a:lnTo>
                <a:lnTo>
                  <a:pt x="9975445" y="3076900"/>
                </a:lnTo>
                <a:cubicBezTo>
                  <a:pt x="9552523" y="3185857"/>
                  <a:pt x="9214145" y="3211799"/>
                  <a:pt x="8960317" y="3154930"/>
                </a:cubicBezTo>
                <a:lnTo>
                  <a:pt x="8912523" y="3140116"/>
                </a:lnTo>
                <a:lnTo>
                  <a:pt x="8714437" y="3324964"/>
                </a:lnTo>
                <a:cubicBezTo>
                  <a:pt x="7605950" y="4306398"/>
                  <a:pt x="6802541" y="4373355"/>
                  <a:pt x="6306010" y="3529359"/>
                </a:cubicBezTo>
                <a:lnTo>
                  <a:pt x="6294094" y="3507633"/>
                </a:lnTo>
                <a:lnTo>
                  <a:pt x="6265005" y="3540355"/>
                </a:lnTo>
                <a:cubicBezTo>
                  <a:pt x="5947472" y="3828241"/>
                  <a:pt x="5381033" y="3841536"/>
                  <a:pt x="4565957" y="3579812"/>
                </a:cubicBezTo>
                <a:cubicBezTo>
                  <a:pt x="4157879" y="3449811"/>
                  <a:pt x="3840602" y="3299912"/>
                  <a:pt x="3614062" y="3130226"/>
                </a:cubicBezTo>
                <a:lnTo>
                  <a:pt x="3587403" y="3107388"/>
                </a:lnTo>
                <a:lnTo>
                  <a:pt x="3538303" y="3182540"/>
                </a:lnTo>
                <a:cubicBezTo>
                  <a:pt x="3261538" y="3525045"/>
                  <a:pt x="2686379" y="3675387"/>
                  <a:pt x="1812964" y="3633129"/>
                </a:cubicBezTo>
                <a:cubicBezTo>
                  <a:pt x="-51627" y="3547221"/>
                  <a:pt x="-477388" y="2715755"/>
                  <a:pt x="533072" y="1147212"/>
                </a:cubicBezTo>
                <a:lnTo>
                  <a:pt x="601981" y="1043279"/>
                </a:lnTo>
                <a:lnTo>
                  <a:pt x="489135" y="1065251"/>
                </a:lnTo>
                <a:cubicBezTo>
                  <a:pt x="184129" y="1101804"/>
                  <a:pt x="82350" y="939003"/>
                  <a:pt x="183796" y="578215"/>
                </a:cubicBezTo>
                <a:cubicBezTo>
                  <a:pt x="299734" y="164867"/>
                  <a:pt x="507202" y="111926"/>
                  <a:pt x="806201" y="418374"/>
                </a:cubicBezTo>
                <a:cubicBezTo>
                  <a:pt x="843576" y="456680"/>
                  <a:pt x="875373" y="493427"/>
                  <a:pt x="901592" y="528613"/>
                </a:cubicBezTo>
                <a:lnTo>
                  <a:pt x="942442" y="595154"/>
                </a:lnTo>
                <a:lnTo>
                  <a:pt x="1001474" y="528449"/>
                </a:lnTo>
                <a:cubicBezTo>
                  <a:pt x="1340672" y="161562"/>
                  <a:pt x="1670427" y="-14230"/>
                  <a:pt x="1990791" y="90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045111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17CFFF0-4770-4535-B407-E253FFD1E3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7500" y="304800"/>
            <a:ext cx="3937000" cy="6223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6A7BF8CB-A20F-4D4D-8B6C-DAAE99E3A6C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75F0309-0A11-4B35-BFE4-E9F71D6746E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D63548-0B38-4E7E-8BB1-8EBCC750CB2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51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E3D4BF36-2A4F-4FDB-A177-5275BE74D39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7500" y="304800"/>
            <a:ext cx="11569700" cy="30099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C152758-C6BB-4D7F-9E5E-41EF96DF9AE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FF33C-AABF-4962-B6F0-A921CE521CC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A5A8E-C543-4CDB-97A3-D3C65D1E538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54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4DE9C0E1-F635-4FB9-8434-858A237879A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98430" y="711629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ACDBBDB1-3033-4133-AD63-27ADD4D356C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99668" y="4253295"/>
            <a:ext cx="1387804" cy="1332240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9280B20-64AD-4606-A571-480F060216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213115" y="1573263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02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9B039EA-E678-497C-A716-F1B97C373B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77351" y="2558266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D7CA1006-C407-48E9-9C10-C7D4607A2D7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B4166-8895-4380-9C9F-34CAB8FBA28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5634B-CAB1-4773-9924-98ED014281A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CD33227E-D038-45EB-8515-E8E58BC423E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310217" y="2558265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A6BE1F2-DCDC-4DC6-AC9A-1A1F1121E43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043083" y="2558266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0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3704F5-7843-44D3-8066-7CFD0B1BD5D0}"/>
              </a:ext>
            </a:extLst>
          </p:cNvPr>
          <p:cNvSpPr/>
          <p:nvPr userDrawn="1"/>
        </p:nvSpPr>
        <p:spPr>
          <a:xfrm>
            <a:off x="1617791" y="2002971"/>
            <a:ext cx="8067676" cy="2467205"/>
          </a:xfrm>
          <a:prstGeom prst="roundRect">
            <a:avLst>
              <a:gd name="adj" fmla="val 3655"/>
            </a:avLst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E2E8B64F-70C0-48BE-A010-D0A8CD2617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3C9B72A-9B96-4BFD-9EF2-600C7C0F48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DC8011-25D3-454B-8AF5-8F179C7D34C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72D550-4365-444B-943F-B21989C7A67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17663" y="2003195"/>
            <a:ext cx="3038475" cy="2467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B5DC933-56F5-494D-92A0-30DB47E539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42429" y="1014956"/>
            <a:ext cx="2424114" cy="141452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817FD80-44DD-41AC-B8F4-640C66F2C02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518027" y="4301302"/>
            <a:ext cx="2424114" cy="141452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20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11" grpId="0" animBg="1"/>
      <p:bldP spid="12" grpId="0" animBg="1"/>
    </p:bldLst>
  </p:timing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064F2920-52EF-4243-AE17-97719F27DE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650DA1F-3C67-4C42-B342-7F6B22C869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32464B-199C-4E74-AB11-913BE517724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BD7133-109B-4827-A07A-35DF8E80BDCF}"/>
              </a:ext>
            </a:extLst>
          </p:cNvPr>
          <p:cNvSpPr/>
          <p:nvPr userDrawn="1"/>
        </p:nvSpPr>
        <p:spPr>
          <a:xfrm>
            <a:off x="5661025" y="1129256"/>
            <a:ext cx="2276475" cy="34522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9C7070B-B314-4E2E-A8BA-D0767AEE95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61027" y="1129256"/>
            <a:ext cx="2276474" cy="1461544"/>
          </a:xfrm>
          <a:custGeom>
            <a:avLst/>
            <a:gdLst>
              <a:gd name="connsiteX0" fmla="*/ 0 w 2276475"/>
              <a:gd name="connsiteY0" fmla="*/ 0 h 1461544"/>
              <a:gd name="connsiteX1" fmla="*/ 2276475 w 2276475"/>
              <a:gd name="connsiteY1" fmla="*/ 0 h 1461544"/>
              <a:gd name="connsiteX2" fmla="*/ 2276475 w 2276475"/>
              <a:gd name="connsiteY2" fmla="*/ 1461544 h 1461544"/>
              <a:gd name="connsiteX3" fmla="*/ 0 w 2276475"/>
              <a:gd name="connsiteY3" fmla="*/ 1461544 h 146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475" h="1461544">
                <a:moveTo>
                  <a:pt x="0" y="0"/>
                </a:moveTo>
                <a:lnTo>
                  <a:pt x="2276475" y="0"/>
                </a:lnTo>
                <a:lnTo>
                  <a:pt x="2276475" y="1461544"/>
                </a:lnTo>
                <a:lnTo>
                  <a:pt x="0" y="146154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B1BD2B-0E23-487E-A71B-5D30E0E02741}"/>
              </a:ext>
            </a:extLst>
          </p:cNvPr>
          <p:cNvSpPr/>
          <p:nvPr userDrawn="1"/>
        </p:nvSpPr>
        <p:spPr>
          <a:xfrm>
            <a:off x="7937500" y="2124619"/>
            <a:ext cx="2276475" cy="34522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E861C27-82E7-4FB1-973F-678F6919493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37502" y="2124619"/>
            <a:ext cx="2276474" cy="1461544"/>
          </a:xfrm>
          <a:custGeom>
            <a:avLst/>
            <a:gdLst>
              <a:gd name="connsiteX0" fmla="*/ 0 w 2276475"/>
              <a:gd name="connsiteY0" fmla="*/ 0 h 1461544"/>
              <a:gd name="connsiteX1" fmla="*/ 2276475 w 2276475"/>
              <a:gd name="connsiteY1" fmla="*/ 0 h 1461544"/>
              <a:gd name="connsiteX2" fmla="*/ 2276475 w 2276475"/>
              <a:gd name="connsiteY2" fmla="*/ 1461544 h 1461544"/>
              <a:gd name="connsiteX3" fmla="*/ 0 w 2276475"/>
              <a:gd name="connsiteY3" fmla="*/ 1461544 h 146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475" h="1461544">
                <a:moveTo>
                  <a:pt x="0" y="0"/>
                </a:moveTo>
                <a:lnTo>
                  <a:pt x="2276475" y="0"/>
                </a:lnTo>
                <a:lnTo>
                  <a:pt x="2276475" y="1461544"/>
                </a:lnTo>
                <a:lnTo>
                  <a:pt x="0" y="146154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0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15" grpId="0" animBg="1"/>
    </p:bldLst>
  </p:timing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4CC9A32E-8719-46EA-8A4A-53D63CEBAEF1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2803D1-E793-49A7-B001-A8DE0E597AA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A70526-2A95-4CA5-9229-46D1F2C552C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930F32-47B5-49F1-A95C-DFB7A97C8C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74788" y="2286000"/>
            <a:ext cx="4297362" cy="2667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76694D72-D352-431F-B640-ABFC0C5DB41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91086" y="1173705"/>
            <a:ext cx="2416971" cy="141452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5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96560C8B-0AC5-4160-A297-89DD2C25ADB3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4BD91A7-0FB8-4FB9-B389-FBE909B66EE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EF93D-7245-4A8D-BE68-FDE9FBCE93C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A1289C-38C3-42AC-9F3F-AF54B5212E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25575" y="1557338"/>
            <a:ext cx="6411913" cy="3711575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212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B28D694-E3A5-4BDF-A8E9-D1FF2AB4A3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944" y="330200"/>
            <a:ext cx="6736355" cy="3098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E617BEC0-849C-4E2D-AB4C-35D9B2D1F20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31100" y="330200"/>
            <a:ext cx="4316412" cy="3098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2368398-291C-440E-BFAF-F1A554224AD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9888" y="3556000"/>
            <a:ext cx="2830512" cy="297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04D2FAF-5799-4A4D-9980-66405D236F4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96116" y="3556000"/>
            <a:ext cx="2830512" cy="297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31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E3FC4068-ADA2-4A72-92D6-D96032D3912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A6C96A7-EE17-44B9-9F7A-B645544D12D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6B11-3578-4DE8-AA9B-117BE885DFD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E3E05CC-4901-411B-964F-E0FF42FD9D5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50052" y="1057275"/>
            <a:ext cx="2691896" cy="25971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A11C9DA6-DB3C-4EA0-B855-C24AFCCB61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12956" y="1201010"/>
            <a:ext cx="2393938" cy="230968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378F0779-37CB-455E-8C66-257C96DC0CE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785106" y="1201010"/>
            <a:ext cx="2393938" cy="230968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94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7C001D50-9FCA-4C41-BA5B-F3160C0219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1"/>
            <a:ext cx="5321299" cy="6858000"/>
          </a:xfrm>
          <a:custGeom>
            <a:avLst/>
            <a:gdLst>
              <a:gd name="connsiteX0" fmla="*/ 2158999 w 5321299"/>
              <a:gd name="connsiteY0" fmla="*/ 5464728 h 6858000"/>
              <a:gd name="connsiteX1" fmla="*/ 3162299 w 5321299"/>
              <a:gd name="connsiteY1" fmla="*/ 5464728 h 6858000"/>
              <a:gd name="connsiteX2" fmla="*/ 3162299 w 5321299"/>
              <a:gd name="connsiteY2" fmla="*/ 6003342 h 6858000"/>
              <a:gd name="connsiteX3" fmla="*/ 2158999 w 5321299"/>
              <a:gd name="connsiteY3" fmla="*/ 6003342 h 6858000"/>
              <a:gd name="connsiteX4" fmla="*/ 0 w 5321299"/>
              <a:gd name="connsiteY4" fmla="*/ 4709556 h 6858000"/>
              <a:gd name="connsiteX5" fmla="*/ 1003300 w 5321299"/>
              <a:gd name="connsiteY5" fmla="*/ 4709556 h 6858000"/>
              <a:gd name="connsiteX6" fmla="*/ 1003300 w 5321299"/>
              <a:gd name="connsiteY6" fmla="*/ 6858000 h 6858000"/>
              <a:gd name="connsiteX7" fmla="*/ 0 w 5321299"/>
              <a:gd name="connsiteY7" fmla="*/ 6858000 h 6858000"/>
              <a:gd name="connsiteX8" fmla="*/ 3238499 w 5321299"/>
              <a:gd name="connsiteY8" fmla="*/ 4618581 h 6858000"/>
              <a:gd name="connsiteX9" fmla="*/ 4241799 w 5321299"/>
              <a:gd name="connsiteY9" fmla="*/ 4618581 h 6858000"/>
              <a:gd name="connsiteX10" fmla="*/ 4241799 w 5321299"/>
              <a:gd name="connsiteY10" fmla="*/ 6857999 h 6858000"/>
              <a:gd name="connsiteX11" fmla="*/ 3238499 w 5321299"/>
              <a:gd name="connsiteY11" fmla="*/ 6857999 h 6858000"/>
              <a:gd name="connsiteX12" fmla="*/ 1079499 w 5321299"/>
              <a:gd name="connsiteY12" fmla="*/ 3970389 h 6858000"/>
              <a:gd name="connsiteX13" fmla="*/ 2082799 w 5321299"/>
              <a:gd name="connsiteY13" fmla="*/ 3970389 h 6858000"/>
              <a:gd name="connsiteX14" fmla="*/ 2082799 w 5321299"/>
              <a:gd name="connsiteY14" fmla="*/ 6777117 h 6858000"/>
              <a:gd name="connsiteX15" fmla="*/ 1079499 w 5321299"/>
              <a:gd name="connsiteY15" fmla="*/ 6777117 h 6858000"/>
              <a:gd name="connsiteX16" fmla="*/ 4317999 w 5321299"/>
              <a:gd name="connsiteY16" fmla="*/ 3879415 h 6858000"/>
              <a:gd name="connsiteX17" fmla="*/ 5321299 w 5321299"/>
              <a:gd name="connsiteY17" fmla="*/ 3879415 h 6858000"/>
              <a:gd name="connsiteX18" fmla="*/ 5321299 w 5321299"/>
              <a:gd name="connsiteY18" fmla="*/ 6449861 h 6858000"/>
              <a:gd name="connsiteX19" fmla="*/ 4317999 w 5321299"/>
              <a:gd name="connsiteY19" fmla="*/ 6449861 h 6858000"/>
              <a:gd name="connsiteX20" fmla="*/ 2158999 w 5321299"/>
              <a:gd name="connsiteY20" fmla="*/ 2567025 h 6858000"/>
              <a:gd name="connsiteX21" fmla="*/ 3162299 w 5321299"/>
              <a:gd name="connsiteY21" fmla="*/ 2567025 h 6858000"/>
              <a:gd name="connsiteX22" fmla="*/ 3162299 w 5321299"/>
              <a:gd name="connsiteY22" fmla="*/ 5373753 h 6858000"/>
              <a:gd name="connsiteX23" fmla="*/ 2158999 w 5321299"/>
              <a:gd name="connsiteY23" fmla="*/ 5373753 h 6858000"/>
              <a:gd name="connsiteX24" fmla="*/ 0 w 5321299"/>
              <a:gd name="connsiteY24" fmla="*/ 1811854 h 6858000"/>
              <a:gd name="connsiteX25" fmla="*/ 1003300 w 5321299"/>
              <a:gd name="connsiteY25" fmla="*/ 1811854 h 6858000"/>
              <a:gd name="connsiteX26" fmla="*/ 1003300 w 5321299"/>
              <a:gd name="connsiteY26" fmla="*/ 4618581 h 6858000"/>
              <a:gd name="connsiteX27" fmla="*/ 0 w 5321299"/>
              <a:gd name="connsiteY27" fmla="*/ 4618581 h 6858000"/>
              <a:gd name="connsiteX28" fmla="*/ 3238499 w 5321299"/>
              <a:gd name="connsiteY28" fmla="*/ 1720878 h 6858000"/>
              <a:gd name="connsiteX29" fmla="*/ 4241799 w 5321299"/>
              <a:gd name="connsiteY29" fmla="*/ 1720878 h 6858000"/>
              <a:gd name="connsiteX30" fmla="*/ 4241799 w 5321299"/>
              <a:gd name="connsiteY30" fmla="*/ 4527606 h 6858000"/>
              <a:gd name="connsiteX31" fmla="*/ 3238499 w 5321299"/>
              <a:gd name="connsiteY31" fmla="*/ 4527606 h 6858000"/>
              <a:gd name="connsiteX32" fmla="*/ 4317999 w 5321299"/>
              <a:gd name="connsiteY32" fmla="*/ 1217991 h 6858000"/>
              <a:gd name="connsiteX33" fmla="*/ 5321299 w 5321299"/>
              <a:gd name="connsiteY33" fmla="*/ 1217991 h 6858000"/>
              <a:gd name="connsiteX34" fmla="*/ 5321299 w 5321299"/>
              <a:gd name="connsiteY34" fmla="*/ 3788437 h 6858000"/>
              <a:gd name="connsiteX35" fmla="*/ 4317999 w 5321299"/>
              <a:gd name="connsiteY35" fmla="*/ 3788437 h 6858000"/>
              <a:gd name="connsiteX36" fmla="*/ 1079499 w 5321299"/>
              <a:gd name="connsiteY36" fmla="*/ 1072687 h 6858000"/>
              <a:gd name="connsiteX37" fmla="*/ 2082799 w 5321299"/>
              <a:gd name="connsiteY37" fmla="*/ 1072687 h 6858000"/>
              <a:gd name="connsiteX38" fmla="*/ 2082799 w 5321299"/>
              <a:gd name="connsiteY38" fmla="*/ 3879414 h 6858000"/>
              <a:gd name="connsiteX39" fmla="*/ 1079499 w 5321299"/>
              <a:gd name="connsiteY39" fmla="*/ 3879414 h 6858000"/>
              <a:gd name="connsiteX40" fmla="*/ 3238499 w 5321299"/>
              <a:gd name="connsiteY40" fmla="*/ 286347 h 6858000"/>
              <a:gd name="connsiteX41" fmla="*/ 4241799 w 5321299"/>
              <a:gd name="connsiteY41" fmla="*/ 286347 h 6858000"/>
              <a:gd name="connsiteX42" fmla="*/ 4241799 w 5321299"/>
              <a:gd name="connsiteY42" fmla="*/ 1629903 h 6858000"/>
              <a:gd name="connsiteX43" fmla="*/ 3238499 w 5321299"/>
              <a:gd name="connsiteY43" fmla="*/ 1629903 h 6858000"/>
              <a:gd name="connsiteX44" fmla="*/ 0 w 5321299"/>
              <a:gd name="connsiteY44" fmla="*/ 1 h 6858000"/>
              <a:gd name="connsiteX45" fmla="*/ 1003300 w 5321299"/>
              <a:gd name="connsiteY45" fmla="*/ 1 h 6858000"/>
              <a:gd name="connsiteX46" fmla="*/ 1003300 w 5321299"/>
              <a:gd name="connsiteY46" fmla="*/ 1720879 h 6858000"/>
              <a:gd name="connsiteX47" fmla="*/ 0 w 5321299"/>
              <a:gd name="connsiteY47" fmla="*/ 1720879 h 6858000"/>
              <a:gd name="connsiteX48" fmla="*/ 2158999 w 5321299"/>
              <a:gd name="connsiteY48" fmla="*/ 0 h 6858000"/>
              <a:gd name="connsiteX49" fmla="*/ 3162299 w 5321299"/>
              <a:gd name="connsiteY49" fmla="*/ 0 h 6858000"/>
              <a:gd name="connsiteX50" fmla="*/ 3162299 w 5321299"/>
              <a:gd name="connsiteY50" fmla="*/ 2476051 h 6858000"/>
              <a:gd name="connsiteX51" fmla="*/ 2158999 w 5321299"/>
              <a:gd name="connsiteY51" fmla="*/ 24760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321299" h="6858000">
                <a:moveTo>
                  <a:pt x="2158999" y="5464728"/>
                </a:moveTo>
                <a:lnTo>
                  <a:pt x="3162299" y="5464728"/>
                </a:lnTo>
                <a:lnTo>
                  <a:pt x="3162299" y="6003342"/>
                </a:lnTo>
                <a:lnTo>
                  <a:pt x="2158999" y="6003342"/>
                </a:lnTo>
                <a:close/>
                <a:moveTo>
                  <a:pt x="0" y="4709556"/>
                </a:moveTo>
                <a:lnTo>
                  <a:pt x="1003300" y="4709556"/>
                </a:lnTo>
                <a:lnTo>
                  <a:pt x="1003300" y="6858000"/>
                </a:lnTo>
                <a:lnTo>
                  <a:pt x="0" y="6858000"/>
                </a:lnTo>
                <a:close/>
                <a:moveTo>
                  <a:pt x="3238499" y="4618581"/>
                </a:moveTo>
                <a:lnTo>
                  <a:pt x="4241799" y="4618581"/>
                </a:lnTo>
                <a:lnTo>
                  <a:pt x="4241799" y="6857999"/>
                </a:lnTo>
                <a:lnTo>
                  <a:pt x="3238499" y="6857999"/>
                </a:lnTo>
                <a:close/>
                <a:moveTo>
                  <a:pt x="1079499" y="3970389"/>
                </a:moveTo>
                <a:lnTo>
                  <a:pt x="2082799" y="3970389"/>
                </a:lnTo>
                <a:lnTo>
                  <a:pt x="2082799" y="6777117"/>
                </a:lnTo>
                <a:lnTo>
                  <a:pt x="1079499" y="6777117"/>
                </a:lnTo>
                <a:close/>
                <a:moveTo>
                  <a:pt x="4317999" y="3879415"/>
                </a:moveTo>
                <a:lnTo>
                  <a:pt x="5321299" y="3879415"/>
                </a:lnTo>
                <a:lnTo>
                  <a:pt x="5321299" y="6449861"/>
                </a:lnTo>
                <a:lnTo>
                  <a:pt x="4317999" y="6449861"/>
                </a:lnTo>
                <a:close/>
                <a:moveTo>
                  <a:pt x="2158999" y="2567025"/>
                </a:moveTo>
                <a:lnTo>
                  <a:pt x="3162299" y="2567025"/>
                </a:lnTo>
                <a:lnTo>
                  <a:pt x="3162299" y="5373753"/>
                </a:lnTo>
                <a:lnTo>
                  <a:pt x="2158999" y="5373753"/>
                </a:lnTo>
                <a:close/>
                <a:moveTo>
                  <a:pt x="0" y="1811854"/>
                </a:moveTo>
                <a:lnTo>
                  <a:pt x="1003300" y="1811854"/>
                </a:lnTo>
                <a:lnTo>
                  <a:pt x="1003300" y="4618581"/>
                </a:lnTo>
                <a:lnTo>
                  <a:pt x="0" y="4618581"/>
                </a:lnTo>
                <a:close/>
                <a:moveTo>
                  <a:pt x="3238499" y="1720878"/>
                </a:moveTo>
                <a:lnTo>
                  <a:pt x="4241799" y="1720878"/>
                </a:lnTo>
                <a:lnTo>
                  <a:pt x="4241799" y="4527606"/>
                </a:lnTo>
                <a:lnTo>
                  <a:pt x="3238499" y="4527606"/>
                </a:lnTo>
                <a:close/>
                <a:moveTo>
                  <a:pt x="4317999" y="1217991"/>
                </a:moveTo>
                <a:lnTo>
                  <a:pt x="5321299" y="1217991"/>
                </a:lnTo>
                <a:lnTo>
                  <a:pt x="5321299" y="3788437"/>
                </a:lnTo>
                <a:lnTo>
                  <a:pt x="4317999" y="3788437"/>
                </a:lnTo>
                <a:close/>
                <a:moveTo>
                  <a:pt x="1079499" y="1072687"/>
                </a:moveTo>
                <a:lnTo>
                  <a:pt x="2082799" y="1072687"/>
                </a:lnTo>
                <a:lnTo>
                  <a:pt x="2082799" y="3879414"/>
                </a:lnTo>
                <a:lnTo>
                  <a:pt x="1079499" y="3879414"/>
                </a:lnTo>
                <a:close/>
                <a:moveTo>
                  <a:pt x="3238499" y="286347"/>
                </a:moveTo>
                <a:lnTo>
                  <a:pt x="4241799" y="286347"/>
                </a:lnTo>
                <a:lnTo>
                  <a:pt x="4241799" y="1629903"/>
                </a:lnTo>
                <a:lnTo>
                  <a:pt x="3238499" y="1629903"/>
                </a:lnTo>
                <a:close/>
                <a:moveTo>
                  <a:pt x="0" y="1"/>
                </a:moveTo>
                <a:lnTo>
                  <a:pt x="1003300" y="1"/>
                </a:lnTo>
                <a:lnTo>
                  <a:pt x="1003300" y="1720879"/>
                </a:lnTo>
                <a:lnTo>
                  <a:pt x="0" y="1720879"/>
                </a:lnTo>
                <a:close/>
                <a:moveTo>
                  <a:pt x="2158999" y="0"/>
                </a:moveTo>
                <a:lnTo>
                  <a:pt x="3162299" y="0"/>
                </a:lnTo>
                <a:lnTo>
                  <a:pt x="3162299" y="2476051"/>
                </a:lnTo>
                <a:lnTo>
                  <a:pt x="2158999" y="2476051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C4903FCC-72D6-402B-868C-6B00AFFAF69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67D4080E-F647-4F75-91ED-17F0A0AE981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EE4639-3043-4D26-95CC-B1CEA4FA90B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43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EBF2349-73BC-4C89-A83E-2B9D339E9F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57900" y="1524001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989F6BD-ED3C-4E45-BD25-7757BBF6421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C9583E-45AD-4008-98C2-EF17D83D80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E7C29-F66F-42B8-A0DD-B0729A91175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F127B1-F3D2-469A-BBD6-86BACCEAD9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04950" y="1524001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FE585C6-6D0D-44FE-8EA8-3217416C9C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790714" y="2095500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6A0F45D-A491-475C-B1A7-B933B95D56B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334376" y="2095500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60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11" grpId="0" animBg="1"/>
      <p:bldP spid="13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EBF2349-73BC-4C89-A83E-2B9D339E9F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01322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989F6BD-ED3C-4E45-BD25-7757BBF6421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C9583E-45AD-4008-98C2-EF17D83D80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E7C29-F66F-42B8-A0DD-B0729A91175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F127B1-F3D2-469A-BBD6-86BACCEAD9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48372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FE585C6-6D0D-44FE-8EA8-3217416C9C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34136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6A0F45D-A491-475C-B1A7-B933B95D56B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577798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3E18F3A6-9EF8-4A26-908D-55936D9C8AF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692776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026DA814-B32E-4528-88ED-F7097D6EE9C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139826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3AE5335A-3060-41ED-9FD7-8D13718E8FC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425590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173F6A4D-3403-4BA2-ADC6-F75EE2E08A0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969252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38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Company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7C2257F5-E9DC-4258-97E6-68E6A4A2718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25C52C8-935E-44FD-9FCB-7E2503DFA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768CB5-89A4-4C06-8778-E65D03A66E8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3549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9DDCAF21-CDC7-415A-AA2C-6BE0BEC5860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7D506-CCFF-4F4A-B1EB-D58EDE5D8F9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5DB087-D1F1-4D14-86A4-7E07BBF40B4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3362960-07D1-4B7C-8E63-1F128B3B563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28854" y="1866900"/>
            <a:ext cx="4867272" cy="3124200"/>
          </a:xfrm>
          <a:custGeom>
            <a:avLst/>
            <a:gdLst>
              <a:gd name="connsiteX0" fmla="*/ 122094 w 4867272"/>
              <a:gd name="connsiteY0" fmla="*/ 0 h 3124200"/>
              <a:gd name="connsiteX1" fmla="*/ 4745178 w 4867272"/>
              <a:gd name="connsiteY1" fmla="*/ 0 h 3124200"/>
              <a:gd name="connsiteX2" fmla="*/ 4867272 w 4867272"/>
              <a:gd name="connsiteY2" fmla="*/ 122094 h 3124200"/>
              <a:gd name="connsiteX3" fmla="*/ 4867272 w 4867272"/>
              <a:gd name="connsiteY3" fmla="*/ 3002106 h 3124200"/>
              <a:gd name="connsiteX4" fmla="*/ 4745178 w 4867272"/>
              <a:gd name="connsiteY4" fmla="*/ 3124200 h 3124200"/>
              <a:gd name="connsiteX5" fmla="*/ 122094 w 4867272"/>
              <a:gd name="connsiteY5" fmla="*/ 3124200 h 3124200"/>
              <a:gd name="connsiteX6" fmla="*/ 0 w 4867272"/>
              <a:gd name="connsiteY6" fmla="*/ 3002106 h 3124200"/>
              <a:gd name="connsiteX7" fmla="*/ 0 w 4867272"/>
              <a:gd name="connsiteY7" fmla="*/ 122094 h 3124200"/>
              <a:gd name="connsiteX8" fmla="*/ 122094 w 4867272"/>
              <a:gd name="connsiteY8" fmla="*/ 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67272" h="3124200">
                <a:moveTo>
                  <a:pt x="122094" y="0"/>
                </a:moveTo>
                <a:lnTo>
                  <a:pt x="4745178" y="0"/>
                </a:lnTo>
                <a:cubicBezTo>
                  <a:pt x="4812609" y="0"/>
                  <a:pt x="4867272" y="54663"/>
                  <a:pt x="4867272" y="122094"/>
                </a:cubicBezTo>
                <a:lnTo>
                  <a:pt x="4867272" y="3002106"/>
                </a:lnTo>
                <a:cubicBezTo>
                  <a:pt x="4867272" y="3069537"/>
                  <a:pt x="4812609" y="3124200"/>
                  <a:pt x="4745178" y="3124200"/>
                </a:cubicBezTo>
                <a:lnTo>
                  <a:pt x="122094" y="3124200"/>
                </a:lnTo>
                <a:cubicBezTo>
                  <a:pt x="54663" y="3124200"/>
                  <a:pt x="0" y="3069537"/>
                  <a:pt x="0" y="3002106"/>
                </a:cubicBezTo>
                <a:lnTo>
                  <a:pt x="0" y="122094"/>
                </a:lnTo>
                <a:cubicBezTo>
                  <a:pt x="0" y="54663"/>
                  <a:pt x="54663" y="0"/>
                  <a:pt x="12209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909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A631AA61-D19E-4A20-A0C1-B87E866DF8D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35C2D-A26F-4D56-8FD8-8FCB4FB5986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D31D73-1F73-43E9-9143-CACD2016DA0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BFABDCE-A952-42A4-8CDE-63DA39998027}"/>
              </a:ext>
            </a:extLst>
          </p:cNvPr>
          <p:cNvSpPr>
            <a:spLocks/>
          </p:cNvSpPr>
          <p:nvPr userDrawn="1"/>
        </p:nvSpPr>
        <p:spPr bwMode="auto">
          <a:xfrm rot="9449386" flipV="1">
            <a:off x="-1503597" y="-940853"/>
            <a:ext cx="8915666" cy="6629499"/>
          </a:xfrm>
          <a:custGeom>
            <a:avLst/>
            <a:gdLst>
              <a:gd name="connsiteX0" fmla="*/ 6277561 w 8915666"/>
              <a:gd name="connsiteY0" fmla="*/ 0 h 6629499"/>
              <a:gd name="connsiteX1" fmla="*/ 0 w 8915666"/>
              <a:gd name="connsiteY1" fmla="*/ 2601566 h 6629499"/>
              <a:gd name="connsiteX2" fmla="*/ 4497646 w 8915666"/>
              <a:gd name="connsiteY2" fmla="*/ 4477302 h 6629499"/>
              <a:gd name="connsiteX3" fmla="*/ 8142092 w 8915666"/>
              <a:gd name="connsiteY3" fmla="*/ 6615771 h 6629499"/>
              <a:gd name="connsiteX4" fmla="*/ 8205013 w 8915666"/>
              <a:gd name="connsiteY4" fmla="*/ 6629499 h 6629499"/>
              <a:gd name="connsiteX5" fmla="*/ 8915666 w 8915666"/>
              <a:gd name="connsiteY5" fmla="*/ 6334989 h 662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15666" h="6629499">
                <a:moveTo>
                  <a:pt x="6277561" y="0"/>
                </a:moveTo>
                <a:lnTo>
                  <a:pt x="0" y="2601566"/>
                </a:lnTo>
                <a:cubicBezTo>
                  <a:pt x="1681432" y="2766308"/>
                  <a:pt x="2994949" y="2701925"/>
                  <a:pt x="4497646" y="4477302"/>
                </a:cubicBezTo>
                <a:cubicBezTo>
                  <a:pt x="5818099" y="6037366"/>
                  <a:pt x="6812668" y="6322891"/>
                  <a:pt x="8142092" y="6615771"/>
                </a:cubicBezTo>
                <a:lnTo>
                  <a:pt x="8205013" y="6629499"/>
                </a:lnTo>
                <a:lnTo>
                  <a:pt x="8915666" y="63349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baseline="-25000" dirty="0">
                <a:latin typeface="Roboto" panose="02000000000000000000" pitchFamily="2" charset="0"/>
              </a:rPr>
              <a:t> 	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4DC94C-55B9-46DB-9D16-6C98D4C3C0FA}"/>
              </a:ext>
            </a:extLst>
          </p:cNvPr>
          <p:cNvSpPr/>
          <p:nvPr userDrawn="1"/>
        </p:nvSpPr>
        <p:spPr>
          <a:xfrm>
            <a:off x="2469735" y="1862139"/>
            <a:ext cx="7127192" cy="33772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baseline="-25000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FB444D-0F56-4E71-A7D8-0ADE5B6D7FAE}"/>
              </a:ext>
            </a:extLst>
          </p:cNvPr>
          <p:cNvSpPr/>
          <p:nvPr userDrawn="1"/>
        </p:nvSpPr>
        <p:spPr>
          <a:xfrm>
            <a:off x="6528987" y="1700613"/>
            <a:ext cx="3512321" cy="305084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57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5419725" y="1971675"/>
            <a:ext cx="2459990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4286885" y="5177928"/>
            <a:ext cx="2459990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2594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82E9B33-5DF9-4882-A51E-F1448E83DCE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5810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686E259-CA59-44B5-9786-0B166DC85A6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7282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F01E3C5-EFD1-4B6A-9BC6-2B46DE991B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4066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08500" y="2133600"/>
            <a:ext cx="3149600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24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19" grpId="0" animBg="1"/>
      <p:bldP spid="22" grpId="0" animBg="1"/>
      <p:bldP spid="21" grpId="0" animBg="1"/>
      <p:bldP spid="16" grpId="0" animBg="1"/>
    </p:bldLst>
  </p:timing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5419725" y="1971675"/>
            <a:ext cx="3172732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3574143" y="5177928"/>
            <a:ext cx="3172732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89256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F01E3C5-EFD1-4B6A-9BC6-2B46DE991B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0600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77343" y="2133600"/>
            <a:ext cx="4611914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50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21" grpId="0" animBg="1"/>
      <p:bldP spid="16" grpId="0" animBg="1"/>
    </p:bldLst>
  </p:timing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3974593" y="1971675"/>
            <a:ext cx="3332988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4983571" y="5192714"/>
            <a:ext cx="3332988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34758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22844" y="2133600"/>
            <a:ext cx="4611914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43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16" grpId="0" animBg="1"/>
    </p:bldLst>
  </p:timing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FE6C6BD7-629B-4AAF-920C-DCB5BAE4C91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3BE77B-11BE-4A46-8495-140717AAF2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F7BED4-E21B-466A-A355-5D4E5DB9C9C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9E1EEBB-2A60-4CAA-ADD0-D90F63C05F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84900" y="89217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577826"/>
      </p:ext>
    </p:extLst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4716DD82-7988-4628-B5A4-E5C5BB48DAA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84419" y="1423037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20BEC23-0D26-4C96-80A8-F159CF8F536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47A42F8-B859-49D1-92BB-7AD2B41C71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9C62EF-6800-4FF9-A970-BD37415B0C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023292"/>
      </p:ext>
    </p:extLst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8732F159-22A6-4F1F-982D-A99E72A1E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52828" y="229267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826611"/>
      </p:ext>
    </p:extLst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5BBB186B-6C3A-42C7-A917-8B44FF5318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52550" y="153352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951"/>
      </p:ext>
    </p:extLst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67CB8A5E-9B49-42A6-A4A3-D2F74B4F551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14D1299-544C-41AB-9F0D-44EAF8F534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F6E49-EB0F-4B15-AE4E-1BA9E6DCED2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826B444-D64E-4242-A29A-B3F1446AF56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09900" y="0"/>
            <a:ext cx="3897086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28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C161701-0C35-4D29-B022-8CF338702B3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EA02C758-03E3-483C-96EE-06C26AC21E2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52763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1505B527-3489-4C78-AF19-89E52DBFC4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05526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79B8936F-20CB-4123-B589-58F9343C320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8289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469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95C865F-2B1C-4B25-A4C6-BBBAD850EDC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76950" y="1215832"/>
            <a:ext cx="3269651" cy="4426337"/>
          </a:xfrm>
          <a:custGeom>
            <a:avLst/>
            <a:gdLst>
              <a:gd name="connsiteX0" fmla="*/ 127778 w 3269651"/>
              <a:gd name="connsiteY0" fmla="*/ 0 h 4426337"/>
              <a:gd name="connsiteX1" fmla="*/ 3141873 w 3269651"/>
              <a:gd name="connsiteY1" fmla="*/ 0 h 4426337"/>
              <a:gd name="connsiteX2" fmla="*/ 3269651 w 3269651"/>
              <a:gd name="connsiteY2" fmla="*/ 127778 h 4426337"/>
              <a:gd name="connsiteX3" fmla="*/ 3269651 w 3269651"/>
              <a:gd name="connsiteY3" fmla="*/ 4298559 h 4426337"/>
              <a:gd name="connsiteX4" fmla="*/ 3141873 w 3269651"/>
              <a:gd name="connsiteY4" fmla="*/ 4426337 h 4426337"/>
              <a:gd name="connsiteX5" fmla="*/ 127778 w 3269651"/>
              <a:gd name="connsiteY5" fmla="*/ 4426337 h 4426337"/>
              <a:gd name="connsiteX6" fmla="*/ 0 w 3269651"/>
              <a:gd name="connsiteY6" fmla="*/ 4298559 h 4426337"/>
              <a:gd name="connsiteX7" fmla="*/ 0 w 3269651"/>
              <a:gd name="connsiteY7" fmla="*/ 127778 h 4426337"/>
              <a:gd name="connsiteX8" fmla="*/ 127778 w 3269651"/>
              <a:gd name="connsiteY8" fmla="*/ 0 h 442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69651" h="4426337">
                <a:moveTo>
                  <a:pt x="127778" y="0"/>
                </a:moveTo>
                <a:lnTo>
                  <a:pt x="3141873" y="0"/>
                </a:lnTo>
                <a:cubicBezTo>
                  <a:pt x="3212443" y="0"/>
                  <a:pt x="3269651" y="57208"/>
                  <a:pt x="3269651" y="127778"/>
                </a:cubicBezTo>
                <a:lnTo>
                  <a:pt x="3269651" y="4298559"/>
                </a:lnTo>
                <a:cubicBezTo>
                  <a:pt x="3269651" y="4369129"/>
                  <a:pt x="3212443" y="4426337"/>
                  <a:pt x="3141873" y="4426337"/>
                </a:cubicBezTo>
                <a:lnTo>
                  <a:pt x="127778" y="4426337"/>
                </a:lnTo>
                <a:cubicBezTo>
                  <a:pt x="57208" y="4426337"/>
                  <a:pt x="0" y="4369129"/>
                  <a:pt x="0" y="4298559"/>
                </a:cubicBezTo>
                <a:lnTo>
                  <a:pt x="0" y="127778"/>
                </a:lnTo>
                <a:cubicBezTo>
                  <a:pt x="0" y="57208"/>
                  <a:pt x="57208" y="0"/>
                  <a:pt x="12777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520A1C13-995B-4F56-B1E3-85C081B139B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B817001-EEA4-47C6-8A17-467E0819B72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622936-80D1-4AAE-8C8B-D64249A6D2EC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334898"/>
      </p:ext>
    </p:extLst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A02E684-274A-4E4D-891B-3487CA0315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43200" y="1028701"/>
            <a:ext cx="3752850" cy="48006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F064328A-D61B-4343-AB48-72B1231B68C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5DF89F1-B5AC-4B29-9647-6DEF365DDC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153B14-CA30-46B7-9485-751BD5FE406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661991"/>
      </p:ext>
    </p:extLst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A02E684-274A-4E4D-891B-3487CA0315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2435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BBD2FAA8-38F6-4059-9B3D-986964F9DCF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19200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84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8F3BA246-70A7-4D49-94D4-22587A83FA9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354330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09225FDA-FDA7-4E3D-8C6F-60A60D1C808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2435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282671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917C63C-3934-46EA-B9E8-5BFF74EB07D7}"/>
              </a:ext>
            </a:extLst>
          </p:cNvPr>
          <p:cNvSpPr/>
          <p:nvPr userDrawn="1"/>
        </p:nvSpPr>
        <p:spPr>
          <a:xfrm>
            <a:off x="9686925" y="515257"/>
            <a:ext cx="2505075" cy="5807756"/>
          </a:xfrm>
          <a:prstGeom prst="rect">
            <a:avLst/>
          </a:pr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8A3AB14-A0AD-47FA-8D42-AE00DA4731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09726" y="1219200"/>
            <a:ext cx="6381750" cy="4400550"/>
          </a:xfrm>
          <a:custGeom>
            <a:avLst/>
            <a:gdLst>
              <a:gd name="connsiteX0" fmla="*/ 0 w 6381750"/>
              <a:gd name="connsiteY0" fmla="*/ 0 h 4400550"/>
              <a:gd name="connsiteX1" fmla="*/ 6381750 w 6381750"/>
              <a:gd name="connsiteY1" fmla="*/ 0 h 4400550"/>
              <a:gd name="connsiteX2" fmla="*/ 6381750 w 6381750"/>
              <a:gd name="connsiteY2" fmla="*/ 4400550 h 4400550"/>
              <a:gd name="connsiteX3" fmla="*/ 0 w 6381750"/>
              <a:gd name="connsiteY3" fmla="*/ 4400550 h 440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1750" h="4400550">
                <a:moveTo>
                  <a:pt x="0" y="0"/>
                </a:moveTo>
                <a:lnTo>
                  <a:pt x="6381750" y="0"/>
                </a:lnTo>
                <a:lnTo>
                  <a:pt x="6381750" y="4400550"/>
                </a:lnTo>
                <a:lnTo>
                  <a:pt x="0" y="440055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0E00A-7AF0-4550-8D69-1490EB256E30}"/>
              </a:ext>
            </a:extLst>
          </p:cNvPr>
          <p:cNvSpPr/>
          <p:nvPr userDrawn="1"/>
        </p:nvSpPr>
        <p:spPr>
          <a:xfrm>
            <a:off x="7991475" y="1219200"/>
            <a:ext cx="2505075" cy="44005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27000" algn="t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85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4" grpId="0" animBg="1"/>
    </p:bldLst>
  </p:timing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C374F6E-C6A7-4E3A-9632-CD2D7A2A7BE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88040" y="2162175"/>
            <a:ext cx="3707960" cy="2533650"/>
          </a:xfrm>
          <a:custGeom>
            <a:avLst/>
            <a:gdLst>
              <a:gd name="connsiteX0" fmla="*/ 278438 w 3707960"/>
              <a:gd name="connsiteY0" fmla="*/ 0 h 2533650"/>
              <a:gd name="connsiteX1" fmla="*/ 3707960 w 3707960"/>
              <a:gd name="connsiteY1" fmla="*/ 0 h 2533650"/>
              <a:gd name="connsiteX2" fmla="*/ 3707960 w 3707960"/>
              <a:gd name="connsiteY2" fmla="*/ 2533650 h 2533650"/>
              <a:gd name="connsiteX3" fmla="*/ 278438 w 3707960"/>
              <a:gd name="connsiteY3" fmla="*/ 2533650 h 2533650"/>
              <a:gd name="connsiteX4" fmla="*/ 278438 w 3707960"/>
              <a:gd name="connsiteY4" fmla="*/ 1672575 h 2533650"/>
              <a:gd name="connsiteX5" fmla="*/ 276723 w 3707960"/>
              <a:gd name="connsiteY5" fmla="*/ 1660207 h 2533650"/>
              <a:gd name="connsiteX6" fmla="*/ 0 w 3707960"/>
              <a:gd name="connsiteY6" fmla="*/ 1269167 h 2533650"/>
              <a:gd name="connsiteX7" fmla="*/ 276723 w 3707960"/>
              <a:gd name="connsiteY7" fmla="*/ 878126 h 2533650"/>
              <a:gd name="connsiteX8" fmla="*/ 278438 w 3707960"/>
              <a:gd name="connsiteY8" fmla="*/ 865368 h 25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07960" h="2533650">
                <a:moveTo>
                  <a:pt x="278438" y="0"/>
                </a:moveTo>
                <a:lnTo>
                  <a:pt x="3707960" y="0"/>
                </a:lnTo>
                <a:lnTo>
                  <a:pt x="3707960" y="2533650"/>
                </a:lnTo>
                <a:lnTo>
                  <a:pt x="278438" y="2533650"/>
                </a:lnTo>
                <a:lnTo>
                  <a:pt x="278438" y="1672575"/>
                </a:lnTo>
                <a:lnTo>
                  <a:pt x="276723" y="1660207"/>
                </a:lnTo>
                <a:cubicBezTo>
                  <a:pt x="276723" y="1486932"/>
                  <a:pt x="0" y="1440100"/>
                  <a:pt x="0" y="1269167"/>
                </a:cubicBezTo>
                <a:cubicBezTo>
                  <a:pt x="0" y="1095891"/>
                  <a:pt x="276723" y="1070134"/>
                  <a:pt x="276723" y="878126"/>
                </a:cubicBezTo>
                <a:lnTo>
                  <a:pt x="278438" y="86536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635289B0-1BCF-4328-AEDB-20DCAFD9AF4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A9C1A30-FDA8-4C31-BD23-D35D7A2415B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09BBD5-BDB6-45DD-B6C5-A2E19E78DCE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748338"/>
      </p:ext>
    </p:extLst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3716EE-50E8-47EA-B2B9-36BEEE9884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8984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04A85-D051-40D3-8438-838E2697A7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55506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91B7E-E49D-4A92-8ED8-FBF0DF19ECA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A9B9E96-40C3-4E15-9B5A-9239B8D97C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E52F0-76E6-43B4-B926-A4C960AFE7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31308"/>
      </p:ext>
    </p:extLst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3716EE-50E8-47EA-B2B9-36BEEE9884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5416254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04A85-D051-40D3-8438-838E2697A7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4896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91B7E-E49D-4A92-8ED8-FBF0DF19ECA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A9B9E96-40C3-4E15-9B5A-9239B8D97C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E52F0-76E6-43B4-B926-A4C960AFE7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038212"/>
      </p:ext>
    </p:extLst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F8A30B3-DEFE-4077-AF6E-7DBA11B639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38130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99C1EFF-0307-46A9-81D8-DC84E5E22E3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F440E-654B-4AE3-9CBF-3DA393F3A43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97F7E-A566-4D9A-8F08-9780C78C51D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777281"/>
      </p:ext>
    </p:extLst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5E1564C-1573-4F42-86CB-0F57BF715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0C00DD3-68D8-4E5E-A4D2-52AE72093B5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8299E-A74C-4D2B-9EF1-63A486DED30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10C5A1-45B2-499D-B49F-B009C27B34C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97145"/>
      </p:ext>
    </p:extLst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D1F0305-CE9B-4474-B02C-48043695B0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76600" y="0"/>
            <a:ext cx="2483576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E10E8B0-534B-47D2-BED3-6316F4113D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76599" y="2281238"/>
            <a:ext cx="4848225" cy="257651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C5F6572-2E78-404C-8CB3-ED9974DB42B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1974" y="4086227"/>
            <a:ext cx="4010025" cy="2771773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FD07D958-3C55-41B4-84D1-B7B7274CEAA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07075" y="0"/>
            <a:ext cx="3747226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1F592F7B-AD7A-404E-AFEE-4F101429DB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01200" y="0"/>
            <a:ext cx="2590800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AD4C92A6-341D-4DA7-AD56-E491D73B46B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76598" y="4910138"/>
            <a:ext cx="2921909" cy="194786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95185887-031C-41EA-ADB2-8D7649480C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55657" y="4910138"/>
            <a:ext cx="1869167" cy="194786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3E4C8F08-C6AD-429D-A516-73F26C5EC0D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181974" y="2281237"/>
            <a:ext cx="4010025" cy="174307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2161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D44D9EE-4B24-44D8-AE11-BE4E07D137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5802" y="3211826"/>
            <a:ext cx="11231319" cy="4115479"/>
          </a:xfrm>
          <a:custGeom>
            <a:avLst/>
            <a:gdLst>
              <a:gd name="connsiteX0" fmla="*/ 10726113 w 11231319"/>
              <a:gd name="connsiteY0" fmla="*/ 244645 h 4115479"/>
              <a:gd name="connsiteX1" fmla="*/ 10846355 w 11231319"/>
              <a:gd name="connsiteY1" fmla="*/ 255389 h 4115479"/>
              <a:gd name="connsiteX2" fmla="*/ 11042027 w 11231319"/>
              <a:gd name="connsiteY2" fmla="*/ 750015 h 4115479"/>
              <a:gd name="connsiteX3" fmla="*/ 10515663 w 11231319"/>
              <a:gd name="connsiteY3" fmla="*/ 671237 h 4115479"/>
              <a:gd name="connsiteX4" fmla="*/ 10726113 w 11231319"/>
              <a:gd name="connsiteY4" fmla="*/ 244645 h 4115479"/>
              <a:gd name="connsiteX5" fmla="*/ 4206382 w 11231319"/>
              <a:gd name="connsiteY5" fmla="*/ 58056 h 4115479"/>
              <a:gd name="connsiteX6" fmla="*/ 4244994 w 11231319"/>
              <a:gd name="connsiteY6" fmla="*/ 59553 h 4115479"/>
              <a:gd name="connsiteX7" fmla="*/ 4464777 w 11231319"/>
              <a:gd name="connsiteY7" fmla="*/ 202071 h 4115479"/>
              <a:gd name="connsiteX8" fmla="*/ 4336412 w 11231319"/>
              <a:gd name="connsiteY8" fmla="*/ 658970 h 4115479"/>
              <a:gd name="connsiteX9" fmla="*/ 4005366 w 11231319"/>
              <a:gd name="connsiteY9" fmla="*/ 320053 h 4115479"/>
              <a:gd name="connsiteX10" fmla="*/ 4206382 w 11231319"/>
              <a:gd name="connsiteY10" fmla="*/ 58056 h 4115479"/>
              <a:gd name="connsiteX11" fmla="*/ 1990791 w 11231319"/>
              <a:gd name="connsiteY11" fmla="*/ 900 h 4115479"/>
              <a:gd name="connsiteX12" fmla="*/ 2841271 w 11231319"/>
              <a:gd name="connsiteY12" fmla="*/ 515395 h 4115479"/>
              <a:gd name="connsiteX13" fmla="*/ 2897253 w 11231319"/>
              <a:gd name="connsiteY13" fmla="*/ 585621 h 4115479"/>
              <a:gd name="connsiteX14" fmla="*/ 2922390 w 11231319"/>
              <a:gd name="connsiteY14" fmla="*/ 496055 h 4115479"/>
              <a:gd name="connsiteX15" fmla="*/ 3223801 w 11231319"/>
              <a:gd name="connsiteY15" fmla="*/ 285048 h 4115479"/>
              <a:gd name="connsiteX16" fmla="*/ 3612353 w 11231319"/>
              <a:gd name="connsiteY16" fmla="*/ 429628 h 4115479"/>
              <a:gd name="connsiteX17" fmla="*/ 3607538 w 11231319"/>
              <a:gd name="connsiteY17" fmla="*/ 1282751 h 4115479"/>
              <a:gd name="connsiteX18" fmla="*/ 3433797 w 11231319"/>
              <a:gd name="connsiteY18" fmla="*/ 1368032 h 4115479"/>
              <a:gd name="connsiteX19" fmla="*/ 3381237 w 11231319"/>
              <a:gd name="connsiteY19" fmla="*/ 1386674 h 4115479"/>
              <a:gd name="connsiteX20" fmla="*/ 3473290 w 11231319"/>
              <a:gd name="connsiteY20" fmla="*/ 1578975 h 4115479"/>
              <a:gd name="connsiteX21" fmla="*/ 3497734 w 11231319"/>
              <a:gd name="connsiteY21" fmla="*/ 1639683 h 4115479"/>
              <a:gd name="connsiteX22" fmla="*/ 3615238 w 11231319"/>
              <a:gd name="connsiteY22" fmla="*/ 1488202 h 4115479"/>
              <a:gd name="connsiteX23" fmla="*/ 4023223 w 11231319"/>
              <a:gd name="connsiteY23" fmla="*/ 1071634 h 4115479"/>
              <a:gd name="connsiteX24" fmla="*/ 5937211 w 11231319"/>
              <a:gd name="connsiteY24" fmla="*/ 628325 h 4115479"/>
              <a:gd name="connsiteX25" fmla="*/ 5982494 w 11231319"/>
              <a:gd name="connsiteY25" fmla="*/ 679607 h 4115479"/>
              <a:gd name="connsiteX26" fmla="*/ 5995078 w 11231319"/>
              <a:gd name="connsiteY26" fmla="*/ 655726 h 4115479"/>
              <a:gd name="connsiteX27" fmla="*/ 8129879 w 11231319"/>
              <a:gd name="connsiteY27" fmla="*/ 421063 h 4115479"/>
              <a:gd name="connsiteX28" fmla="*/ 8752345 w 11231319"/>
              <a:gd name="connsiteY28" fmla="*/ 673258 h 4115479"/>
              <a:gd name="connsiteX29" fmla="*/ 8884331 w 11231319"/>
              <a:gd name="connsiteY29" fmla="*/ 745429 h 4115479"/>
              <a:gd name="connsiteX30" fmla="*/ 8902533 w 11231319"/>
              <a:gd name="connsiteY30" fmla="*/ 720670 h 4115479"/>
              <a:gd name="connsiteX31" fmla="*/ 9434119 w 11231319"/>
              <a:gd name="connsiteY31" fmla="*/ 419489 h 4115479"/>
              <a:gd name="connsiteX32" fmla="*/ 10542655 w 11231319"/>
              <a:gd name="connsiteY32" fmla="*/ 1057973 h 4115479"/>
              <a:gd name="connsiteX33" fmla="*/ 11006783 w 11231319"/>
              <a:gd name="connsiteY33" fmla="*/ 2549877 h 4115479"/>
              <a:gd name="connsiteX34" fmla="*/ 10945787 w 11231319"/>
              <a:gd name="connsiteY34" fmla="*/ 2612863 h 4115479"/>
              <a:gd name="connsiteX35" fmla="*/ 11025189 w 11231319"/>
              <a:gd name="connsiteY35" fmla="*/ 2666028 h 4115479"/>
              <a:gd name="connsiteX36" fmla="*/ 10859157 w 11231319"/>
              <a:gd name="connsiteY36" fmla="*/ 3411205 h 4115479"/>
              <a:gd name="connsiteX37" fmla="*/ 10125201 w 11231319"/>
              <a:gd name="connsiteY37" fmla="*/ 3080624 h 4115479"/>
              <a:gd name="connsiteX38" fmla="*/ 10124215 w 11231319"/>
              <a:gd name="connsiteY38" fmla="*/ 3034392 h 4115479"/>
              <a:gd name="connsiteX39" fmla="*/ 9975445 w 11231319"/>
              <a:gd name="connsiteY39" fmla="*/ 3076900 h 4115479"/>
              <a:gd name="connsiteX40" fmla="*/ 8960317 w 11231319"/>
              <a:gd name="connsiteY40" fmla="*/ 3154930 h 4115479"/>
              <a:gd name="connsiteX41" fmla="*/ 8912523 w 11231319"/>
              <a:gd name="connsiteY41" fmla="*/ 3140116 h 4115479"/>
              <a:gd name="connsiteX42" fmla="*/ 8714437 w 11231319"/>
              <a:gd name="connsiteY42" fmla="*/ 3324964 h 4115479"/>
              <a:gd name="connsiteX43" fmla="*/ 6306010 w 11231319"/>
              <a:gd name="connsiteY43" fmla="*/ 3529359 h 4115479"/>
              <a:gd name="connsiteX44" fmla="*/ 6294094 w 11231319"/>
              <a:gd name="connsiteY44" fmla="*/ 3507633 h 4115479"/>
              <a:gd name="connsiteX45" fmla="*/ 6265005 w 11231319"/>
              <a:gd name="connsiteY45" fmla="*/ 3540355 h 4115479"/>
              <a:gd name="connsiteX46" fmla="*/ 4565957 w 11231319"/>
              <a:gd name="connsiteY46" fmla="*/ 3579812 h 4115479"/>
              <a:gd name="connsiteX47" fmla="*/ 3614062 w 11231319"/>
              <a:gd name="connsiteY47" fmla="*/ 3130226 h 4115479"/>
              <a:gd name="connsiteX48" fmla="*/ 3587403 w 11231319"/>
              <a:gd name="connsiteY48" fmla="*/ 3107388 h 4115479"/>
              <a:gd name="connsiteX49" fmla="*/ 3538303 w 11231319"/>
              <a:gd name="connsiteY49" fmla="*/ 3182540 h 4115479"/>
              <a:gd name="connsiteX50" fmla="*/ 1812964 w 11231319"/>
              <a:gd name="connsiteY50" fmla="*/ 3633129 h 4115479"/>
              <a:gd name="connsiteX51" fmla="*/ 533072 w 11231319"/>
              <a:gd name="connsiteY51" fmla="*/ 1147212 h 4115479"/>
              <a:gd name="connsiteX52" fmla="*/ 601981 w 11231319"/>
              <a:gd name="connsiteY52" fmla="*/ 1043279 h 4115479"/>
              <a:gd name="connsiteX53" fmla="*/ 489135 w 11231319"/>
              <a:gd name="connsiteY53" fmla="*/ 1065251 h 4115479"/>
              <a:gd name="connsiteX54" fmla="*/ 183796 w 11231319"/>
              <a:gd name="connsiteY54" fmla="*/ 578215 h 4115479"/>
              <a:gd name="connsiteX55" fmla="*/ 806201 w 11231319"/>
              <a:gd name="connsiteY55" fmla="*/ 418374 h 4115479"/>
              <a:gd name="connsiteX56" fmla="*/ 901592 w 11231319"/>
              <a:gd name="connsiteY56" fmla="*/ 528613 h 4115479"/>
              <a:gd name="connsiteX57" fmla="*/ 942442 w 11231319"/>
              <a:gd name="connsiteY57" fmla="*/ 595154 h 4115479"/>
              <a:gd name="connsiteX58" fmla="*/ 1001474 w 11231319"/>
              <a:gd name="connsiteY58" fmla="*/ 528449 h 4115479"/>
              <a:gd name="connsiteX59" fmla="*/ 1990791 w 11231319"/>
              <a:gd name="connsiteY59" fmla="*/ 900 h 4115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1231319" h="4115479">
                <a:moveTo>
                  <a:pt x="10726113" y="244645"/>
                </a:moveTo>
                <a:cubicBezTo>
                  <a:pt x="10762445" y="245239"/>
                  <a:pt x="10802525" y="248820"/>
                  <a:pt x="10846355" y="255389"/>
                </a:cubicBezTo>
                <a:cubicBezTo>
                  <a:pt x="11197823" y="307838"/>
                  <a:pt x="11262767" y="472748"/>
                  <a:pt x="11042027" y="750015"/>
                </a:cubicBezTo>
                <a:cubicBezTo>
                  <a:pt x="10821287" y="1027283"/>
                  <a:pt x="10645555" y="1001059"/>
                  <a:pt x="10515663" y="671237"/>
                </a:cubicBezTo>
                <a:cubicBezTo>
                  <a:pt x="10401277" y="382736"/>
                  <a:pt x="10471801" y="240492"/>
                  <a:pt x="10726113" y="244645"/>
                </a:cubicBezTo>
                <a:close/>
                <a:moveTo>
                  <a:pt x="4206382" y="58056"/>
                </a:moveTo>
                <a:cubicBezTo>
                  <a:pt x="4218840" y="56934"/>
                  <a:pt x="4231711" y="57433"/>
                  <a:pt x="4244994" y="59553"/>
                </a:cubicBezTo>
                <a:cubicBezTo>
                  <a:pt x="4308755" y="69728"/>
                  <a:pt x="4382015" y="117248"/>
                  <a:pt x="4464777" y="202071"/>
                </a:cubicBezTo>
                <a:cubicBezTo>
                  <a:pt x="4685474" y="428266"/>
                  <a:pt x="4642686" y="580816"/>
                  <a:pt x="4336412" y="658970"/>
                </a:cubicBezTo>
                <a:cubicBezTo>
                  <a:pt x="4030138" y="737876"/>
                  <a:pt x="3919790" y="624402"/>
                  <a:pt x="4005366" y="320053"/>
                </a:cubicBezTo>
                <a:cubicBezTo>
                  <a:pt x="4052166" y="153201"/>
                  <a:pt x="4119171" y="65910"/>
                  <a:pt x="4206382" y="58056"/>
                </a:cubicBezTo>
                <a:close/>
                <a:moveTo>
                  <a:pt x="1990791" y="900"/>
                </a:moveTo>
                <a:cubicBezTo>
                  <a:pt x="2282032" y="14654"/>
                  <a:pt x="2565512" y="186195"/>
                  <a:pt x="2841271" y="515395"/>
                </a:cubicBezTo>
                <a:lnTo>
                  <a:pt x="2897253" y="585621"/>
                </a:lnTo>
                <a:lnTo>
                  <a:pt x="2922390" y="496055"/>
                </a:lnTo>
                <a:cubicBezTo>
                  <a:pt x="2977806" y="346603"/>
                  <a:pt x="3078346" y="276285"/>
                  <a:pt x="3223801" y="285048"/>
                </a:cubicBezTo>
                <a:cubicBezTo>
                  <a:pt x="3329588" y="291421"/>
                  <a:pt x="3459132" y="339621"/>
                  <a:pt x="3612353" y="429628"/>
                </a:cubicBezTo>
                <a:cubicBezTo>
                  <a:pt x="4103969" y="717994"/>
                  <a:pt x="4101929" y="1002253"/>
                  <a:pt x="3607538" y="1282751"/>
                </a:cubicBezTo>
                <a:cubicBezTo>
                  <a:pt x="3545740" y="1317813"/>
                  <a:pt x="3487825" y="1346240"/>
                  <a:pt x="3433797" y="1368032"/>
                </a:cubicBezTo>
                <a:lnTo>
                  <a:pt x="3381237" y="1386674"/>
                </a:lnTo>
                <a:lnTo>
                  <a:pt x="3473290" y="1578975"/>
                </a:lnTo>
                <a:lnTo>
                  <a:pt x="3497734" y="1639683"/>
                </a:lnTo>
                <a:lnTo>
                  <a:pt x="3615238" y="1488202"/>
                </a:lnTo>
                <a:cubicBezTo>
                  <a:pt x="3728594" y="1354221"/>
                  <a:pt x="3864592" y="1215361"/>
                  <a:pt x="4023223" y="1071634"/>
                </a:cubicBezTo>
                <a:cubicBezTo>
                  <a:pt x="4857458" y="314803"/>
                  <a:pt x="5495251" y="167358"/>
                  <a:pt x="5937211" y="628325"/>
                </a:cubicBezTo>
                <a:lnTo>
                  <a:pt x="5982494" y="679607"/>
                </a:lnTo>
                <a:lnTo>
                  <a:pt x="5995078" y="655726"/>
                </a:lnTo>
                <a:cubicBezTo>
                  <a:pt x="6308345" y="124847"/>
                  <a:pt x="7020095" y="46917"/>
                  <a:pt x="8129879" y="421063"/>
                </a:cubicBezTo>
                <a:cubicBezTo>
                  <a:pt x="8363517" y="499830"/>
                  <a:pt x="8571007" y="583897"/>
                  <a:pt x="8752345" y="673258"/>
                </a:cubicBezTo>
                <a:lnTo>
                  <a:pt x="8884331" y="745429"/>
                </a:lnTo>
                <a:lnTo>
                  <a:pt x="8902533" y="720670"/>
                </a:lnTo>
                <a:cubicBezTo>
                  <a:pt x="9056115" y="527392"/>
                  <a:pt x="9233311" y="427023"/>
                  <a:pt x="9434119" y="419489"/>
                </a:cubicBezTo>
                <a:cubicBezTo>
                  <a:pt x="9746491" y="407771"/>
                  <a:pt x="10116003" y="620692"/>
                  <a:pt x="10542655" y="1057973"/>
                </a:cubicBezTo>
                <a:cubicBezTo>
                  <a:pt x="11152161" y="1682661"/>
                  <a:pt x="11306869" y="2180233"/>
                  <a:pt x="11006783" y="2549877"/>
                </a:cubicBezTo>
                <a:lnTo>
                  <a:pt x="10945787" y="2612863"/>
                </a:lnTo>
                <a:lnTo>
                  <a:pt x="11025189" y="2666028"/>
                </a:lnTo>
                <a:cubicBezTo>
                  <a:pt x="11347383" y="2917453"/>
                  <a:pt x="11291747" y="3165769"/>
                  <a:pt x="10859157" y="3411205"/>
                </a:cubicBezTo>
                <a:cubicBezTo>
                  <a:pt x="10395665" y="3674171"/>
                  <a:pt x="10150653" y="3563884"/>
                  <a:pt x="10125201" y="3080624"/>
                </a:cubicBezTo>
                <a:lnTo>
                  <a:pt x="10124215" y="3034392"/>
                </a:lnTo>
                <a:lnTo>
                  <a:pt x="9975445" y="3076900"/>
                </a:lnTo>
                <a:cubicBezTo>
                  <a:pt x="9552523" y="3185857"/>
                  <a:pt x="9214145" y="3211799"/>
                  <a:pt x="8960317" y="3154930"/>
                </a:cubicBezTo>
                <a:lnTo>
                  <a:pt x="8912523" y="3140116"/>
                </a:lnTo>
                <a:lnTo>
                  <a:pt x="8714437" y="3324964"/>
                </a:lnTo>
                <a:cubicBezTo>
                  <a:pt x="7605950" y="4306398"/>
                  <a:pt x="6802541" y="4373355"/>
                  <a:pt x="6306010" y="3529359"/>
                </a:cubicBezTo>
                <a:lnTo>
                  <a:pt x="6294094" y="3507633"/>
                </a:lnTo>
                <a:lnTo>
                  <a:pt x="6265005" y="3540355"/>
                </a:lnTo>
                <a:cubicBezTo>
                  <a:pt x="5947472" y="3828241"/>
                  <a:pt x="5381033" y="3841536"/>
                  <a:pt x="4565957" y="3579812"/>
                </a:cubicBezTo>
                <a:cubicBezTo>
                  <a:pt x="4157879" y="3449811"/>
                  <a:pt x="3840602" y="3299912"/>
                  <a:pt x="3614062" y="3130226"/>
                </a:cubicBezTo>
                <a:lnTo>
                  <a:pt x="3587403" y="3107388"/>
                </a:lnTo>
                <a:lnTo>
                  <a:pt x="3538303" y="3182540"/>
                </a:lnTo>
                <a:cubicBezTo>
                  <a:pt x="3261538" y="3525045"/>
                  <a:pt x="2686379" y="3675387"/>
                  <a:pt x="1812964" y="3633129"/>
                </a:cubicBezTo>
                <a:cubicBezTo>
                  <a:pt x="-51627" y="3547221"/>
                  <a:pt x="-477388" y="2715755"/>
                  <a:pt x="533072" y="1147212"/>
                </a:cubicBezTo>
                <a:lnTo>
                  <a:pt x="601981" y="1043279"/>
                </a:lnTo>
                <a:lnTo>
                  <a:pt x="489135" y="1065251"/>
                </a:lnTo>
                <a:cubicBezTo>
                  <a:pt x="184129" y="1101804"/>
                  <a:pt x="82350" y="939003"/>
                  <a:pt x="183796" y="578215"/>
                </a:cubicBezTo>
                <a:cubicBezTo>
                  <a:pt x="299734" y="164867"/>
                  <a:pt x="507202" y="111926"/>
                  <a:pt x="806201" y="418374"/>
                </a:cubicBezTo>
                <a:cubicBezTo>
                  <a:pt x="843576" y="456680"/>
                  <a:pt x="875373" y="493427"/>
                  <a:pt x="901592" y="528613"/>
                </a:cubicBezTo>
                <a:lnTo>
                  <a:pt x="942442" y="595154"/>
                </a:lnTo>
                <a:lnTo>
                  <a:pt x="1001474" y="528449"/>
                </a:lnTo>
                <a:cubicBezTo>
                  <a:pt x="1340672" y="161562"/>
                  <a:pt x="1670427" y="-14230"/>
                  <a:pt x="1990791" y="90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974370"/>
      </p:ext>
    </p:extLst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23F9F2-319D-4B08-9449-1FBB2632A1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93975" y="1604962"/>
            <a:ext cx="7004050" cy="3648075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2F7B418C-3C8B-478A-82F4-6D7EB1D792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41F069-B30E-410B-89C3-EA044FEF72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D7523-370F-4B4C-B7C1-FE409135D23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7741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6F1108B-C8A7-40CE-AD74-F1A9FFFC22E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67100" y="2971800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89DA7048-CEED-4C76-B2D0-62918E19FBB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0662" y="1791419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73D6783B-EF50-4F84-BA01-BD1DBBCC886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0662" y="4110928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5081FC46-40BA-4CA8-AE57-C321603CE7D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687080CC-2F75-4EA2-A460-0C56AC38CF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2818FB-C1DB-476B-A0C3-5040B3C6FC4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11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21DF4E6B-B7E6-442B-BC47-DA564112AC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9276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D99657DD-EDC6-4B07-9378-E9F31B0513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479800"/>
            <a:ext cx="49276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9313E5C8-0DC5-40F6-BA1D-72BE2AD858B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27600" y="0"/>
            <a:ext cx="72644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DBD7C93E-C64A-4D71-BBBE-E7947A3C93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27600" y="3479800"/>
            <a:ext cx="72644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778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3600D00-8096-46F8-8C7C-B4C14793E4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5511800"/>
            <a:ext cx="6096000" cy="1346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29620F0A-F244-4130-9BB7-AE6336109E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551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89202"/>
      </p:ext>
    </p:extLst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1D67725B-7F45-49BC-9E85-69EEB33240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1346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B239824-4F63-455A-BFDE-79016114B06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1346200"/>
            <a:ext cx="6096000" cy="551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011118"/>
      </p:ext>
    </p:extLst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3">
            <a:extLst>
              <a:ext uri="{FF2B5EF4-FFF2-40B4-BE49-F238E27FC236}">
                <a16:creationId xmlns:a16="http://schemas.microsoft.com/office/drawing/2014/main" id="{3D50C4A8-5C14-455F-96C1-92D8C3471613}"/>
              </a:ext>
            </a:extLst>
          </p:cNvPr>
          <p:cNvSpPr>
            <a:spLocks/>
          </p:cNvSpPr>
          <p:nvPr userDrawn="1"/>
        </p:nvSpPr>
        <p:spPr bwMode="auto">
          <a:xfrm rot="9834212">
            <a:off x="774459" y="-4825145"/>
            <a:ext cx="12121318" cy="12179952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DAD7BE-8D78-44FD-AD5A-665281AADF68}"/>
              </a:ext>
            </a:extLst>
          </p:cNvPr>
          <p:cNvGrpSpPr/>
          <p:nvPr userDrawn="1"/>
        </p:nvGrpSpPr>
        <p:grpSpPr>
          <a:xfrm>
            <a:off x="4486276" y="2673127"/>
            <a:ext cx="3222624" cy="6467198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5AEA874-BC46-4885-A6B6-F963FAD1AB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3C1D6F56-F23F-4540-AA25-DBDEC2595D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4328D6AE-EF37-4AA3-97AA-CCFFFC57BC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A6CF6A01-D579-4E8F-8B70-36DEFAD5D50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C15DAD0-F885-449E-A2EC-5FE72AE0A1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98489" y="2867356"/>
            <a:ext cx="2807722" cy="6096202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5D0F2B03-A94B-4AD0-B015-50CBDF69BA4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62B71EB-4991-489E-B64B-B888E6427F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D09B6B-6F75-4E0C-B376-D7CA1F94D1E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25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3D49A86B-6EC0-4887-907B-2E168E0843E9}"/>
              </a:ext>
            </a:extLst>
          </p:cNvPr>
          <p:cNvSpPr/>
          <p:nvPr userDrawn="1"/>
        </p:nvSpPr>
        <p:spPr>
          <a:xfrm>
            <a:off x="0" y="-2874"/>
            <a:ext cx="12192000" cy="2796874"/>
          </a:xfrm>
          <a:prstGeom prst="flowChartDocument">
            <a:avLst/>
          </a:prstGeom>
          <a:solidFill>
            <a:srgbClr val="FF6C10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B6394E-A340-4283-80F2-BF298268F3A2}"/>
              </a:ext>
            </a:extLst>
          </p:cNvPr>
          <p:cNvGrpSpPr/>
          <p:nvPr userDrawn="1"/>
        </p:nvGrpSpPr>
        <p:grpSpPr>
          <a:xfrm>
            <a:off x="5153380" y="1944966"/>
            <a:ext cx="1885240" cy="3783320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EA8BD598-AD01-48C3-96BA-05FD398016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210456AD-CC54-4C98-AF6E-5FE0ADCA77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18CD9A68-B8EB-49AF-8607-0F257B8515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068C95C5-9F30-4AC1-83F0-288E7D4D3A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FC5E9C1-7CB4-4135-B904-C7F21D9549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79501" y="2062213"/>
            <a:ext cx="1642522" cy="3566288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E5562142-4457-43C9-804C-F2C25E7A5CE1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C34CEA-BBA5-4895-B961-6DF4AEDB1C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750CF9-44E9-4C1B-BD45-D56A9BCCA85C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92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EE4700-02F6-4BA6-9D14-07512F11DDFF}"/>
              </a:ext>
            </a:extLst>
          </p:cNvPr>
          <p:cNvSpPr/>
          <p:nvPr userDrawn="1"/>
        </p:nvSpPr>
        <p:spPr>
          <a:xfrm rot="16200000">
            <a:off x="-1939256" y="1939256"/>
            <a:ext cx="6858000" cy="2979488"/>
          </a:xfrm>
          <a:prstGeom prst="rect">
            <a:avLst/>
          </a:prstGeom>
          <a:solidFill>
            <a:srgbClr val="FF6C10"/>
          </a:solidFill>
          <a:ln w="50800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2AF9BE5-E1A2-4A20-8B5F-C46DBEEECB5E}"/>
              </a:ext>
            </a:extLst>
          </p:cNvPr>
          <p:cNvGrpSpPr/>
          <p:nvPr userDrawn="1"/>
        </p:nvGrpSpPr>
        <p:grpSpPr>
          <a:xfrm>
            <a:off x="2036869" y="1702440"/>
            <a:ext cx="1885240" cy="3783320"/>
            <a:chOff x="4932363" y="1090613"/>
            <a:chExt cx="2330450" cy="4676775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A01BBBA-1299-4D83-80D7-F77A02A652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07F2F95-A1C1-4F77-8F16-A12D71AF20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3CB771CA-0F65-45E3-BF3C-C89B3F25CC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3F21EAC4-D93D-4027-9128-A98BA61F4FA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FF5F3DF-2B9F-4E7E-8FE6-AC6DD241BEC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162990" y="1819687"/>
            <a:ext cx="1642522" cy="3566288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9CB9D6CF-137B-44B6-9EA6-8C30885C194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40E848A-9C08-4F6F-A6B7-5BE9A0EA6A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C33201-7498-4969-9CFE-32480E9F622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9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14C70146-2AD1-4AEB-AC88-F0B6046C939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25D61-4615-47CA-A0CA-A58C4E0A6B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7445FF-6656-4D51-9864-ECFC5F25A05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2C6AC28-CC27-445B-B264-110E094F7EBC}"/>
              </a:ext>
            </a:extLst>
          </p:cNvPr>
          <p:cNvGrpSpPr/>
          <p:nvPr userDrawn="1"/>
        </p:nvGrpSpPr>
        <p:grpSpPr>
          <a:xfrm>
            <a:off x="3234248" y="1422900"/>
            <a:ext cx="2152540" cy="4319742"/>
            <a:chOff x="4932363" y="1090613"/>
            <a:chExt cx="2330450" cy="467677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7DD6A5F8-D341-4A57-A21E-7F40D7C802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201E4782-E337-43EC-9AD7-A20BB2CBBE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6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3CACB887-373B-4983-B4FA-5989248C9B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0CD38678-7802-43FE-A563-60318C7F37F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402BA21-0CB8-44DB-A414-3B0D42F84F3D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3377576" y="1555534"/>
            <a:ext cx="1875408" cy="4071936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75F7CAE-966A-4AFB-92D1-40F59078DE0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184106" y="1595924"/>
            <a:ext cx="1875408" cy="4075995"/>
          </a:xfrm>
          <a:custGeom>
            <a:avLst/>
            <a:gdLst>
              <a:gd name="connsiteX0" fmla="*/ 204626 w 1875408"/>
              <a:gd name="connsiteY0" fmla="*/ 0 h 4075995"/>
              <a:gd name="connsiteX1" fmla="*/ 1670782 w 1875408"/>
              <a:gd name="connsiteY1" fmla="*/ 0 h 4075995"/>
              <a:gd name="connsiteX2" fmla="*/ 1875408 w 1875408"/>
              <a:gd name="connsiteY2" fmla="*/ 204626 h 4075995"/>
              <a:gd name="connsiteX3" fmla="*/ 1875408 w 1875408"/>
              <a:gd name="connsiteY3" fmla="*/ 3871369 h 4075995"/>
              <a:gd name="connsiteX4" fmla="*/ 1670782 w 1875408"/>
              <a:gd name="connsiteY4" fmla="*/ 4075995 h 4075995"/>
              <a:gd name="connsiteX5" fmla="*/ 204626 w 1875408"/>
              <a:gd name="connsiteY5" fmla="*/ 4075995 h 4075995"/>
              <a:gd name="connsiteX6" fmla="*/ 0 w 1875408"/>
              <a:gd name="connsiteY6" fmla="*/ 3871369 h 4075995"/>
              <a:gd name="connsiteX7" fmla="*/ 0 w 1875408"/>
              <a:gd name="connsiteY7" fmla="*/ 204626 h 4075995"/>
              <a:gd name="connsiteX8" fmla="*/ 204626 w 1875408"/>
              <a:gd name="connsiteY8" fmla="*/ 0 h 4075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408" h="4075995">
                <a:moveTo>
                  <a:pt x="204626" y="0"/>
                </a:moveTo>
                <a:lnTo>
                  <a:pt x="1670782" y="0"/>
                </a:lnTo>
                <a:cubicBezTo>
                  <a:pt x="1783794" y="0"/>
                  <a:pt x="1875408" y="91614"/>
                  <a:pt x="1875408" y="204626"/>
                </a:cubicBezTo>
                <a:lnTo>
                  <a:pt x="1875408" y="3871369"/>
                </a:lnTo>
                <a:cubicBezTo>
                  <a:pt x="1875408" y="3984381"/>
                  <a:pt x="1783794" y="4075995"/>
                  <a:pt x="1670782" y="4075995"/>
                </a:cubicBezTo>
                <a:lnTo>
                  <a:pt x="204626" y="4075995"/>
                </a:lnTo>
                <a:cubicBezTo>
                  <a:pt x="91614" y="4075995"/>
                  <a:pt x="0" y="3984381"/>
                  <a:pt x="0" y="3871369"/>
                </a:cubicBezTo>
                <a:lnTo>
                  <a:pt x="0" y="204626"/>
                </a:lnTo>
                <a:cubicBezTo>
                  <a:pt x="0" y="91614"/>
                  <a:pt x="91614" y="0"/>
                  <a:pt x="20462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sx="102000" sy="102000" algn="ctr" rotWithShape="0">
              <a:prstClr val="black">
                <a:alpha val="1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89A8400F-4497-4914-9676-69125093878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558346" y="1554868"/>
            <a:ext cx="1875408" cy="4075995"/>
          </a:xfrm>
          <a:custGeom>
            <a:avLst/>
            <a:gdLst>
              <a:gd name="connsiteX0" fmla="*/ 204626 w 1875408"/>
              <a:gd name="connsiteY0" fmla="*/ 0 h 4075995"/>
              <a:gd name="connsiteX1" fmla="*/ 1670782 w 1875408"/>
              <a:gd name="connsiteY1" fmla="*/ 0 h 4075995"/>
              <a:gd name="connsiteX2" fmla="*/ 1875408 w 1875408"/>
              <a:gd name="connsiteY2" fmla="*/ 204626 h 4075995"/>
              <a:gd name="connsiteX3" fmla="*/ 1875408 w 1875408"/>
              <a:gd name="connsiteY3" fmla="*/ 3871369 h 4075995"/>
              <a:gd name="connsiteX4" fmla="*/ 1670782 w 1875408"/>
              <a:gd name="connsiteY4" fmla="*/ 4075995 h 4075995"/>
              <a:gd name="connsiteX5" fmla="*/ 204626 w 1875408"/>
              <a:gd name="connsiteY5" fmla="*/ 4075995 h 4075995"/>
              <a:gd name="connsiteX6" fmla="*/ 0 w 1875408"/>
              <a:gd name="connsiteY6" fmla="*/ 3871369 h 4075995"/>
              <a:gd name="connsiteX7" fmla="*/ 0 w 1875408"/>
              <a:gd name="connsiteY7" fmla="*/ 204626 h 4075995"/>
              <a:gd name="connsiteX8" fmla="*/ 204626 w 1875408"/>
              <a:gd name="connsiteY8" fmla="*/ 0 h 4075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408" h="4075995">
                <a:moveTo>
                  <a:pt x="204626" y="0"/>
                </a:moveTo>
                <a:lnTo>
                  <a:pt x="1670782" y="0"/>
                </a:lnTo>
                <a:cubicBezTo>
                  <a:pt x="1783794" y="0"/>
                  <a:pt x="1875408" y="91614"/>
                  <a:pt x="1875408" y="204626"/>
                </a:cubicBezTo>
                <a:lnTo>
                  <a:pt x="1875408" y="3871369"/>
                </a:lnTo>
                <a:cubicBezTo>
                  <a:pt x="1875408" y="3984381"/>
                  <a:pt x="1783794" y="4075995"/>
                  <a:pt x="1670782" y="4075995"/>
                </a:cubicBezTo>
                <a:lnTo>
                  <a:pt x="204626" y="4075995"/>
                </a:lnTo>
                <a:cubicBezTo>
                  <a:pt x="91614" y="4075995"/>
                  <a:pt x="0" y="3984381"/>
                  <a:pt x="0" y="3871369"/>
                </a:cubicBezTo>
                <a:lnTo>
                  <a:pt x="0" y="204626"/>
                </a:lnTo>
                <a:cubicBezTo>
                  <a:pt x="0" y="91614"/>
                  <a:pt x="91614" y="0"/>
                  <a:pt x="20462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sx="102000" sy="102000" algn="ctr" rotWithShape="0">
              <a:prstClr val="black">
                <a:alpha val="1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8717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0" grpId="0" animBg="1"/>
      <p:bldP spid="31" grpId="0" animBg="1"/>
    </p:bldLst>
  </p:timing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FE3E83C-9B32-488A-9F20-D771C0497D94}"/>
              </a:ext>
            </a:extLst>
          </p:cNvPr>
          <p:cNvGrpSpPr/>
          <p:nvPr userDrawn="1"/>
        </p:nvGrpSpPr>
        <p:grpSpPr>
          <a:xfrm rot="16200000">
            <a:off x="4199603" y="2110455"/>
            <a:ext cx="3792794" cy="7611422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DE83BA31-67D8-42A8-B3BC-5B5A0AE54E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7A7AA83-82BE-49D2-812F-E16EA7C3CB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6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B1CD472E-2AA2-4311-A34C-D0CAC5811A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3E074FB5-77F1-43D7-8BD9-FFE643222F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0" name="Freeform 5">
            <a:extLst>
              <a:ext uri="{FF2B5EF4-FFF2-40B4-BE49-F238E27FC236}">
                <a16:creationId xmlns:a16="http://schemas.microsoft.com/office/drawing/2014/main" id="{BEE1322F-81F9-4AB6-AB09-B8968D3F7A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B3A4E52-18C6-4849-B664-76849D73A3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D795C-D5E6-4A66-A0CC-0B7343FBAD8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D559EFD-E16A-4040-A5B5-C0EECC6902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470591" y="4269690"/>
            <a:ext cx="7174794" cy="3304488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1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17CFFF0-4770-4535-B407-E253FFD1E3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7500" y="304800"/>
            <a:ext cx="3937000" cy="6223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6A7BF8CB-A20F-4D4D-8B6C-DAAE99E3A6C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75F0309-0A11-4B35-BFE4-E9F71D6746E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D63548-0B38-4E7E-8BB1-8EBCC750CB2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03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7A89F2B-B286-49D9-93D8-DFF00CF73DC5}"/>
              </a:ext>
            </a:extLst>
          </p:cNvPr>
          <p:cNvGrpSpPr/>
          <p:nvPr userDrawn="1"/>
        </p:nvGrpSpPr>
        <p:grpSpPr>
          <a:xfrm rot="16200000">
            <a:off x="4724156" y="675968"/>
            <a:ext cx="2743688" cy="5506064"/>
            <a:chOff x="4932363" y="1090613"/>
            <a:chExt cx="2330450" cy="467677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890DDA5B-322B-4113-A25B-6D141594A8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B64BFDB9-53C5-4CA1-AF74-C30E86B3AA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83C7A9D6-9A5C-4061-93CC-4A7E9A7E9D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Oval 9">
              <a:extLst>
                <a:ext uri="{FF2B5EF4-FFF2-40B4-BE49-F238E27FC236}">
                  <a16:creationId xmlns:a16="http://schemas.microsoft.com/office/drawing/2014/main" id="{FFD1556A-E4F1-4AB2-91B5-3B54BA21A7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5" name="Freeform 5">
            <a:extLst>
              <a:ext uri="{FF2B5EF4-FFF2-40B4-BE49-F238E27FC236}">
                <a16:creationId xmlns:a16="http://schemas.microsoft.com/office/drawing/2014/main" id="{ED33A876-B2EE-4F56-9F65-988B6D3D5CF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202047F-732A-47F9-92BE-F243942F20B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55B40C-F601-422F-B4A6-47684AC2D5F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D2B0FA63-CB42-472C-B7F1-9F11695E17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98094" y="2246852"/>
            <a:ext cx="5192961" cy="239171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5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7FB30E0-64FD-4763-94AA-3407946EC81A}"/>
              </a:ext>
            </a:extLst>
          </p:cNvPr>
          <p:cNvGrpSpPr/>
          <p:nvPr userDrawn="1"/>
        </p:nvGrpSpPr>
        <p:grpSpPr>
          <a:xfrm>
            <a:off x="4384862" y="1765300"/>
            <a:ext cx="1974476" cy="3962400"/>
            <a:chOff x="4932363" y="1090613"/>
            <a:chExt cx="2330450" cy="4676775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D1A91C1-E678-4DFA-8E69-AE097028CA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2F49E4B-702B-49FC-9728-850ECD30E2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E5E1F257-C199-44A8-ACF4-42F1955C72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62DAA0A0-57C9-4B7F-B4C0-8FDC1F814DA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124917F2-E8B5-484E-AB29-E1FA14FAE45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12053" y="1884720"/>
            <a:ext cx="1720270" cy="3735096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296923C2-5ACF-4C22-BAEC-AAE7D2262748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412870-0F40-4135-AEF1-7281FD5B5F5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7B9D45-255F-44D7-BC25-6C6B4C6B5DD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653566"/>
      </p:ext>
    </p:extLst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C769DA0-4BF6-4612-B3C9-D9C3CE06CB9A}"/>
              </a:ext>
            </a:extLst>
          </p:cNvPr>
          <p:cNvGrpSpPr/>
          <p:nvPr userDrawn="1"/>
        </p:nvGrpSpPr>
        <p:grpSpPr>
          <a:xfrm rot="16200000">
            <a:off x="963126" y="1266371"/>
            <a:ext cx="2155288" cy="4325258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63BFB5E6-26A7-456E-9823-67969A5028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6C10"/>
            </a:solidFill>
            <a:ln w="28575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9318E8A9-6FC8-4EB3-9F2F-F7098F2338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6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5FB946DA-9ACD-43C9-BDFF-1D6FCB986C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D693FCEA-5331-4D89-9B26-2D712E97B5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D440E22-DA20-4F7F-8930-22EB3BDCA187}"/>
              </a:ext>
            </a:extLst>
          </p:cNvPr>
          <p:cNvGrpSpPr/>
          <p:nvPr userDrawn="1"/>
        </p:nvGrpSpPr>
        <p:grpSpPr>
          <a:xfrm rot="16200000">
            <a:off x="985797" y="3690339"/>
            <a:ext cx="2155288" cy="4325258"/>
            <a:chOff x="4932363" y="1090613"/>
            <a:chExt cx="2330450" cy="4676775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173887F-5AD5-4D00-8492-11D9E5EC22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BF9A782-17F4-47C5-AD7B-4232D0A90B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DC81C6F2-951B-478A-A273-96D44381D0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07C10028-4405-4E14-A3F5-1960908CA5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FABF16F-3CEA-42A5-8847-001F28B5FBE8}"/>
              </a:ext>
            </a:extLst>
          </p:cNvPr>
          <p:cNvGrpSpPr/>
          <p:nvPr userDrawn="1"/>
        </p:nvGrpSpPr>
        <p:grpSpPr>
          <a:xfrm rot="16200000">
            <a:off x="960838" y="-1162735"/>
            <a:ext cx="2155288" cy="4325258"/>
            <a:chOff x="4932363" y="1090613"/>
            <a:chExt cx="2330450" cy="4676775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F5D3766C-7C61-4FAD-8D3C-988DB49D18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64C527B8-2FAC-47BC-9BD3-271A2BE1CB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6D8C969B-A753-47AF-B371-6F37B4ED11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20" name="Oval 9">
              <a:extLst>
                <a:ext uri="{FF2B5EF4-FFF2-40B4-BE49-F238E27FC236}">
                  <a16:creationId xmlns:a16="http://schemas.microsoft.com/office/drawing/2014/main" id="{1EA2FC1F-3BFF-4778-B818-B8E8E6767FD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B89DA9CA-5428-43F9-A0CD-541FC0B46F5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CCE32876-5B7B-4E36-B54C-CE7B131D59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8E51F0-1356-42F8-9976-2354FEBDA0B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D4026C4F-C069-4F25-AAB4-296092A0BF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2288" y="72168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C85438D-3AE5-478A-A60A-E3613187A96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2288" y="2473784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CFBEF571-EB0E-4A27-9811-09D517B34A3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671" y="4930380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86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</p:bldLst>
  </p:timing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D5524DDD-2B6F-4F5F-AF9B-5C3F223740F5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DF36D7E-64C4-4180-915D-B905B345E107}"/>
              </a:ext>
            </a:extLst>
          </p:cNvPr>
          <p:cNvSpPr>
            <a:spLocks noGrp="1"/>
          </p:cNvSpPr>
          <p:nvPr userDrawn="1"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304AF1-2E57-4B2C-8849-A2EACE2A627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0851B5B-DA00-40BF-A407-3254F57AAFD4}"/>
              </a:ext>
            </a:extLst>
          </p:cNvPr>
          <p:cNvGrpSpPr/>
          <p:nvPr userDrawn="1"/>
        </p:nvGrpSpPr>
        <p:grpSpPr>
          <a:xfrm>
            <a:off x="3544662" y="2197602"/>
            <a:ext cx="5105852" cy="2896186"/>
            <a:chOff x="3544662" y="2197602"/>
            <a:chExt cx="5105852" cy="28961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E5AEB57-3E3F-4D8D-9749-9F96FF467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266" y="2197602"/>
              <a:ext cx="4319262" cy="277284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8BD5FC65-073C-4772-9C9F-DD5348100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662" y="4970447"/>
              <a:ext cx="5105852" cy="57016"/>
            </a:xfrm>
            <a:prstGeom prst="rect">
              <a:avLst/>
            </a:pr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0CEA2ED0-1991-4871-90E6-E35890AA0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5641" y="4984410"/>
              <a:ext cx="923894" cy="29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DEA82563-240E-4008-BC3C-872EDE467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662" y="5027463"/>
              <a:ext cx="5105852" cy="66325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5F90B8C-BB62-44BD-BC64-52BC3593F018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4170363" y="2397125"/>
            <a:ext cx="3878262" cy="2417763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69447"/>
      </p:ext>
    </p:extLst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042234F-8589-4693-9A00-67A697048BE9}"/>
              </a:ext>
            </a:extLst>
          </p:cNvPr>
          <p:cNvGrpSpPr/>
          <p:nvPr userDrawn="1"/>
        </p:nvGrpSpPr>
        <p:grpSpPr>
          <a:xfrm>
            <a:off x="5951006" y="2153616"/>
            <a:ext cx="4791914" cy="2718112"/>
            <a:chOff x="5951006" y="2153616"/>
            <a:chExt cx="4791914" cy="2718112"/>
          </a:xfrm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119DFD8-874F-497F-A23C-0BAE0F9BA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8856" y="2153616"/>
              <a:ext cx="4053688" cy="260235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45159CE3-9E42-43CC-A121-8FDB587B9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1006" y="4755971"/>
              <a:ext cx="4791914" cy="53510"/>
            </a:xfrm>
            <a:prstGeom prst="rect">
              <a:avLst/>
            </a:pr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8028FF5D-4913-4B5F-A765-62AA87044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419" y="4769075"/>
              <a:ext cx="867088" cy="27301"/>
            </a:xfrm>
            <a:prstGeom prst="rect">
              <a:avLst/>
            </a:prstGeom>
            <a:solidFill>
              <a:schemeClr val="bg1"/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655BA60B-2568-4306-88D6-0BD46C7C5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1006" y="4809481"/>
              <a:ext cx="4791914" cy="62247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rgbClr val="F65E0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031A471A-8B22-470A-B449-1140CD8EB02C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8729628" y="-245668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CCA81DAE-60CB-45AC-B2DB-8FFF120AE7C4}"/>
              </a:ext>
            </a:extLst>
          </p:cNvPr>
          <p:cNvSpPr>
            <a:spLocks noGrp="1"/>
          </p:cNvSpPr>
          <p:nvPr userDrawn="1">
            <p:ph type="pic" sz="quarter" idx="15"/>
          </p:nvPr>
        </p:nvSpPr>
        <p:spPr>
          <a:xfrm>
            <a:off x="4908782" y="-245669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D9ED97F2-B570-4F5E-8EA3-475681318DD7}"/>
              </a:ext>
            </a:extLst>
          </p:cNvPr>
          <p:cNvSpPr>
            <a:spLocks noGrp="1"/>
          </p:cNvSpPr>
          <p:nvPr userDrawn="1">
            <p:ph type="pic" sz="quarter" idx="16"/>
          </p:nvPr>
        </p:nvSpPr>
        <p:spPr>
          <a:xfrm>
            <a:off x="6587788" y="2356687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98EBBA31-93D1-492B-8C9E-6C0CBF64724D}"/>
              </a:ext>
            </a:extLst>
          </p:cNvPr>
          <p:cNvSpPr>
            <a:spLocks noGrp="1"/>
          </p:cNvSpPr>
          <p:nvPr userDrawn="1">
            <p:ph type="pic" sz="quarter" idx="17"/>
          </p:nvPr>
        </p:nvSpPr>
        <p:spPr>
          <a:xfrm>
            <a:off x="10641476" y="2356686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C63805B2-E23A-414F-B500-9DD97C66ADBE}"/>
              </a:ext>
            </a:extLst>
          </p:cNvPr>
          <p:cNvSpPr>
            <a:spLocks noGrp="1"/>
          </p:cNvSpPr>
          <p:nvPr userDrawn="1">
            <p:ph type="pic" sz="quarter" idx="18"/>
          </p:nvPr>
        </p:nvSpPr>
        <p:spPr>
          <a:xfrm>
            <a:off x="8581350" y="4981587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38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95014365-4F08-487B-916A-B81EC5D56BFC}"/>
              </a:ext>
            </a:extLst>
          </p:cNvPr>
          <p:cNvSpPr>
            <a:spLocks/>
          </p:cNvSpPr>
          <p:nvPr userDrawn="1"/>
        </p:nvSpPr>
        <p:spPr bwMode="auto">
          <a:xfrm rot="8100000">
            <a:off x="-1064011" y="-435067"/>
            <a:ext cx="9529782" cy="9575746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A9BD38F-C6AE-40B8-A7E7-35ADF623EDE2}"/>
              </a:ext>
            </a:extLst>
          </p:cNvPr>
          <p:cNvGrpSpPr/>
          <p:nvPr userDrawn="1"/>
        </p:nvGrpSpPr>
        <p:grpSpPr>
          <a:xfrm>
            <a:off x="-1031417" y="1460500"/>
            <a:ext cx="7704810" cy="4370390"/>
            <a:chOff x="3544662" y="2197602"/>
            <a:chExt cx="5105852" cy="28961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C9C05DD-E358-4B41-ADB7-18DEF1D88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266" y="2197602"/>
              <a:ext cx="4319262" cy="277284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400DAEEE-E951-41B1-B654-A4C52F568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662" y="4970447"/>
              <a:ext cx="5105852" cy="57016"/>
            </a:xfrm>
            <a:prstGeom prst="rect">
              <a:avLst/>
            </a:pr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2F24E247-C2B0-4BA6-A279-644195FF1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5641" y="4984410"/>
              <a:ext cx="923894" cy="29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B1ACDD88-4C53-4CBE-B701-E2EF736ED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662" y="5027463"/>
              <a:ext cx="5105852" cy="66325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330C3277-AED6-4CC7-B9FC-B81D7801CA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93286" y="1781786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7961B010-1CC1-49AF-9FD5-FD646A90300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4060474-8A38-418D-A25C-2FA1F2C5C2B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3780A2-9375-4B79-AC77-7515651A4F5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51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43A9413B-D334-453D-842E-746DA8A457FC}"/>
              </a:ext>
            </a:extLst>
          </p:cNvPr>
          <p:cNvSpPr>
            <a:spLocks/>
          </p:cNvSpPr>
          <p:nvPr/>
        </p:nvSpPr>
        <p:spPr bwMode="auto">
          <a:xfrm>
            <a:off x="3499544" y="1071202"/>
            <a:ext cx="3918870" cy="2515804"/>
          </a:xfrm>
          <a:custGeom>
            <a:avLst/>
            <a:gdLst>
              <a:gd name="T0" fmla="*/ 3644 w 3644"/>
              <a:gd name="T1" fmla="*/ 117 h 2340"/>
              <a:gd name="T2" fmla="*/ 3644 w 3644"/>
              <a:gd name="T3" fmla="*/ 2266 h 2340"/>
              <a:gd name="T4" fmla="*/ 3641 w 3644"/>
              <a:gd name="T5" fmla="*/ 2288 h 2340"/>
              <a:gd name="T6" fmla="*/ 3594 w 3644"/>
              <a:gd name="T7" fmla="*/ 2336 h 2340"/>
              <a:gd name="T8" fmla="*/ 3570 w 3644"/>
              <a:gd name="T9" fmla="*/ 2340 h 2340"/>
              <a:gd name="T10" fmla="*/ 117 w 3644"/>
              <a:gd name="T11" fmla="*/ 2340 h 2340"/>
              <a:gd name="T12" fmla="*/ 87 w 3644"/>
              <a:gd name="T13" fmla="*/ 2336 h 2340"/>
              <a:gd name="T14" fmla="*/ 20 w 3644"/>
              <a:gd name="T15" fmla="*/ 2288 h 2340"/>
              <a:gd name="T16" fmla="*/ 0 w 3644"/>
              <a:gd name="T17" fmla="*/ 2223 h 2340"/>
              <a:gd name="T18" fmla="*/ 0 w 3644"/>
              <a:gd name="T19" fmla="*/ 117 h 2340"/>
              <a:gd name="T20" fmla="*/ 117 w 3644"/>
              <a:gd name="T21" fmla="*/ 0 h 2340"/>
              <a:gd name="T22" fmla="*/ 3527 w 3644"/>
              <a:gd name="T23" fmla="*/ 0 h 2340"/>
              <a:gd name="T24" fmla="*/ 3644 w 3644"/>
              <a:gd name="T25" fmla="*/ 117 h 2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44" h="2340">
                <a:moveTo>
                  <a:pt x="3644" y="117"/>
                </a:moveTo>
                <a:cubicBezTo>
                  <a:pt x="3644" y="2266"/>
                  <a:pt x="3644" y="2266"/>
                  <a:pt x="3644" y="2266"/>
                </a:cubicBezTo>
                <a:cubicBezTo>
                  <a:pt x="3644" y="2274"/>
                  <a:pt x="3643" y="2281"/>
                  <a:pt x="3641" y="2288"/>
                </a:cubicBezTo>
                <a:cubicBezTo>
                  <a:pt x="3634" y="2310"/>
                  <a:pt x="3616" y="2328"/>
                  <a:pt x="3594" y="2336"/>
                </a:cubicBezTo>
                <a:cubicBezTo>
                  <a:pt x="3586" y="2339"/>
                  <a:pt x="3578" y="2340"/>
                  <a:pt x="3570" y="2340"/>
                </a:cubicBezTo>
                <a:cubicBezTo>
                  <a:pt x="117" y="2340"/>
                  <a:pt x="117" y="2340"/>
                  <a:pt x="117" y="2340"/>
                </a:cubicBezTo>
                <a:cubicBezTo>
                  <a:pt x="107" y="2340"/>
                  <a:pt x="97" y="2339"/>
                  <a:pt x="87" y="2336"/>
                </a:cubicBezTo>
                <a:cubicBezTo>
                  <a:pt x="59" y="2329"/>
                  <a:pt x="36" y="2311"/>
                  <a:pt x="20" y="2288"/>
                </a:cubicBezTo>
                <a:cubicBezTo>
                  <a:pt x="7" y="2269"/>
                  <a:pt x="0" y="2247"/>
                  <a:pt x="0" y="2223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53"/>
                  <a:pt x="53" y="0"/>
                  <a:pt x="117" y="0"/>
                </a:cubicBezTo>
                <a:cubicBezTo>
                  <a:pt x="3527" y="0"/>
                  <a:pt x="3527" y="0"/>
                  <a:pt x="3527" y="0"/>
                </a:cubicBezTo>
                <a:cubicBezTo>
                  <a:pt x="3591" y="0"/>
                  <a:pt x="3644" y="53"/>
                  <a:pt x="3644" y="117"/>
                </a:cubicBezTo>
                <a:close/>
              </a:path>
            </a:pathLst>
          </a:custGeom>
          <a:solidFill>
            <a:schemeClr val="bg1"/>
          </a:solidFill>
          <a:ln w="4763" cap="flat">
            <a:noFill/>
            <a:prstDash val="solid"/>
            <a:miter lim="800000"/>
            <a:headEnd/>
            <a:tailEnd/>
          </a:ln>
          <a:effectLst>
            <a:outerShdw blurRad="317500" sx="102000" sy="102000" algn="ctr" rotWithShape="0">
              <a:prstClr val="black">
                <a:alpha val="1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CBA40517-3E65-44E8-8CAE-E2BEC1F4F606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3701624" y="1306430"/>
            <a:ext cx="3518752" cy="555157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5326E098-9BED-4F74-822F-BD908535D07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206FC43B-D557-446D-B81B-2030DF4B03D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2858A2-FE58-4419-A530-D8040343CCE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49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3FCD0886-7CF5-4D6D-8078-3860B61B969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596624" y="3044385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74746C04-C6B8-4066-AB97-8233EA50F6F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53214" y="604056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5030D198-D0B2-445A-9488-39914FD0173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682349" y="0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6F6F7FCB-08E2-42F2-9A43-8D18BFA7FD3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5C053C7-93E6-40CE-969B-CAADD06482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717D0B-238E-4F29-9261-AB59555C976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11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 animBg="1"/>
    </p:bldLst>
  </p:timing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2618DF-72EF-4436-AE5C-31EBA2B5077F}"/>
              </a:ext>
            </a:extLst>
          </p:cNvPr>
          <p:cNvSpPr/>
          <p:nvPr userDrawn="1"/>
        </p:nvSpPr>
        <p:spPr>
          <a:xfrm>
            <a:off x="1117600" y="1910720"/>
            <a:ext cx="6642100" cy="2725960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5937BE8-5AE3-411D-9521-1F29F9117A15}"/>
              </a:ext>
            </a:extLst>
          </p:cNvPr>
          <p:cNvSpPr/>
          <p:nvPr userDrawn="1"/>
        </p:nvSpPr>
        <p:spPr>
          <a:xfrm>
            <a:off x="7767860" y="1710548"/>
            <a:ext cx="4869848" cy="3126304"/>
          </a:xfrm>
          <a:prstGeom prst="roundRect">
            <a:avLst>
              <a:gd name="adj" fmla="val 5294"/>
            </a:avLst>
          </a:prstGeom>
          <a:solidFill>
            <a:schemeClr val="bg1"/>
          </a:solidFill>
          <a:ln w="4763" cap="flat">
            <a:noFill/>
            <a:prstDash val="solid"/>
            <a:miter lim="800000"/>
            <a:headEnd/>
            <a:tailEnd/>
          </a:ln>
          <a:effectLst>
            <a:outerShdw blurRad="317500" sx="102000" sy="102000" algn="ctr" rotWithShape="0">
              <a:prstClr val="black">
                <a:alpha val="1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AF09D4A-2F5A-40B7-A1B8-73A257D38D4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16900" y="1910720"/>
            <a:ext cx="4372636" cy="272596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F5339CD4-2D00-4123-B8C9-D93074F22DE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CBD1D175-D749-4C23-8F40-23F82D5C36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31931D-A28A-42EF-8829-554A665AF45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69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  <p:bldP spid="21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7B0151-92E4-47EE-9500-467A9C1531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0442" y="1554322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66881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879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E3D4BF36-2A4F-4FDB-A177-5275BE74D39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7500" y="304800"/>
            <a:ext cx="11569700" cy="30099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C152758-C6BB-4D7F-9E5E-41EF96DF9AE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FF33C-AABF-4962-B6F0-A921CE521CC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A5A8E-C543-4CDB-97A3-D3C65D1E538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13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7B0151-92E4-47EE-9500-467A9C1531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0442" y="-2762678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15446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7AE4001-C161-447D-A3C5-465F75DE3B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40441" y="66881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3007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-2930206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7AE4001-C161-447D-A3C5-465F75DE3B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40441" y="1579403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956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9B039EA-E678-497C-A716-F1B97C373B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77351" y="2558266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D7CA1006-C407-48E9-9C10-C7D4607A2D7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B4166-8895-4380-9C9F-34CAB8FBA28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5634B-CAB1-4773-9924-98ED014281A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CD33227E-D038-45EB-8515-E8E58BC423E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310217" y="2558265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A6BE1F2-DCDC-4DC6-AC9A-1A1F1121E43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043083" y="2558266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47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3704F5-7843-44D3-8066-7CFD0B1BD5D0}"/>
              </a:ext>
            </a:extLst>
          </p:cNvPr>
          <p:cNvSpPr/>
          <p:nvPr userDrawn="1"/>
        </p:nvSpPr>
        <p:spPr>
          <a:xfrm>
            <a:off x="1998368" y="2108141"/>
            <a:ext cx="7462492" cy="1860482"/>
          </a:xfrm>
          <a:prstGeom prst="roundRect">
            <a:avLst>
              <a:gd name="adj" fmla="val 3655"/>
            </a:avLst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E2E8B64F-70C0-48BE-A010-D0A8CD2617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3C9B72A-9B96-4BFD-9EF2-600C7C0F48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DC8011-25D3-454B-8AF5-8F179C7D34C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F20CE73-8C3C-45D1-99A4-7A929EAB253E}"/>
              </a:ext>
            </a:extLst>
          </p:cNvPr>
          <p:cNvSpPr/>
          <p:nvPr userDrawn="1"/>
        </p:nvSpPr>
        <p:spPr>
          <a:xfrm>
            <a:off x="1998368" y="4225897"/>
            <a:ext cx="7462492" cy="1860482"/>
          </a:xfrm>
          <a:prstGeom prst="roundRect">
            <a:avLst>
              <a:gd name="adj" fmla="val 3655"/>
            </a:avLst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84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064F2920-52EF-4243-AE17-97719F27DE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650DA1F-3C67-4C42-B342-7F6B22C869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32464B-199C-4E74-AB11-913BE517724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BD7133-109B-4827-A07A-35DF8E80BDCF}"/>
              </a:ext>
            </a:extLst>
          </p:cNvPr>
          <p:cNvSpPr/>
          <p:nvPr userDrawn="1"/>
        </p:nvSpPr>
        <p:spPr>
          <a:xfrm>
            <a:off x="5661025" y="1129256"/>
            <a:ext cx="2276475" cy="34522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9C7070B-B314-4E2E-A8BA-D0767AEE95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61027" y="1129256"/>
            <a:ext cx="2276474" cy="1461544"/>
          </a:xfrm>
          <a:custGeom>
            <a:avLst/>
            <a:gdLst>
              <a:gd name="connsiteX0" fmla="*/ 0 w 2276475"/>
              <a:gd name="connsiteY0" fmla="*/ 0 h 1461544"/>
              <a:gd name="connsiteX1" fmla="*/ 2276475 w 2276475"/>
              <a:gd name="connsiteY1" fmla="*/ 0 h 1461544"/>
              <a:gd name="connsiteX2" fmla="*/ 2276475 w 2276475"/>
              <a:gd name="connsiteY2" fmla="*/ 1461544 h 1461544"/>
              <a:gd name="connsiteX3" fmla="*/ 0 w 2276475"/>
              <a:gd name="connsiteY3" fmla="*/ 1461544 h 146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475" h="1461544">
                <a:moveTo>
                  <a:pt x="0" y="0"/>
                </a:moveTo>
                <a:lnTo>
                  <a:pt x="2276475" y="0"/>
                </a:lnTo>
                <a:lnTo>
                  <a:pt x="2276475" y="1461544"/>
                </a:lnTo>
                <a:lnTo>
                  <a:pt x="0" y="146154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B1BD2B-0E23-487E-A71B-5D30E0E02741}"/>
              </a:ext>
            </a:extLst>
          </p:cNvPr>
          <p:cNvSpPr/>
          <p:nvPr userDrawn="1"/>
        </p:nvSpPr>
        <p:spPr>
          <a:xfrm>
            <a:off x="7937500" y="2124619"/>
            <a:ext cx="2276475" cy="34522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E861C27-82E7-4FB1-973F-678F6919493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37502" y="2124619"/>
            <a:ext cx="2276474" cy="1461544"/>
          </a:xfrm>
          <a:custGeom>
            <a:avLst/>
            <a:gdLst>
              <a:gd name="connsiteX0" fmla="*/ 0 w 2276475"/>
              <a:gd name="connsiteY0" fmla="*/ 0 h 1461544"/>
              <a:gd name="connsiteX1" fmla="*/ 2276475 w 2276475"/>
              <a:gd name="connsiteY1" fmla="*/ 0 h 1461544"/>
              <a:gd name="connsiteX2" fmla="*/ 2276475 w 2276475"/>
              <a:gd name="connsiteY2" fmla="*/ 1461544 h 1461544"/>
              <a:gd name="connsiteX3" fmla="*/ 0 w 2276475"/>
              <a:gd name="connsiteY3" fmla="*/ 1461544 h 146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475" h="1461544">
                <a:moveTo>
                  <a:pt x="0" y="0"/>
                </a:moveTo>
                <a:lnTo>
                  <a:pt x="2276475" y="0"/>
                </a:lnTo>
                <a:lnTo>
                  <a:pt x="2276475" y="1461544"/>
                </a:lnTo>
                <a:lnTo>
                  <a:pt x="0" y="146154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29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15" grpId="0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4CC9A32E-8719-46EA-8A4A-53D63CEBAEF1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2803D1-E793-49A7-B001-A8DE0E597AA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A70526-2A95-4CA5-9229-46D1F2C552C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930F32-47B5-49F1-A95C-DFB7A97C8C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74788" y="2286000"/>
            <a:ext cx="4297362" cy="2667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76694D72-D352-431F-B640-ABFC0C5DB41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91086" y="1173705"/>
            <a:ext cx="2416971" cy="141452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09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96560C8B-0AC5-4160-A297-89DD2C25ADB3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4BD91A7-0FB8-4FB9-B389-FBE909B66EE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EF93D-7245-4A8D-BE68-FDE9FBCE93C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A1289C-38C3-42AC-9F3F-AF54B5212E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25575" y="1557338"/>
            <a:ext cx="6411913" cy="3711575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634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4F1684-3160-46CA-9A68-BA68BC7A46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latin typeface="Roboto" panose="02000000000000000000" pitchFamily="2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2580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B28D694-E3A5-4BDF-A8E9-D1FF2AB4A3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944" y="330200"/>
            <a:ext cx="6736355" cy="3098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E617BEC0-849C-4E2D-AB4C-35D9B2D1F20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31100" y="330200"/>
            <a:ext cx="4316412" cy="3098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2368398-291C-440E-BFAF-F1A554224AD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9888" y="3556000"/>
            <a:ext cx="2830512" cy="297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04D2FAF-5799-4A4D-9980-66405D236F4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96116" y="3556000"/>
            <a:ext cx="2830512" cy="297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07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E3FC4068-ADA2-4A72-92D6-D96032D3912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A6C96A7-EE17-44B9-9F7A-B645544D12D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6B11-3578-4DE8-AA9B-117BE885DFD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E3E05CC-4901-411B-964F-E0FF42FD9D5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50052" y="1057275"/>
            <a:ext cx="2691896" cy="25971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A11C9DA6-DB3C-4EA0-B855-C24AFCCB61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12956" y="1201010"/>
            <a:ext cx="2393938" cy="230968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378F0779-37CB-455E-8C66-257C96DC0CE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785106" y="1201010"/>
            <a:ext cx="2393938" cy="230968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51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7C001D50-9FCA-4C41-BA5B-F3160C0219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1"/>
            <a:ext cx="5321299" cy="6858000"/>
          </a:xfrm>
          <a:custGeom>
            <a:avLst/>
            <a:gdLst>
              <a:gd name="connsiteX0" fmla="*/ 2158999 w 5321299"/>
              <a:gd name="connsiteY0" fmla="*/ 5464728 h 6858000"/>
              <a:gd name="connsiteX1" fmla="*/ 3162299 w 5321299"/>
              <a:gd name="connsiteY1" fmla="*/ 5464728 h 6858000"/>
              <a:gd name="connsiteX2" fmla="*/ 3162299 w 5321299"/>
              <a:gd name="connsiteY2" fmla="*/ 6003342 h 6858000"/>
              <a:gd name="connsiteX3" fmla="*/ 2158999 w 5321299"/>
              <a:gd name="connsiteY3" fmla="*/ 6003342 h 6858000"/>
              <a:gd name="connsiteX4" fmla="*/ 0 w 5321299"/>
              <a:gd name="connsiteY4" fmla="*/ 4709556 h 6858000"/>
              <a:gd name="connsiteX5" fmla="*/ 1003300 w 5321299"/>
              <a:gd name="connsiteY5" fmla="*/ 4709556 h 6858000"/>
              <a:gd name="connsiteX6" fmla="*/ 1003300 w 5321299"/>
              <a:gd name="connsiteY6" fmla="*/ 6858000 h 6858000"/>
              <a:gd name="connsiteX7" fmla="*/ 0 w 5321299"/>
              <a:gd name="connsiteY7" fmla="*/ 6858000 h 6858000"/>
              <a:gd name="connsiteX8" fmla="*/ 3238499 w 5321299"/>
              <a:gd name="connsiteY8" fmla="*/ 4618581 h 6858000"/>
              <a:gd name="connsiteX9" fmla="*/ 4241799 w 5321299"/>
              <a:gd name="connsiteY9" fmla="*/ 4618581 h 6858000"/>
              <a:gd name="connsiteX10" fmla="*/ 4241799 w 5321299"/>
              <a:gd name="connsiteY10" fmla="*/ 6857999 h 6858000"/>
              <a:gd name="connsiteX11" fmla="*/ 3238499 w 5321299"/>
              <a:gd name="connsiteY11" fmla="*/ 6857999 h 6858000"/>
              <a:gd name="connsiteX12" fmla="*/ 1079499 w 5321299"/>
              <a:gd name="connsiteY12" fmla="*/ 3970389 h 6858000"/>
              <a:gd name="connsiteX13" fmla="*/ 2082799 w 5321299"/>
              <a:gd name="connsiteY13" fmla="*/ 3970389 h 6858000"/>
              <a:gd name="connsiteX14" fmla="*/ 2082799 w 5321299"/>
              <a:gd name="connsiteY14" fmla="*/ 6777117 h 6858000"/>
              <a:gd name="connsiteX15" fmla="*/ 1079499 w 5321299"/>
              <a:gd name="connsiteY15" fmla="*/ 6777117 h 6858000"/>
              <a:gd name="connsiteX16" fmla="*/ 4317999 w 5321299"/>
              <a:gd name="connsiteY16" fmla="*/ 3879415 h 6858000"/>
              <a:gd name="connsiteX17" fmla="*/ 5321299 w 5321299"/>
              <a:gd name="connsiteY17" fmla="*/ 3879415 h 6858000"/>
              <a:gd name="connsiteX18" fmla="*/ 5321299 w 5321299"/>
              <a:gd name="connsiteY18" fmla="*/ 6449861 h 6858000"/>
              <a:gd name="connsiteX19" fmla="*/ 4317999 w 5321299"/>
              <a:gd name="connsiteY19" fmla="*/ 6449861 h 6858000"/>
              <a:gd name="connsiteX20" fmla="*/ 2158999 w 5321299"/>
              <a:gd name="connsiteY20" fmla="*/ 2567025 h 6858000"/>
              <a:gd name="connsiteX21" fmla="*/ 3162299 w 5321299"/>
              <a:gd name="connsiteY21" fmla="*/ 2567025 h 6858000"/>
              <a:gd name="connsiteX22" fmla="*/ 3162299 w 5321299"/>
              <a:gd name="connsiteY22" fmla="*/ 5373753 h 6858000"/>
              <a:gd name="connsiteX23" fmla="*/ 2158999 w 5321299"/>
              <a:gd name="connsiteY23" fmla="*/ 5373753 h 6858000"/>
              <a:gd name="connsiteX24" fmla="*/ 0 w 5321299"/>
              <a:gd name="connsiteY24" fmla="*/ 1811854 h 6858000"/>
              <a:gd name="connsiteX25" fmla="*/ 1003300 w 5321299"/>
              <a:gd name="connsiteY25" fmla="*/ 1811854 h 6858000"/>
              <a:gd name="connsiteX26" fmla="*/ 1003300 w 5321299"/>
              <a:gd name="connsiteY26" fmla="*/ 4618581 h 6858000"/>
              <a:gd name="connsiteX27" fmla="*/ 0 w 5321299"/>
              <a:gd name="connsiteY27" fmla="*/ 4618581 h 6858000"/>
              <a:gd name="connsiteX28" fmla="*/ 3238499 w 5321299"/>
              <a:gd name="connsiteY28" fmla="*/ 1720878 h 6858000"/>
              <a:gd name="connsiteX29" fmla="*/ 4241799 w 5321299"/>
              <a:gd name="connsiteY29" fmla="*/ 1720878 h 6858000"/>
              <a:gd name="connsiteX30" fmla="*/ 4241799 w 5321299"/>
              <a:gd name="connsiteY30" fmla="*/ 4527606 h 6858000"/>
              <a:gd name="connsiteX31" fmla="*/ 3238499 w 5321299"/>
              <a:gd name="connsiteY31" fmla="*/ 4527606 h 6858000"/>
              <a:gd name="connsiteX32" fmla="*/ 4317999 w 5321299"/>
              <a:gd name="connsiteY32" fmla="*/ 1217991 h 6858000"/>
              <a:gd name="connsiteX33" fmla="*/ 5321299 w 5321299"/>
              <a:gd name="connsiteY33" fmla="*/ 1217991 h 6858000"/>
              <a:gd name="connsiteX34" fmla="*/ 5321299 w 5321299"/>
              <a:gd name="connsiteY34" fmla="*/ 3788437 h 6858000"/>
              <a:gd name="connsiteX35" fmla="*/ 4317999 w 5321299"/>
              <a:gd name="connsiteY35" fmla="*/ 3788437 h 6858000"/>
              <a:gd name="connsiteX36" fmla="*/ 1079499 w 5321299"/>
              <a:gd name="connsiteY36" fmla="*/ 1072687 h 6858000"/>
              <a:gd name="connsiteX37" fmla="*/ 2082799 w 5321299"/>
              <a:gd name="connsiteY37" fmla="*/ 1072687 h 6858000"/>
              <a:gd name="connsiteX38" fmla="*/ 2082799 w 5321299"/>
              <a:gd name="connsiteY38" fmla="*/ 3879414 h 6858000"/>
              <a:gd name="connsiteX39" fmla="*/ 1079499 w 5321299"/>
              <a:gd name="connsiteY39" fmla="*/ 3879414 h 6858000"/>
              <a:gd name="connsiteX40" fmla="*/ 3238499 w 5321299"/>
              <a:gd name="connsiteY40" fmla="*/ 286347 h 6858000"/>
              <a:gd name="connsiteX41" fmla="*/ 4241799 w 5321299"/>
              <a:gd name="connsiteY41" fmla="*/ 286347 h 6858000"/>
              <a:gd name="connsiteX42" fmla="*/ 4241799 w 5321299"/>
              <a:gd name="connsiteY42" fmla="*/ 1629903 h 6858000"/>
              <a:gd name="connsiteX43" fmla="*/ 3238499 w 5321299"/>
              <a:gd name="connsiteY43" fmla="*/ 1629903 h 6858000"/>
              <a:gd name="connsiteX44" fmla="*/ 0 w 5321299"/>
              <a:gd name="connsiteY44" fmla="*/ 1 h 6858000"/>
              <a:gd name="connsiteX45" fmla="*/ 1003300 w 5321299"/>
              <a:gd name="connsiteY45" fmla="*/ 1 h 6858000"/>
              <a:gd name="connsiteX46" fmla="*/ 1003300 w 5321299"/>
              <a:gd name="connsiteY46" fmla="*/ 1720879 h 6858000"/>
              <a:gd name="connsiteX47" fmla="*/ 0 w 5321299"/>
              <a:gd name="connsiteY47" fmla="*/ 1720879 h 6858000"/>
              <a:gd name="connsiteX48" fmla="*/ 2158999 w 5321299"/>
              <a:gd name="connsiteY48" fmla="*/ 0 h 6858000"/>
              <a:gd name="connsiteX49" fmla="*/ 3162299 w 5321299"/>
              <a:gd name="connsiteY49" fmla="*/ 0 h 6858000"/>
              <a:gd name="connsiteX50" fmla="*/ 3162299 w 5321299"/>
              <a:gd name="connsiteY50" fmla="*/ 2476051 h 6858000"/>
              <a:gd name="connsiteX51" fmla="*/ 2158999 w 5321299"/>
              <a:gd name="connsiteY51" fmla="*/ 24760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321299" h="6858000">
                <a:moveTo>
                  <a:pt x="2158999" y="5464728"/>
                </a:moveTo>
                <a:lnTo>
                  <a:pt x="3162299" y="5464728"/>
                </a:lnTo>
                <a:lnTo>
                  <a:pt x="3162299" y="6003342"/>
                </a:lnTo>
                <a:lnTo>
                  <a:pt x="2158999" y="6003342"/>
                </a:lnTo>
                <a:close/>
                <a:moveTo>
                  <a:pt x="0" y="4709556"/>
                </a:moveTo>
                <a:lnTo>
                  <a:pt x="1003300" y="4709556"/>
                </a:lnTo>
                <a:lnTo>
                  <a:pt x="1003300" y="6858000"/>
                </a:lnTo>
                <a:lnTo>
                  <a:pt x="0" y="6858000"/>
                </a:lnTo>
                <a:close/>
                <a:moveTo>
                  <a:pt x="3238499" y="4618581"/>
                </a:moveTo>
                <a:lnTo>
                  <a:pt x="4241799" y="4618581"/>
                </a:lnTo>
                <a:lnTo>
                  <a:pt x="4241799" y="6857999"/>
                </a:lnTo>
                <a:lnTo>
                  <a:pt x="3238499" y="6857999"/>
                </a:lnTo>
                <a:close/>
                <a:moveTo>
                  <a:pt x="1079499" y="3970389"/>
                </a:moveTo>
                <a:lnTo>
                  <a:pt x="2082799" y="3970389"/>
                </a:lnTo>
                <a:lnTo>
                  <a:pt x="2082799" y="6777117"/>
                </a:lnTo>
                <a:lnTo>
                  <a:pt x="1079499" y="6777117"/>
                </a:lnTo>
                <a:close/>
                <a:moveTo>
                  <a:pt x="4317999" y="3879415"/>
                </a:moveTo>
                <a:lnTo>
                  <a:pt x="5321299" y="3879415"/>
                </a:lnTo>
                <a:lnTo>
                  <a:pt x="5321299" y="6449861"/>
                </a:lnTo>
                <a:lnTo>
                  <a:pt x="4317999" y="6449861"/>
                </a:lnTo>
                <a:close/>
                <a:moveTo>
                  <a:pt x="2158999" y="2567025"/>
                </a:moveTo>
                <a:lnTo>
                  <a:pt x="3162299" y="2567025"/>
                </a:lnTo>
                <a:lnTo>
                  <a:pt x="3162299" y="5373753"/>
                </a:lnTo>
                <a:lnTo>
                  <a:pt x="2158999" y="5373753"/>
                </a:lnTo>
                <a:close/>
                <a:moveTo>
                  <a:pt x="0" y="1811854"/>
                </a:moveTo>
                <a:lnTo>
                  <a:pt x="1003300" y="1811854"/>
                </a:lnTo>
                <a:lnTo>
                  <a:pt x="1003300" y="4618581"/>
                </a:lnTo>
                <a:lnTo>
                  <a:pt x="0" y="4618581"/>
                </a:lnTo>
                <a:close/>
                <a:moveTo>
                  <a:pt x="3238499" y="1720878"/>
                </a:moveTo>
                <a:lnTo>
                  <a:pt x="4241799" y="1720878"/>
                </a:lnTo>
                <a:lnTo>
                  <a:pt x="4241799" y="4527606"/>
                </a:lnTo>
                <a:lnTo>
                  <a:pt x="3238499" y="4527606"/>
                </a:lnTo>
                <a:close/>
                <a:moveTo>
                  <a:pt x="4317999" y="1217991"/>
                </a:moveTo>
                <a:lnTo>
                  <a:pt x="5321299" y="1217991"/>
                </a:lnTo>
                <a:lnTo>
                  <a:pt x="5321299" y="3788437"/>
                </a:lnTo>
                <a:lnTo>
                  <a:pt x="4317999" y="3788437"/>
                </a:lnTo>
                <a:close/>
                <a:moveTo>
                  <a:pt x="1079499" y="1072687"/>
                </a:moveTo>
                <a:lnTo>
                  <a:pt x="2082799" y="1072687"/>
                </a:lnTo>
                <a:lnTo>
                  <a:pt x="2082799" y="3879414"/>
                </a:lnTo>
                <a:lnTo>
                  <a:pt x="1079499" y="3879414"/>
                </a:lnTo>
                <a:close/>
                <a:moveTo>
                  <a:pt x="3238499" y="286347"/>
                </a:moveTo>
                <a:lnTo>
                  <a:pt x="4241799" y="286347"/>
                </a:lnTo>
                <a:lnTo>
                  <a:pt x="4241799" y="1629903"/>
                </a:lnTo>
                <a:lnTo>
                  <a:pt x="3238499" y="1629903"/>
                </a:lnTo>
                <a:close/>
                <a:moveTo>
                  <a:pt x="0" y="1"/>
                </a:moveTo>
                <a:lnTo>
                  <a:pt x="1003300" y="1"/>
                </a:lnTo>
                <a:lnTo>
                  <a:pt x="1003300" y="1720879"/>
                </a:lnTo>
                <a:lnTo>
                  <a:pt x="0" y="1720879"/>
                </a:lnTo>
                <a:close/>
                <a:moveTo>
                  <a:pt x="2158999" y="0"/>
                </a:moveTo>
                <a:lnTo>
                  <a:pt x="3162299" y="0"/>
                </a:lnTo>
                <a:lnTo>
                  <a:pt x="3162299" y="2476051"/>
                </a:lnTo>
                <a:lnTo>
                  <a:pt x="2158999" y="2476051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C4903FCC-72D6-402B-868C-6B00AFFAF69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67D4080E-F647-4F75-91ED-17F0A0AE981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EE4639-3043-4D26-95CC-B1CEA4FA90B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52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EBF2349-73BC-4C89-A83E-2B9D339E9F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57900" y="1524001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989F6BD-ED3C-4E45-BD25-7757BBF6421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C9583E-45AD-4008-98C2-EF17D83D80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E7C29-F66F-42B8-A0DD-B0729A91175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F127B1-F3D2-469A-BBD6-86BACCEAD9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04950" y="1524001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FE585C6-6D0D-44FE-8EA8-3217416C9C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790714" y="2095500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6A0F45D-A491-475C-B1A7-B933B95D56B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334376" y="2095500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2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11" grpId="0" animBg="1"/>
      <p:bldP spid="13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EBF2349-73BC-4C89-A83E-2B9D339E9F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01322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989F6BD-ED3C-4E45-BD25-7757BBF6421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C9583E-45AD-4008-98C2-EF17D83D80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E7C29-F66F-42B8-A0DD-B0729A91175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F127B1-F3D2-469A-BBD6-86BACCEAD9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48372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FE585C6-6D0D-44FE-8EA8-3217416C9C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34136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6A0F45D-A491-475C-B1A7-B933B95D56B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577798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3E18F3A6-9EF8-4A26-908D-55936D9C8AF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692776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026DA814-B32E-4528-88ED-F7097D6EE9C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139826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3AE5335A-3060-41ED-9FD7-8D13718E8FC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425590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173F6A4D-3403-4BA2-ADC6-F75EE2E08A0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969252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2645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A631AA61-D19E-4A20-A0C1-B87E866DF8D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35C2D-A26F-4D56-8FD8-8FCB4FB5986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D31D73-1F73-43E9-9143-CACD2016DA0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BFABDCE-A952-42A4-8CDE-63DA39998027}"/>
              </a:ext>
            </a:extLst>
          </p:cNvPr>
          <p:cNvSpPr>
            <a:spLocks/>
          </p:cNvSpPr>
          <p:nvPr userDrawn="1"/>
        </p:nvSpPr>
        <p:spPr bwMode="auto">
          <a:xfrm rot="9449386" flipV="1">
            <a:off x="-1503597" y="-940853"/>
            <a:ext cx="8915666" cy="6629499"/>
          </a:xfrm>
          <a:custGeom>
            <a:avLst/>
            <a:gdLst>
              <a:gd name="connsiteX0" fmla="*/ 6277561 w 8915666"/>
              <a:gd name="connsiteY0" fmla="*/ 0 h 6629499"/>
              <a:gd name="connsiteX1" fmla="*/ 0 w 8915666"/>
              <a:gd name="connsiteY1" fmla="*/ 2601566 h 6629499"/>
              <a:gd name="connsiteX2" fmla="*/ 4497646 w 8915666"/>
              <a:gd name="connsiteY2" fmla="*/ 4477302 h 6629499"/>
              <a:gd name="connsiteX3" fmla="*/ 8142092 w 8915666"/>
              <a:gd name="connsiteY3" fmla="*/ 6615771 h 6629499"/>
              <a:gd name="connsiteX4" fmla="*/ 8205013 w 8915666"/>
              <a:gd name="connsiteY4" fmla="*/ 6629499 h 6629499"/>
              <a:gd name="connsiteX5" fmla="*/ 8915666 w 8915666"/>
              <a:gd name="connsiteY5" fmla="*/ 6334989 h 662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15666" h="6629499">
                <a:moveTo>
                  <a:pt x="6277561" y="0"/>
                </a:moveTo>
                <a:lnTo>
                  <a:pt x="0" y="2601566"/>
                </a:lnTo>
                <a:cubicBezTo>
                  <a:pt x="1681432" y="2766308"/>
                  <a:pt x="2994949" y="2701925"/>
                  <a:pt x="4497646" y="4477302"/>
                </a:cubicBezTo>
                <a:cubicBezTo>
                  <a:pt x="5818099" y="6037366"/>
                  <a:pt x="6812668" y="6322891"/>
                  <a:pt x="8142092" y="6615771"/>
                </a:cubicBezTo>
                <a:lnTo>
                  <a:pt x="8205013" y="6629499"/>
                </a:lnTo>
                <a:lnTo>
                  <a:pt x="8915666" y="63349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baseline="-25000" dirty="0">
                <a:latin typeface="Roboto" panose="02000000000000000000" pitchFamily="2" charset="0"/>
              </a:rPr>
              <a:t> 	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4DC94C-55B9-46DB-9D16-6C98D4C3C0FA}"/>
              </a:ext>
            </a:extLst>
          </p:cNvPr>
          <p:cNvSpPr/>
          <p:nvPr userDrawn="1"/>
        </p:nvSpPr>
        <p:spPr>
          <a:xfrm>
            <a:off x="2469735" y="1862139"/>
            <a:ext cx="7127192" cy="33772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baseline="-25000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FB444D-0F56-4E71-A7D8-0ADE5B6D7FAE}"/>
              </a:ext>
            </a:extLst>
          </p:cNvPr>
          <p:cNvSpPr/>
          <p:nvPr userDrawn="1"/>
        </p:nvSpPr>
        <p:spPr>
          <a:xfrm>
            <a:off x="6528987" y="1700613"/>
            <a:ext cx="3512321" cy="305084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72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5419725" y="1971675"/>
            <a:ext cx="2459990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4286885" y="5177928"/>
            <a:ext cx="2459990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2594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82E9B33-5DF9-4882-A51E-F1448E83DCE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5810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686E259-CA59-44B5-9786-0B166DC85A6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7282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F01E3C5-EFD1-4B6A-9BC6-2B46DE991B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4066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08500" y="2133600"/>
            <a:ext cx="3149600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82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19" grpId="0" animBg="1"/>
      <p:bldP spid="22" grpId="0" animBg="1"/>
      <p:bldP spid="21" grpId="0" animBg="1"/>
      <p:bldP spid="16" grpId="0" animBg="1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5419725" y="1971675"/>
            <a:ext cx="3172732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3574143" y="5177928"/>
            <a:ext cx="3172732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89256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F01E3C5-EFD1-4B6A-9BC6-2B46DE991B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0600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77343" y="2133600"/>
            <a:ext cx="4611914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78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21" grpId="0" animBg="1"/>
      <p:bldP spid="16" grpId="0" animBg="1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3974593" y="1971675"/>
            <a:ext cx="3332988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4983571" y="5192714"/>
            <a:ext cx="3332988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34758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22844" y="2133600"/>
            <a:ext cx="4611914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76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16" grpId="0" animBg="1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FE6C6BD7-629B-4AAF-920C-DCB5BAE4C91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3BE77B-11BE-4A46-8495-140717AAF2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F7BED4-E21B-466A-A355-5D4E5DB9C9C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9E1EEBB-2A60-4CAA-ADD0-D90F63C05F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84900" y="89217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8309A7ED-3BF9-4F20-84C0-568A6C4F7586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40303FB-6150-4B3C-BD4B-454ADE074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6735C3-0641-4804-BB43-40CFD42E0B8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CD7271-D958-45AB-89F3-AA6D99EEFF37}"/>
              </a:ext>
            </a:extLst>
          </p:cNvPr>
          <p:cNvSpPr/>
          <p:nvPr userDrawn="1"/>
        </p:nvSpPr>
        <p:spPr>
          <a:xfrm>
            <a:off x="1291771" y="1466850"/>
            <a:ext cx="8591550" cy="39243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1669B46-4DFB-4DED-A73B-5D7D377F76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1771" y="1466848"/>
            <a:ext cx="2876548" cy="3924302"/>
          </a:xfrm>
          <a:custGeom>
            <a:avLst/>
            <a:gdLst>
              <a:gd name="connsiteX0" fmla="*/ 0 w 2876548"/>
              <a:gd name="connsiteY0" fmla="*/ 0 h 3924302"/>
              <a:gd name="connsiteX1" fmla="*/ 2876548 w 2876548"/>
              <a:gd name="connsiteY1" fmla="*/ 0 h 3924302"/>
              <a:gd name="connsiteX2" fmla="*/ 2876548 w 2876548"/>
              <a:gd name="connsiteY2" fmla="*/ 3924302 h 3924302"/>
              <a:gd name="connsiteX3" fmla="*/ 0 w 2876548"/>
              <a:gd name="connsiteY3" fmla="*/ 3924302 h 3924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48" h="3924302">
                <a:moveTo>
                  <a:pt x="0" y="0"/>
                </a:moveTo>
                <a:lnTo>
                  <a:pt x="2876548" y="0"/>
                </a:lnTo>
                <a:lnTo>
                  <a:pt x="2876548" y="3924302"/>
                </a:lnTo>
                <a:lnTo>
                  <a:pt x="0" y="3924302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txBody>
          <a:bodyPr/>
          <a:lstStyle>
            <a:lvl1pPr>
              <a:defRPr lang="en-US" sz="18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CE9965-398B-4CC0-A598-6806AB0C423C}"/>
              </a:ext>
            </a:extLst>
          </p:cNvPr>
          <p:cNvSpPr/>
          <p:nvPr userDrawn="1"/>
        </p:nvSpPr>
        <p:spPr>
          <a:xfrm>
            <a:off x="1" y="1466850"/>
            <a:ext cx="1291770" cy="3924300"/>
          </a:xfrm>
          <a:prstGeom prst="rect">
            <a:avLst/>
          </a:pr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3530DB23-C923-437A-9D91-40822F37FB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710" y="2308530"/>
            <a:ext cx="6170579" cy="175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99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6" grpId="0" animBg="1"/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4716DD82-7988-4628-B5A4-E5C5BB48DAA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84419" y="1423037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20BEC23-0D26-4C96-80A8-F159CF8F536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47A42F8-B859-49D1-92BB-7AD2B41C71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9C62EF-6800-4FF9-A970-BD37415B0C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7183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8732F159-22A6-4F1F-982D-A99E72A1E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52828" y="229267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64314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5BBB186B-6C3A-42C7-A917-8B44FF5318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52550" y="153352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50249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67CB8A5E-9B49-42A6-A4A3-D2F74B4F551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14D1299-544C-41AB-9F0D-44EAF8F534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F6E49-EB0F-4B15-AE4E-1BA9E6DCED2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826B444-D64E-4242-A29A-B3F1446AF56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09900" y="0"/>
            <a:ext cx="3897086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1346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C161701-0C35-4D29-B022-8CF338702B3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EA02C758-03E3-483C-96EE-06C26AC21E2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52763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1505B527-3489-4C78-AF19-89E52DBFC4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05526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79B8936F-20CB-4123-B589-58F9343C320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8289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78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A02E684-274A-4E4D-891B-3487CA0315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43200" y="1028701"/>
            <a:ext cx="3752850" cy="48006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F064328A-D61B-4343-AB48-72B1231B68C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5DF89F1-B5AC-4B29-9647-6DEF365DDC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153B14-CA30-46B7-9485-751BD5FE406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21985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A02E684-274A-4E4D-891B-3487CA0315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2435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BBD2FAA8-38F6-4059-9B3D-986964F9DCF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19200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00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8F3BA246-70A7-4D49-94D4-22587A83FA9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354330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09225FDA-FDA7-4E3D-8C6F-60A60D1C808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2435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15058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917C63C-3934-46EA-B9E8-5BFF74EB07D7}"/>
              </a:ext>
            </a:extLst>
          </p:cNvPr>
          <p:cNvSpPr/>
          <p:nvPr userDrawn="1"/>
        </p:nvSpPr>
        <p:spPr>
          <a:xfrm>
            <a:off x="9686925" y="515257"/>
            <a:ext cx="2505075" cy="5807756"/>
          </a:xfrm>
          <a:prstGeom prst="rect">
            <a:avLst/>
          </a:pr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8A3AB14-A0AD-47FA-8D42-AE00DA4731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09726" y="1219200"/>
            <a:ext cx="6381750" cy="4400550"/>
          </a:xfrm>
          <a:custGeom>
            <a:avLst/>
            <a:gdLst>
              <a:gd name="connsiteX0" fmla="*/ 0 w 6381750"/>
              <a:gd name="connsiteY0" fmla="*/ 0 h 4400550"/>
              <a:gd name="connsiteX1" fmla="*/ 6381750 w 6381750"/>
              <a:gd name="connsiteY1" fmla="*/ 0 h 4400550"/>
              <a:gd name="connsiteX2" fmla="*/ 6381750 w 6381750"/>
              <a:gd name="connsiteY2" fmla="*/ 4400550 h 4400550"/>
              <a:gd name="connsiteX3" fmla="*/ 0 w 6381750"/>
              <a:gd name="connsiteY3" fmla="*/ 4400550 h 440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1750" h="4400550">
                <a:moveTo>
                  <a:pt x="0" y="0"/>
                </a:moveTo>
                <a:lnTo>
                  <a:pt x="6381750" y="0"/>
                </a:lnTo>
                <a:lnTo>
                  <a:pt x="6381750" y="4400550"/>
                </a:lnTo>
                <a:lnTo>
                  <a:pt x="0" y="440055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0E00A-7AF0-4550-8D69-1490EB256E30}"/>
              </a:ext>
            </a:extLst>
          </p:cNvPr>
          <p:cNvSpPr/>
          <p:nvPr userDrawn="1"/>
        </p:nvSpPr>
        <p:spPr>
          <a:xfrm>
            <a:off x="7991475" y="1219200"/>
            <a:ext cx="2505075" cy="44005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27000" algn="t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4" grpId="0" animBg="1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C374F6E-C6A7-4E3A-9632-CD2D7A2A7BE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88040" y="2162175"/>
            <a:ext cx="3707960" cy="2533650"/>
          </a:xfrm>
          <a:custGeom>
            <a:avLst/>
            <a:gdLst>
              <a:gd name="connsiteX0" fmla="*/ 278438 w 3707960"/>
              <a:gd name="connsiteY0" fmla="*/ 0 h 2533650"/>
              <a:gd name="connsiteX1" fmla="*/ 3707960 w 3707960"/>
              <a:gd name="connsiteY1" fmla="*/ 0 h 2533650"/>
              <a:gd name="connsiteX2" fmla="*/ 3707960 w 3707960"/>
              <a:gd name="connsiteY2" fmla="*/ 2533650 h 2533650"/>
              <a:gd name="connsiteX3" fmla="*/ 278438 w 3707960"/>
              <a:gd name="connsiteY3" fmla="*/ 2533650 h 2533650"/>
              <a:gd name="connsiteX4" fmla="*/ 278438 w 3707960"/>
              <a:gd name="connsiteY4" fmla="*/ 1672575 h 2533650"/>
              <a:gd name="connsiteX5" fmla="*/ 276723 w 3707960"/>
              <a:gd name="connsiteY5" fmla="*/ 1660207 h 2533650"/>
              <a:gd name="connsiteX6" fmla="*/ 0 w 3707960"/>
              <a:gd name="connsiteY6" fmla="*/ 1269167 h 2533650"/>
              <a:gd name="connsiteX7" fmla="*/ 276723 w 3707960"/>
              <a:gd name="connsiteY7" fmla="*/ 878126 h 2533650"/>
              <a:gd name="connsiteX8" fmla="*/ 278438 w 3707960"/>
              <a:gd name="connsiteY8" fmla="*/ 865368 h 25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07960" h="2533650">
                <a:moveTo>
                  <a:pt x="278438" y="0"/>
                </a:moveTo>
                <a:lnTo>
                  <a:pt x="3707960" y="0"/>
                </a:lnTo>
                <a:lnTo>
                  <a:pt x="3707960" y="2533650"/>
                </a:lnTo>
                <a:lnTo>
                  <a:pt x="278438" y="2533650"/>
                </a:lnTo>
                <a:lnTo>
                  <a:pt x="278438" y="1672575"/>
                </a:lnTo>
                <a:lnTo>
                  <a:pt x="276723" y="1660207"/>
                </a:lnTo>
                <a:cubicBezTo>
                  <a:pt x="276723" y="1486932"/>
                  <a:pt x="0" y="1440100"/>
                  <a:pt x="0" y="1269167"/>
                </a:cubicBezTo>
                <a:cubicBezTo>
                  <a:pt x="0" y="1095891"/>
                  <a:pt x="276723" y="1070134"/>
                  <a:pt x="276723" y="878126"/>
                </a:cubicBezTo>
                <a:lnTo>
                  <a:pt x="278438" y="86536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635289B0-1BCF-4328-AEDB-20DCAFD9AF4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A9C1A30-FDA8-4C31-BD23-D35D7A2415B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09BBD5-BDB6-45DD-B6C5-A2E19E78DCE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69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>
            <a:extLst>
              <a:ext uri="{FF2B5EF4-FFF2-40B4-BE49-F238E27FC236}">
                <a16:creationId xmlns:a16="http://schemas.microsoft.com/office/drawing/2014/main" id="{E3E50A46-9015-469A-80E0-1A5AF20E2A43}"/>
              </a:ext>
            </a:extLst>
          </p:cNvPr>
          <p:cNvSpPr>
            <a:spLocks/>
          </p:cNvSpPr>
          <p:nvPr userDrawn="1"/>
        </p:nvSpPr>
        <p:spPr bwMode="auto">
          <a:xfrm>
            <a:off x="2778125" y="0"/>
            <a:ext cx="3852863" cy="6092825"/>
          </a:xfrm>
          <a:custGeom>
            <a:avLst/>
            <a:gdLst>
              <a:gd name="T0" fmla="*/ 2200 w 2424"/>
              <a:gd name="T1" fmla="*/ 702 h 3838"/>
              <a:gd name="T2" fmla="*/ 1096 w 2424"/>
              <a:gd name="T3" fmla="*/ 2016 h 3838"/>
              <a:gd name="T4" fmla="*/ 1336 w 2424"/>
              <a:gd name="T5" fmla="*/ 3310 h 3838"/>
              <a:gd name="T6" fmla="*/ 344 w 2424"/>
              <a:gd name="T7" fmla="*/ 3100 h 3838"/>
              <a:gd name="T8" fmla="*/ 0 w 2424"/>
              <a:gd name="T9" fmla="*/ 996 h 3838"/>
              <a:gd name="T10" fmla="*/ 461 w 2424"/>
              <a:gd name="T11" fmla="*/ 0 h 3838"/>
              <a:gd name="T12" fmla="*/ 2413 w 2424"/>
              <a:gd name="T13" fmla="*/ 0 h 3838"/>
              <a:gd name="T14" fmla="*/ 2200 w 2424"/>
              <a:gd name="T15" fmla="*/ 702 h 3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24" h="3838">
                <a:moveTo>
                  <a:pt x="2200" y="702"/>
                </a:moveTo>
                <a:cubicBezTo>
                  <a:pt x="1776" y="1214"/>
                  <a:pt x="1207" y="1524"/>
                  <a:pt x="1096" y="2016"/>
                </a:cubicBezTo>
                <a:cubicBezTo>
                  <a:pt x="996" y="2463"/>
                  <a:pt x="1056" y="2782"/>
                  <a:pt x="1336" y="3310"/>
                </a:cubicBezTo>
                <a:cubicBezTo>
                  <a:pt x="1616" y="3838"/>
                  <a:pt x="344" y="3100"/>
                  <a:pt x="344" y="3100"/>
                </a:cubicBezTo>
                <a:cubicBezTo>
                  <a:pt x="0" y="996"/>
                  <a:pt x="0" y="996"/>
                  <a:pt x="0" y="996"/>
                </a:cubicBezTo>
                <a:cubicBezTo>
                  <a:pt x="0" y="996"/>
                  <a:pt x="370" y="199"/>
                  <a:pt x="461" y="0"/>
                </a:cubicBezTo>
                <a:cubicBezTo>
                  <a:pt x="2413" y="0"/>
                  <a:pt x="2413" y="0"/>
                  <a:pt x="2413" y="0"/>
                </a:cubicBezTo>
                <a:cubicBezTo>
                  <a:pt x="2424" y="239"/>
                  <a:pt x="2376" y="490"/>
                  <a:pt x="2200" y="702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2F6C991-5D70-4B92-AF4F-234A59281D72}"/>
              </a:ext>
            </a:extLst>
          </p:cNvPr>
          <p:cNvSpPr>
            <a:spLocks/>
          </p:cNvSpPr>
          <p:nvPr userDrawn="1"/>
        </p:nvSpPr>
        <p:spPr bwMode="auto">
          <a:xfrm rot="5107000">
            <a:off x="2045166" y="1660067"/>
            <a:ext cx="5038996" cy="1711897"/>
          </a:xfrm>
          <a:custGeom>
            <a:avLst/>
            <a:gdLst>
              <a:gd name="connsiteX0" fmla="*/ 0 w 5038996"/>
              <a:gd name="connsiteY0" fmla="*/ 789436 h 1711897"/>
              <a:gd name="connsiteX1" fmla="*/ 60127 w 5038996"/>
              <a:gd name="connsiteY1" fmla="*/ 85679 h 1711897"/>
              <a:gd name="connsiteX2" fmla="*/ 171920 w 5038996"/>
              <a:gd name="connsiteY2" fmla="*/ 49784 h 1711897"/>
              <a:gd name="connsiteX3" fmla="*/ 708296 w 5038996"/>
              <a:gd name="connsiteY3" fmla="*/ 3747 h 1711897"/>
              <a:gd name="connsiteX4" fmla="*/ 2918096 w 5038996"/>
              <a:gd name="connsiteY4" fmla="*/ 930847 h 1711897"/>
              <a:gd name="connsiteX5" fmla="*/ 5038996 w 5038996"/>
              <a:gd name="connsiteY5" fmla="*/ 765747 h 1711897"/>
              <a:gd name="connsiteX6" fmla="*/ 4804046 w 5038996"/>
              <a:gd name="connsiteY6" fmla="*/ 1178497 h 1711897"/>
              <a:gd name="connsiteX7" fmla="*/ 3826146 w 5038996"/>
              <a:gd name="connsiteY7" fmla="*/ 1597597 h 1711897"/>
              <a:gd name="connsiteX8" fmla="*/ 1381396 w 5038996"/>
              <a:gd name="connsiteY8" fmla="*/ 1711897 h 1711897"/>
              <a:gd name="connsiteX9" fmla="*/ 100941 w 5038996"/>
              <a:gd name="connsiteY9" fmla="*/ 856842 h 171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38996" h="1711897">
                <a:moveTo>
                  <a:pt x="0" y="789436"/>
                </a:moveTo>
                <a:lnTo>
                  <a:pt x="60127" y="85679"/>
                </a:lnTo>
                <a:lnTo>
                  <a:pt x="171920" y="49784"/>
                </a:lnTo>
                <a:cubicBezTo>
                  <a:pt x="326105" y="11684"/>
                  <a:pt x="505096" y="-8953"/>
                  <a:pt x="708296" y="3747"/>
                </a:cubicBezTo>
                <a:cubicBezTo>
                  <a:pt x="1521096" y="54547"/>
                  <a:pt x="2041796" y="729234"/>
                  <a:pt x="2918096" y="930847"/>
                </a:cubicBezTo>
                <a:cubicBezTo>
                  <a:pt x="3826146" y="1140397"/>
                  <a:pt x="4829446" y="848297"/>
                  <a:pt x="5038996" y="765747"/>
                </a:cubicBezTo>
                <a:lnTo>
                  <a:pt x="4804046" y="1178497"/>
                </a:lnTo>
                <a:cubicBezTo>
                  <a:pt x="4804046" y="1178497"/>
                  <a:pt x="4804046" y="1178497"/>
                  <a:pt x="3826146" y="1597597"/>
                </a:cubicBezTo>
                <a:cubicBezTo>
                  <a:pt x="3826146" y="1597597"/>
                  <a:pt x="3826146" y="1597597"/>
                  <a:pt x="1381396" y="1711897"/>
                </a:cubicBezTo>
                <a:cubicBezTo>
                  <a:pt x="1381396" y="1711897"/>
                  <a:pt x="1381396" y="1711897"/>
                  <a:pt x="100941" y="856842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4AE2CFD-DF9A-4874-980F-D25AB1005E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" y="-1"/>
            <a:ext cx="5012729" cy="6858000"/>
          </a:xfrm>
          <a:custGeom>
            <a:avLst/>
            <a:gdLst>
              <a:gd name="connsiteX0" fmla="*/ 0 w 5209690"/>
              <a:gd name="connsiteY0" fmla="*/ 0 h 6858000"/>
              <a:gd name="connsiteX1" fmla="*/ 4885889 w 5209690"/>
              <a:gd name="connsiteY1" fmla="*/ 0 h 6858000"/>
              <a:gd name="connsiteX2" fmla="*/ 3757398 w 5209690"/>
              <a:gd name="connsiteY2" fmla="*/ 2012950 h 6858000"/>
              <a:gd name="connsiteX3" fmla="*/ 4978076 w 5209690"/>
              <a:gd name="connsiteY3" fmla="*/ 5289550 h 6858000"/>
              <a:gd name="connsiteX4" fmla="*/ 5191058 w 5209690"/>
              <a:gd name="connsiteY4" fmla="*/ 6858000 h 6858000"/>
              <a:gd name="connsiteX5" fmla="*/ 0 w 5209690"/>
              <a:gd name="connsiteY5" fmla="*/ 6858000 h 6858000"/>
              <a:gd name="connsiteX6" fmla="*/ 0 w 5209690"/>
              <a:gd name="connsiteY6" fmla="*/ 0 h 6858000"/>
              <a:gd name="connsiteX0" fmla="*/ 0 w 5207723"/>
              <a:gd name="connsiteY0" fmla="*/ 151929 h 7009929"/>
              <a:gd name="connsiteX1" fmla="*/ 4885889 w 5207723"/>
              <a:gd name="connsiteY1" fmla="*/ 151929 h 7009929"/>
              <a:gd name="connsiteX2" fmla="*/ 4100298 w 5207723"/>
              <a:gd name="connsiteY2" fmla="*/ 2202979 h 7009929"/>
              <a:gd name="connsiteX3" fmla="*/ 4978076 w 5207723"/>
              <a:gd name="connsiteY3" fmla="*/ 5441479 h 7009929"/>
              <a:gd name="connsiteX4" fmla="*/ 5191058 w 5207723"/>
              <a:gd name="connsiteY4" fmla="*/ 7009929 h 7009929"/>
              <a:gd name="connsiteX5" fmla="*/ 0 w 5207723"/>
              <a:gd name="connsiteY5" fmla="*/ 7009929 h 7009929"/>
              <a:gd name="connsiteX6" fmla="*/ 0 w 5207723"/>
              <a:gd name="connsiteY6" fmla="*/ 151929 h 7009929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0 h 6858000"/>
              <a:gd name="connsiteX1" fmla="*/ 4885889 w 5073993"/>
              <a:gd name="connsiteY1" fmla="*/ 0 h 6858000"/>
              <a:gd name="connsiteX2" fmla="*/ 4100298 w 5073993"/>
              <a:gd name="connsiteY2" fmla="*/ 2101850 h 6858000"/>
              <a:gd name="connsiteX3" fmla="*/ 4978076 w 5073993"/>
              <a:gd name="connsiteY3" fmla="*/ 5289550 h 6858000"/>
              <a:gd name="connsiteX4" fmla="*/ 4810058 w 5073993"/>
              <a:gd name="connsiteY4" fmla="*/ 6845300 h 6858000"/>
              <a:gd name="connsiteX5" fmla="*/ 0 w 5073993"/>
              <a:gd name="connsiteY5" fmla="*/ 6858000 h 6858000"/>
              <a:gd name="connsiteX6" fmla="*/ 0 w 5073993"/>
              <a:gd name="connsiteY6" fmla="*/ 0 h 6858000"/>
              <a:gd name="connsiteX0" fmla="*/ 0 w 5024109"/>
              <a:gd name="connsiteY0" fmla="*/ 0 h 6858000"/>
              <a:gd name="connsiteX1" fmla="*/ 4885889 w 5024109"/>
              <a:gd name="connsiteY1" fmla="*/ 0 h 6858000"/>
              <a:gd name="connsiteX2" fmla="*/ 4100298 w 5024109"/>
              <a:gd name="connsiteY2" fmla="*/ 2101850 h 6858000"/>
              <a:gd name="connsiteX3" fmla="*/ 4978076 w 5024109"/>
              <a:gd name="connsiteY3" fmla="*/ 5289550 h 6858000"/>
              <a:gd name="connsiteX4" fmla="*/ 4810058 w 5024109"/>
              <a:gd name="connsiteY4" fmla="*/ 6845300 h 6858000"/>
              <a:gd name="connsiteX5" fmla="*/ 0 w 5024109"/>
              <a:gd name="connsiteY5" fmla="*/ 6858000 h 6858000"/>
              <a:gd name="connsiteX6" fmla="*/ 0 w 5024109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2729"/>
              <a:gd name="connsiteY0" fmla="*/ 0 h 6858000"/>
              <a:gd name="connsiteX1" fmla="*/ 4885889 w 5012729"/>
              <a:gd name="connsiteY1" fmla="*/ 0 h 6858000"/>
              <a:gd name="connsiteX2" fmla="*/ 4259048 w 5012729"/>
              <a:gd name="connsiteY2" fmla="*/ 2212975 h 6858000"/>
              <a:gd name="connsiteX3" fmla="*/ 4978076 w 5012729"/>
              <a:gd name="connsiteY3" fmla="*/ 5289550 h 6858000"/>
              <a:gd name="connsiteX4" fmla="*/ 4810058 w 5012729"/>
              <a:gd name="connsiteY4" fmla="*/ 6845300 h 6858000"/>
              <a:gd name="connsiteX5" fmla="*/ 0 w 5012729"/>
              <a:gd name="connsiteY5" fmla="*/ 6858000 h 6858000"/>
              <a:gd name="connsiteX6" fmla="*/ 0 w 501272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2729" h="6858000">
                <a:moveTo>
                  <a:pt x="0" y="0"/>
                </a:moveTo>
                <a:lnTo>
                  <a:pt x="4885889" y="0"/>
                </a:lnTo>
                <a:cubicBezTo>
                  <a:pt x="4464372" y="807508"/>
                  <a:pt x="4306704" y="1263650"/>
                  <a:pt x="4259048" y="2212975"/>
                </a:cubicBezTo>
                <a:cubicBezTo>
                  <a:pt x="4246286" y="3222625"/>
                  <a:pt x="4886241" y="4517496"/>
                  <a:pt x="4978076" y="5289550"/>
                </a:cubicBezTo>
                <a:cubicBezTo>
                  <a:pt x="5069911" y="6061604"/>
                  <a:pt x="4967288" y="6403975"/>
                  <a:pt x="4810058" y="68453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69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3716EE-50E8-47EA-B2B9-36BEEE9884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8984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04A85-D051-40D3-8438-838E2697A7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55506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91B7E-E49D-4A92-8ED8-FBF0DF19ECA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A9B9E96-40C3-4E15-9B5A-9239B8D97C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E52F0-76E6-43B4-B926-A4C960AFE7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76642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3716EE-50E8-47EA-B2B9-36BEEE9884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5416254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04A85-D051-40D3-8438-838E2697A7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4896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91B7E-E49D-4A92-8ED8-FBF0DF19ECA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A9B9E96-40C3-4E15-9B5A-9239B8D97C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E52F0-76E6-43B4-B926-A4C960AFE7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75394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F8A30B3-DEFE-4077-AF6E-7DBA11B639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38130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99C1EFF-0307-46A9-81D8-DC84E5E22E3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F440E-654B-4AE3-9CBF-3DA393F3A43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97F7E-A566-4D9A-8F08-9780C78C51D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45938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5E1564C-1573-4F42-86CB-0F57BF715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0C00DD3-68D8-4E5E-A4D2-52AE72093B5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8299E-A74C-4D2B-9EF1-63A486DED30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10C5A1-45B2-499D-B49F-B009C27B34C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16828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D1F0305-CE9B-4474-B02C-48043695B0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76600" y="0"/>
            <a:ext cx="2483576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E10E8B0-534B-47D2-BED3-6316F4113D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76599" y="2281238"/>
            <a:ext cx="4848225" cy="257651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C5F6572-2E78-404C-8CB3-ED9974DB42B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1974" y="4086227"/>
            <a:ext cx="4010025" cy="2771773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FD07D958-3C55-41B4-84D1-B7B7274CEAA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07075" y="0"/>
            <a:ext cx="3747226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1F592F7B-AD7A-404E-AFEE-4F101429DB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01200" y="0"/>
            <a:ext cx="2590800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AD4C92A6-341D-4DA7-AD56-E491D73B46B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76598" y="4910138"/>
            <a:ext cx="2921909" cy="194786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95185887-031C-41EA-ADB2-8D7649480C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55657" y="4910138"/>
            <a:ext cx="1869167" cy="194786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3E4C8F08-C6AD-429D-A516-73F26C5EC0D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181974" y="2281237"/>
            <a:ext cx="4010025" cy="174307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79718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23F9F2-319D-4B08-9449-1FBB2632A1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93975" y="1604962"/>
            <a:ext cx="7004050" cy="3648075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2F7B418C-3C8B-478A-82F4-6D7EB1D792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41F069-B30E-410B-89C3-EA044FEF72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D7523-370F-4B4C-B7C1-FE409135D23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1983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6F1108B-C8A7-40CE-AD74-F1A9FFFC22E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67100" y="2971800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89DA7048-CEED-4C76-B2D0-62918E19FBB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0662" y="1791419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73D6783B-EF50-4F84-BA01-BD1DBBCC886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0662" y="4110928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5081FC46-40BA-4CA8-AE57-C321603CE7D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687080CC-2F75-4EA2-A460-0C56AC38CF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2818FB-C1DB-476B-A0C3-5040B3C6FC4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12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21DF4E6B-B7E6-442B-BC47-DA564112AC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9276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D99657DD-EDC6-4B07-9378-E9F31B0513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479800"/>
            <a:ext cx="49276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9313E5C8-0DC5-40F6-BA1D-72BE2AD858B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27600" y="0"/>
            <a:ext cx="72644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DBD7C93E-C64A-4D71-BBBE-E7947A3C93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27600" y="3479800"/>
            <a:ext cx="72644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3600D00-8096-46F8-8C7C-B4C14793E4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5511800"/>
            <a:ext cx="6096000" cy="1346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29620F0A-F244-4130-9BB7-AE6336109E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551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61668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1D67725B-7F45-49BC-9E85-69EEB33240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1346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B239824-4F63-455A-BFDE-79016114B06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1346200"/>
            <a:ext cx="6096000" cy="551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564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C0C1332-5AD1-46A6-BA7E-AFC0C61149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81739" y="3175"/>
            <a:ext cx="5910263" cy="6851650"/>
          </a:xfrm>
          <a:custGeom>
            <a:avLst/>
            <a:gdLst>
              <a:gd name="connsiteX0" fmla="*/ 0 w 5910263"/>
              <a:gd name="connsiteY0" fmla="*/ 0 h 6851650"/>
              <a:gd name="connsiteX1" fmla="*/ 5910263 w 5910263"/>
              <a:gd name="connsiteY1" fmla="*/ 0 h 6851650"/>
              <a:gd name="connsiteX2" fmla="*/ 5910263 w 5910263"/>
              <a:gd name="connsiteY2" fmla="*/ 6851650 h 6851650"/>
              <a:gd name="connsiteX3" fmla="*/ 2328863 w 5910263"/>
              <a:gd name="connsiteY3" fmla="*/ 6851650 h 6851650"/>
              <a:gd name="connsiteX4" fmla="*/ 1150938 w 5910263"/>
              <a:gd name="connsiteY4" fmla="*/ 5722397 h 6851650"/>
              <a:gd name="connsiteX5" fmla="*/ 1652588 w 5910263"/>
              <a:gd name="connsiteY5" fmla="*/ 3730343 h 6851650"/>
              <a:gd name="connsiteX6" fmla="*/ 1976438 w 5910263"/>
              <a:gd name="connsiteY6" fmla="*/ 1265652 h 6851650"/>
              <a:gd name="connsiteX7" fmla="*/ 0 w 5910263"/>
              <a:gd name="connsiteY7" fmla="*/ 0 h 685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10263" h="6851650">
                <a:moveTo>
                  <a:pt x="0" y="0"/>
                </a:moveTo>
                <a:lnTo>
                  <a:pt x="5910263" y="0"/>
                </a:lnTo>
                <a:cubicBezTo>
                  <a:pt x="5910263" y="6851650"/>
                  <a:pt x="5910263" y="6851650"/>
                  <a:pt x="5910263" y="6851650"/>
                </a:cubicBezTo>
                <a:cubicBezTo>
                  <a:pt x="2328863" y="6851650"/>
                  <a:pt x="2328863" y="6851650"/>
                  <a:pt x="2328863" y="6851650"/>
                </a:cubicBezTo>
                <a:cubicBezTo>
                  <a:pt x="1735138" y="6574095"/>
                  <a:pt x="1320800" y="6231512"/>
                  <a:pt x="1150938" y="5722397"/>
                </a:cubicBezTo>
                <a:cubicBezTo>
                  <a:pt x="950913" y="5122877"/>
                  <a:pt x="1035050" y="4781881"/>
                  <a:pt x="1652588" y="3730343"/>
                </a:cubicBezTo>
                <a:cubicBezTo>
                  <a:pt x="2197100" y="2805687"/>
                  <a:pt x="2443163" y="2122108"/>
                  <a:pt x="1976438" y="1265652"/>
                </a:cubicBezTo>
                <a:cubicBezTo>
                  <a:pt x="1654175" y="672477"/>
                  <a:pt x="742950" y="255351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43754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3">
            <a:extLst>
              <a:ext uri="{FF2B5EF4-FFF2-40B4-BE49-F238E27FC236}">
                <a16:creationId xmlns:a16="http://schemas.microsoft.com/office/drawing/2014/main" id="{3D50C4A8-5C14-455F-96C1-92D8C3471613}"/>
              </a:ext>
            </a:extLst>
          </p:cNvPr>
          <p:cNvSpPr>
            <a:spLocks/>
          </p:cNvSpPr>
          <p:nvPr userDrawn="1"/>
        </p:nvSpPr>
        <p:spPr bwMode="auto">
          <a:xfrm rot="9834212">
            <a:off x="774459" y="-4825145"/>
            <a:ext cx="12121318" cy="12179952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DAD7BE-8D78-44FD-AD5A-665281AADF68}"/>
              </a:ext>
            </a:extLst>
          </p:cNvPr>
          <p:cNvGrpSpPr/>
          <p:nvPr userDrawn="1"/>
        </p:nvGrpSpPr>
        <p:grpSpPr>
          <a:xfrm>
            <a:off x="4486276" y="2673127"/>
            <a:ext cx="3222624" cy="6467198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5AEA874-BC46-4885-A6B6-F963FAD1AB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3C1D6F56-F23F-4540-AA25-DBDEC2595D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4328D6AE-EF37-4AA3-97AA-CCFFFC57BC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A6CF6A01-D579-4E8F-8B70-36DEFAD5D50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C15DAD0-F885-449E-A2EC-5FE72AE0A1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98489" y="2867356"/>
            <a:ext cx="2807722" cy="6096202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5D0F2B03-A94B-4AD0-B015-50CBDF69BA4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62B71EB-4991-489E-B64B-B888E6427F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D09B6B-6F75-4E0C-B376-D7CA1F94D1E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48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3D49A86B-6EC0-4887-907B-2E168E0843E9}"/>
              </a:ext>
            </a:extLst>
          </p:cNvPr>
          <p:cNvSpPr/>
          <p:nvPr userDrawn="1"/>
        </p:nvSpPr>
        <p:spPr>
          <a:xfrm>
            <a:off x="0" y="-2874"/>
            <a:ext cx="12192000" cy="2796874"/>
          </a:xfrm>
          <a:prstGeom prst="flowChartDocument">
            <a:avLst/>
          </a:prstGeom>
          <a:solidFill>
            <a:srgbClr val="FF6C10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B6394E-A340-4283-80F2-BF298268F3A2}"/>
              </a:ext>
            </a:extLst>
          </p:cNvPr>
          <p:cNvGrpSpPr/>
          <p:nvPr userDrawn="1"/>
        </p:nvGrpSpPr>
        <p:grpSpPr>
          <a:xfrm>
            <a:off x="5153380" y="1944966"/>
            <a:ext cx="1885240" cy="3783320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EA8BD598-AD01-48C3-96BA-05FD398016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210456AD-CC54-4C98-AF6E-5FE0ADCA77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18CD9A68-B8EB-49AF-8607-0F257B8515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068C95C5-9F30-4AC1-83F0-288E7D4D3A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FC5E9C1-7CB4-4135-B904-C7F21D9549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79501" y="2062213"/>
            <a:ext cx="1642522" cy="3566288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E5562142-4457-43C9-804C-F2C25E7A5CE1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C34CEA-BBA5-4895-B961-6DF4AEDB1C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750CF9-44E9-4C1B-BD45-D56A9BCCA85C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86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EE4700-02F6-4BA6-9D14-07512F11DDFF}"/>
              </a:ext>
            </a:extLst>
          </p:cNvPr>
          <p:cNvSpPr/>
          <p:nvPr userDrawn="1"/>
        </p:nvSpPr>
        <p:spPr>
          <a:xfrm rot="16200000">
            <a:off x="-1939256" y="1939256"/>
            <a:ext cx="6858000" cy="2979488"/>
          </a:xfrm>
          <a:prstGeom prst="rect">
            <a:avLst/>
          </a:prstGeom>
          <a:solidFill>
            <a:srgbClr val="FF6C10"/>
          </a:solidFill>
          <a:ln w="50800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2AF9BE5-E1A2-4A20-8B5F-C46DBEEECB5E}"/>
              </a:ext>
            </a:extLst>
          </p:cNvPr>
          <p:cNvGrpSpPr/>
          <p:nvPr userDrawn="1"/>
        </p:nvGrpSpPr>
        <p:grpSpPr>
          <a:xfrm>
            <a:off x="2036869" y="1702440"/>
            <a:ext cx="1885240" cy="3783320"/>
            <a:chOff x="4932363" y="1090613"/>
            <a:chExt cx="2330450" cy="4676775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A01BBBA-1299-4D83-80D7-F77A02A652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07F2F95-A1C1-4F77-8F16-A12D71AF20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3CB771CA-0F65-45E3-BF3C-C89B3F25CC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3F21EAC4-D93D-4027-9128-A98BA61F4FA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FF5F3DF-2B9F-4E7E-8FE6-AC6DD241BEC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162990" y="1819687"/>
            <a:ext cx="1642522" cy="3566288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9CB9D6CF-137B-44B6-9EA6-8C30885C194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40E848A-9C08-4F6F-A6B7-5BE9A0EA6A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C33201-7498-4969-9CFE-32480E9F622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02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14C70146-2AD1-4AEB-AC88-F0B6046C939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25D61-4615-47CA-A0CA-A58C4E0A6B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7445FF-6656-4D51-9864-ECFC5F25A05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2C6AC28-CC27-445B-B264-110E094F7EBC}"/>
              </a:ext>
            </a:extLst>
          </p:cNvPr>
          <p:cNvGrpSpPr/>
          <p:nvPr userDrawn="1"/>
        </p:nvGrpSpPr>
        <p:grpSpPr>
          <a:xfrm>
            <a:off x="2015231" y="401806"/>
            <a:ext cx="3027285" cy="6075191"/>
            <a:chOff x="4932363" y="1090613"/>
            <a:chExt cx="2330450" cy="467677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7DD6A5F8-D341-4A57-A21E-7F40D7C802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201E4782-E337-43EC-9AD7-A20BB2CBBE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6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3CACB887-373B-4983-B4FA-5989248C9B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0CD38678-7802-43FE-A563-60318C7F37F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402BA21-0CB8-44DB-A414-3B0D42F84F3D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2219494" y="635146"/>
            <a:ext cx="2637532" cy="5726680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123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FE3E83C-9B32-488A-9F20-D771C0497D94}"/>
              </a:ext>
            </a:extLst>
          </p:cNvPr>
          <p:cNvGrpSpPr/>
          <p:nvPr userDrawn="1"/>
        </p:nvGrpSpPr>
        <p:grpSpPr>
          <a:xfrm rot="16200000">
            <a:off x="4199603" y="2110455"/>
            <a:ext cx="3792794" cy="7611422"/>
            <a:chOff x="4932363" y="1090613"/>
            <a:chExt cx="2330450" cy="4676775"/>
          </a:xfrm>
          <a:solidFill>
            <a:srgbClr val="FFC44D"/>
          </a:solidFill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DE83BA31-67D8-42A8-B3BC-5B5A0AE54E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7A7AA83-82BE-49D2-812F-E16EA7C3CB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B1CD472E-2AA2-4311-A34C-D0CAC5811A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3E074FB5-77F1-43D7-8BD9-FFE643222F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0" name="Freeform 5">
            <a:extLst>
              <a:ext uri="{FF2B5EF4-FFF2-40B4-BE49-F238E27FC236}">
                <a16:creationId xmlns:a16="http://schemas.microsoft.com/office/drawing/2014/main" id="{BEE1322F-81F9-4AB6-AB09-B8968D3F7A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B3A4E52-18C6-4849-B664-76849D73A3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D795C-D5E6-4A66-A0CC-0B7343FBAD8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D559EFD-E16A-4040-A5B5-C0EECC6902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470591" y="4269690"/>
            <a:ext cx="7174794" cy="3304488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41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7A89F2B-B286-49D9-93D8-DFF00CF73DC5}"/>
              </a:ext>
            </a:extLst>
          </p:cNvPr>
          <p:cNvGrpSpPr/>
          <p:nvPr userDrawn="1"/>
        </p:nvGrpSpPr>
        <p:grpSpPr>
          <a:xfrm rot="16200000">
            <a:off x="4724156" y="675968"/>
            <a:ext cx="2743688" cy="5506064"/>
            <a:chOff x="4932363" y="1090613"/>
            <a:chExt cx="2330450" cy="467677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890DDA5B-322B-4113-A25B-6D141594A8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B64BFDB9-53C5-4CA1-AF74-C30E86B3AA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83C7A9D6-9A5C-4061-93CC-4A7E9A7E9D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Oval 9">
              <a:extLst>
                <a:ext uri="{FF2B5EF4-FFF2-40B4-BE49-F238E27FC236}">
                  <a16:creationId xmlns:a16="http://schemas.microsoft.com/office/drawing/2014/main" id="{FFD1556A-E4F1-4AB2-91B5-3B54BA21A7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5" name="Freeform 5">
            <a:extLst>
              <a:ext uri="{FF2B5EF4-FFF2-40B4-BE49-F238E27FC236}">
                <a16:creationId xmlns:a16="http://schemas.microsoft.com/office/drawing/2014/main" id="{ED33A876-B2EE-4F56-9F65-988B6D3D5CF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202047F-732A-47F9-92BE-F243942F20B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55B40C-F601-422F-B4A6-47684AC2D5F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D2B0FA63-CB42-472C-B7F1-9F11695E17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98094" y="2246852"/>
            <a:ext cx="5192961" cy="239171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83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7FB30E0-64FD-4763-94AA-3407946EC81A}"/>
              </a:ext>
            </a:extLst>
          </p:cNvPr>
          <p:cNvGrpSpPr/>
          <p:nvPr userDrawn="1"/>
        </p:nvGrpSpPr>
        <p:grpSpPr>
          <a:xfrm>
            <a:off x="1796464" y="733731"/>
            <a:ext cx="3453411" cy="5954404"/>
            <a:chOff x="4932363" y="1090613"/>
            <a:chExt cx="2330450" cy="4676775"/>
          </a:xfrm>
          <a:solidFill>
            <a:srgbClr val="FFC44D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D1A91C1-E678-4DFA-8E69-AE097028CA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2F49E4B-702B-49FC-9728-850ECD30E2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E5E1F257-C199-44A8-ACF4-42F1955C72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62DAA0A0-57C9-4B7F-B4C0-8FDC1F814DA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124917F2-E8B5-484E-AB29-E1FA14FAE45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43575" y="933271"/>
            <a:ext cx="3008797" cy="5612829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296923C2-5ACF-4C22-BAEC-AAE7D2262748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412870-0F40-4135-AEF1-7281FD5B5F5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7B9D45-255F-44D7-BC25-6C6B4C6B5DD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03517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C769DA0-4BF6-4612-B3C9-D9C3CE06CB9A}"/>
              </a:ext>
            </a:extLst>
          </p:cNvPr>
          <p:cNvGrpSpPr/>
          <p:nvPr userDrawn="1"/>
        </p:nvGrpSpPr>
        <p:grpSpPr>
          <a:xfrm rot="16200000">
            <a:off x="963126" y="1266371"/>
            <a:ext cx="2155288" cy="4325258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63BFB5E6-26A7-456E-9823-67969A5028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6C10"/>
            </a:solidFill>
            <a:ln w="28575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9318E8A9-6FC8-4EB3-9F2F-F7098F2338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6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5FB946DA-9ACD-43C9-BDFF-1D6FCB986C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D693FCEA-5331-4D89-9B26-2D712E97B5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D440E22-DA20-4F7F-8930-22EB3BDCA187}"/>
              </a:ext>
            </a:extLst>
          </p:cNvPr>
          <p:cNvGrpSpPr/>
          <p:nvPr userDrawn="1"/>
        </p:nvGrpSpPr>
        <p:grpSpPr>
          <a:xfrm rot="16200000">
            <a:off x="985797" y="3690339"/>
            <a:ext cx="2155288" cy="4325258"/>
            <a:chOff x="4932363" y="1090613"/>
            <a:chExt cx="2330450" cy="4676775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173887F-5AD5-4D00-8492-11D9E5EC22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BF9A782-17F4-47C5-AD7B-4232D0A90B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DC81C6F2-951B-478A-A273-96D44381D0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07C10028-4405-4E14-A3F5-1960908CA5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FABF16F-3CEA-42A5-8847-001F28B5FBE8}"/>
              </a:ext>
            </a:extLst>
          </p:cNvPr>
          <p:cNvGrpSpPr/>
          <p:nvPr userDrawn="1"/>
        </p:nvGrpSpPr>
        <p:grpSpPr>
          <a:xfrm rot="16200000">
            <a:off x="960838" y="-1162735"/>
            <a:ext cx="2155288" cy="4325258"/>
            <a:chOff x="4932363" y="1090613"/>
            <a:chExt cx="2330450" cy="4676775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F5D3766C-7C61-4FAD-8D3C-988DB49D18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64C527B8-2FAC-47BC-9BD3-271A2BE1CB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6D8C969B-A753-47AF-B371-6F37B4ED11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20" name="Oval 9">
              <a:extLst>
                <a:ext uri="{FF2B5EF4-FFF2-40B4-BE49-F238E27FC236}">
                  <a16:creationId xmlns:a16="http://schemas.microsoft.com/office/drawing/2014/main" id="{1EA2FC1F-3BFF-4778-B818-B8E8E6767FD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B89DA9CA-5428-43F9-A0CD-541FC0B46F5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CCE32876-5B7B-4E36-B54C-CE7B131D59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8E51F0-1356-42F8-9976-2354FEBDA0B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D4026C4F-C069-4F25-AAB4-296092A0BF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2288" y="72168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C85438D-3AE5-478A-A60A-E3613187A96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2288" y="2473784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CFBEF571-EB0E-4A27-9811-09D517B34A3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671" y="4930380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66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D5524DDD-2B6F-4F5F-AF9B-5C3F223740F5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DF36D7E-64C4-4180-915D-B905B345E107}"/>
              </a:ext>
            </a:extLst>
          </p:cNvPr>
          <p:cNvSpPr>
            <a:spLocks noGrp="1"/>
          </p:cNvSpPr>
          <p:nvPr userDrawn="1"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304AF1-2E57-4B2C-8849-A2EACE2A627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0851B5B-DA00-40BF-A407-3254F57AAFD4}"/>
              </a:ext>
            </a:extLst>
          </p:cNvPr>
          <p:cNvGrpSpPr/>
          <p:nvPr userDrawn="1"/>
        </p:nvGrpSpPr>
        <p:grpSpPr>
          <a:xfrm>
            <a:off x="3544662" y="2197602"/>
            <a:ext cx="5105852" cy="2896186"/>
            <a:chOff x="3544662" y="2197602"/>
            <a:chExt cx="5105852" cy="28961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E5AEB57-3E3F-4D8D-9749-9F96FF467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266" y="2197602"/>
              <a:ext cx="4319262" cy="277284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8BD5FC65-073C-4772-9C9F-DD5348100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662" y="4970447"/>
              <a:ext cx="5105852" cy="57016"/>
            </a:xfrm>
            <a:prstGeom prst="rect">
              <a:avLst/>
            </a:pr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0CEA2ED0-1991-4871-90E6-E35890AA0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5641" y="4984410"/>
              <a:ext cx="923894" cy="29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DEA82563-240E-4008-BC3C-872EDE467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662" y="5027463"/>
              <a:ext cx="5105852" cy="66325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5F90B8C-BB62-44BD-BC64-52BC3593F018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4170363" y="2397125"/>
            <a:ext cx="3878262" cy="2417763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7740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042234F-8589-4693-9A00-67A697048BE9}"/>
              </a:ext>
            </a:extLst>
          </p:cNvPr>
          <p:cNvGrpSpPr/>
          <p:nvPr userDrawn="1"/>
        </p:nvGrpSpPr>
        <p:grpSpPr>
          <a:xfrm>
            <a:off x="5951006" y="2153616"/>
            <a:ext cx="4791914" cy="2718112"/>
            <a:chOff x="5951006" y="2153616"/>
            <a:chExt cx="4791914" cy="2718112"/>
          </a:xfrm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119DFD8-874F-497F-A23C-0BAE0F9BA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8856" y="2153616"/>
              <a:ext cx="4053688" cy="260235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45159CE3-9E42-43CC-A121-8FDB587B9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1006" y="4755971"/>
              <a:ext cx="4791914" cy="53510"/>
            </a:xfrm>
            <a:prstGeom prst="rect">
              <a:avLst/>
            </a:pr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8028FF5D-4913-4B5F-A765-62AA87044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419" y="4769075"/>
              <a:ext cx="867088" cy="27301"/>
            </a:xfrm>
            <a:prstGeom prst="rect">
              <a:avLst/>
            </a:prstGeom>
            <a:solidFill>
              <a:schemeClr val="bg1"/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655BA60B-2568-4306-88D6-0BD46C7C5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1006" y="4809481"/>
              <a:ext cx="4791914" cy="62247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rgbClr val="F65E0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031A471A-8B22-470A-B449-1140CD8EB02C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8729628" y="-245668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CCA81DAE-60CB-45AC-B2DB-8FFF120AE7C4}"/>
              </a:ext>
            </a:extLst>
          </p:cNvPr>
          <p:cNvSpPr>
            <a:spLocks noGrp="1"/>
          </p:cNvSpPr>
          <p:nvPr userDrawn="1">
            <p:ph type="pic" sz="quarter" idx="15"/>
          </p:nvPr>
        </p:nvSpPr>
        <p:spPr>
          <a:xfrm>
            <a:off x="4908782" y="-245669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D9ED97F2-B570-4F5E-8EA3-475681318DD7}"/>
              </a:ext>
            </a:extLst>
          </p:cNvPr>
          <p:cNvSpPr>
            <a:spLocks noGrp="1"/>
          </p:cNvSpPr>
          <p:nvPr userDrawn="1">
            <p:ph type="pic" sz="quarter" idx="16"/>
          </p:nvPr>
        </p:nvSpPr>
        <p:spPr>
          <a:xfrm>
            <a:off x="6587788" y="2356687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98EBBA31-93D1-492B-8C9E-6C0CBF64724D}"/>
              </a:ext>
            </a:extLst>
          </p:cNvPr>
          <p:cNvSpPr>
            <a:spLocks noGrp="1"/>
          </p:cNvSpPr>
          <p:nvPr userDrawn="1">
            <p:ph type="pic" sz="quarter" idx="17"/>
          </p:nvPr>
        </p:nvSpPr>
        <p:spPr>
          <a:xfrm>
            <a:off x="10641476" y="2356686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C63805B2-E23A-414F-B500-9DD97C66ADBE}"/>
              </a:ext>
            </a:extLst>
          </p:cNvPr>
          <p:cNvSpPr>
            <a:spLocks noGrp="1"/>
          </p:cNvSpPr>
          <p:nvPr userDrawn="1">
            <p:ph type="pic" sz="quarter" idx="18"/>
          </p:nvPr>
        </p:nvSpPr>
        <p:spPr>
          <a:xfrm>
            <a:off x="8581350" y="4981587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8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">
            <a:extLst>
              <a:ext uri="{FF2B5EF4-FFF2-40B4-BE49-F238E27FC236}">
                <a16:creationId xmlns:a16="http://schemas.microsoft.com/office/drawing/2014/main" id="{BBB6C0FB-CEDF-4312-BEB0-9351A6273E20}"/>
              </a:ext>
            </a:extLst>
          </p:cNvPr>
          <p:cNvSpPr>
            <a:spLocks/>
          </p:cNvSpPr>
          <p:nvPr userDrawn="1"/>
        </p:nvSpPr>
        <p:spPr bwMode="auto">
          <a:xfrm>
            <a:off x="0" y="3873500"/>
            <a:ext cx="5568950" cy="1758950"/>
          </a:xfrm>
          <a:custGeom>
            <a:avLst/>
            <a:gdLst>
              <a:gd name="T0" fmla="*/ 3508 w 3508"/>
              <a:gd name="T1" fmla="*/ 512 h 1108"/>
              <a:gd name="T2" fmla="*/ 2172 w 3508"/>
              <a:gd name="T3" fmla="*/ 616 h 1108"/>
              <a:gd name="T4" fmla="*/ 780 w 3508"/>
              <a:gd name="T5" fmla="*/ 32 h 1108"/>
              <a:gd name="T6" fmla="*/ 0 w 3508"/>
              <a:gd name="T7" fmla="*/ 304 h 1108"/>
              <a:gd name="T8" fmla="*/ 1204 w 3508"/>
              <a:gd name="T9" fmla="*/ 1108 h 1108"/>
              <a:gd name="T10" fmla="*/ 2744 w 3508"/>
              <a:gd name="T11" fmla="*/ 1036 h 1108"/>
              <a:gd name="T12" fmla="*/ 3360 w 3508"/>
              <a:gd name="T13" fmla="*/ 772 h 1108"/>
              <a:gd name="T14" fmla="*/ 3508 w 3508"/>
              <a:gd name="T15" fmla="*/ 512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8" h="1108">
                <a:moveTo>
                  <a:pt x="3508" y="512"/>
                </a:moveTo>
                <a:cubicBezTo>
                  <a:pt x="3376" y="564"/>
                  <a:pt x="2744" y="748"/>
                  <a:pt x="2172" y="616"/>
                </a:cubicBezTo>
                <a:cubicBezTo>
                  <a:pt x="1620" y="489"/>
                  <a:pt x="1292" y="64"/>
                  <a:pt x="780" y="32"/>
                </a:cubicBezTo>
                <a:cubicBezTo>
                  <a:pt x="268" y="0"/>
                  <a:pt x="0" y="304"/>
                  <a:pt x="0" y="304"/>
                </a:cubicBezTo>
                <a:cubicBezTo>
                  <a:pt x="1204" y="1108"/>
                  <a:pt x="1204" y="1108"/>
                  <a:pt x="1204" y="1108"/>
                </a:cubicBezTo>
                <a:cubicBezTo>
                  <a:pt x="2744" y="1036"/>
                  <a:pt x="2744" y="1036"/>
                  <a:pt x="2744" y="1036"/>
                </a:cubicBezTo>
                <a:cubicBezTo>
                  <a:pt x="3360" y="772"/>
                  <a:pt x="3360" y="772"/>
                  <a:pt x="3360" y="772"/>
                </a:cubicBezTo>
                <a:lnTo>
                  <a:pt x="3508" y="512"/>
                </a:ln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E771FEE-E60D-4494-9362-469866CB89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2700" y="3289116"/>
            <a:ext cx="12192000" cy="3572060"/>
          </a:xfrm>
          <a:custGeom>
            <a:avLst/>
            <a:gdLst>
              <a:gd name="connsiteX0" fmla="*/ 9857640 w 12192000"/>
              <a:gd name="connsiteY0" fmla="*/ 9 h 3572060"/>
              <a:gd name="connsiteX1" fmla="*/ 12192000 w 12192000"/>
              <a:gd name="connsiteY1" fmla="*/ 393885 h 3572060"/>
              <a:gd name="connsiteX2" fmla="*/ 12192000 w 12192000"/>
              <a:gd name="connsiteY2" fmla="*/ 3543485 h 3572060"/>
              <a:gd name="connsiteX3" fmla="*/ 0 w 12192000"/>
              <a:gd name="connsiteY3" fmla="*/ 3572060 h 3572060"/>
              <a:gd name="connsiteX4" fmla="*/ 0 w 12192000"/>
              <a:gd name="connsiteY4" fmla="*/ 844735 h 3572060"/>
              <a:gd name="connsiteX5" fmla="*/ 3429000 w 12192000"/>
              <a:gd name="connsiteY5" fmla="*/ 1924235 h 3572060"/>
              <a:gd name="connsiteX6" fmla="*/ 9147175 w 12192000"/>
              <a:gd name="connsiteY6" fmla="*/ 36697 h 3572060"/>
              <a:gd name="connsiteX7" fmla="*/ 9857640 w 12192000"/>
              <a:gd name="connsiteY7" fmla="*/ 9 h 3572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572060">
                <a:moveTo>
                  <a:pt x="9857640" y="9"/>
                </a:moveTo>
                <a:cubicBezTo>
                  <a:pt x="10844355" y="-1533"/>
                  <a:pt x="11652845" y="202988"/>
                  <a:pt x="12192000" y="393885"/>
                </a:cubicBezTo>
                <a:lnTo>
                  <a:pt x="12192000" y="3543485"/>
                </a:lnTo>
                <a:cubicBezTo>
                  <a:pt x="0" y="3572060"/>
                  <a:pt x="0" y="3572060"/>
                  <a:pt x="0" y="3572060"/>
                </a:cubicBezTo>
                <a:cubicBezTo>
                  <a:pt x="0" y="844735"/>
                  <a:pt x="0" y="844735"/>
                  <a:pt x="0" y="844735"/>
                </a:cubicBezTo>
                <a:cubicBezTo>
                  <a:pt x="1050925" y="970147"/>
                  <a:pt x="2209800" y="1954397"/>
                  <a:pt x="3429000" y="1924235"/>
                </a:cubicBezTo>
                <a:cubicBezTo>
                  <a:pt x="4962526" y="1886135"/>
                  <a:pt x="6908800" y="265297"/>
                  <a:pt x="9147175" y="36697"/>
                </a:cubicBezTo>
                <a:cubicBezTo>
                  <a:pt x="9392741" y="11694"/>
                  <a:pt x="9629936" y="365"/>
                  <a:pt x="9857640" y="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4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95014365-4F08-487B-916A-B81EC5D56BFC}"/>
              </a:ext>
            </a:extLst>
          </p:cNvPr>
          <p:cNvSpPr>
            <a:spLocks/>
          </p:cNvSpPr>
          <p:nvPr userDrawn="1"/>
        </p:nvSpPr>
        <p:spPr bwMode="auto">
          <a:xfrm rot="8100000">
            <a:off x="127332" y="-731077"/>
            <a:ext cx="9529782" cy="9575746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A9BD38F-C6AE-40B8-A7E7-35ADF623EDE2}"/>
              </a:ext>
            </a:extLst>
          </p:cNvPr>
          <p:cNvGrpSpPr/>
          <p:nvPr userDrawn="1"/>
        </p:nvGrpSpPr>
        <p:grpSpPr>
          <a:xfrm>
            <a:off x="159926" y="1164490"/>
            <a:ext cx="7704810" cy="4370390"/>
            <a:chOff x="3544662" y="2197602"/>
            <a:chExt cx="5105852" cy="28961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C9C05DD-E358-4B41-ADB7-18DEF1D88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266" y="2197602"/>
              <a:ext cx="4319262" cy="277284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400DAEEE-E951-41B1-B654-A4C52F568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662" y="4970447"/>
              <a:ext cx="5105852" cy="57016"/>
            </a:xfrm>
            <a:prstGeom prst="rect">
              <a:avLst/>
            </a:pr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2F24E247-C2B0-4BA6-A279-644195FF1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5641" y="4984410"/>
              <a:ext cx="923894" cy="29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B1ACDD88-4C53-4CBE-B701-E2EF736ED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662" y="5027463"/>
              <a:ext cx="5105852" cy="66325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330C3277-AED6-4CC7-B9FC-B81D7801CA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98057" y="1485776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7961B010-1CC1-49AF-9FD5-FD646A90300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4060474-8A38-418D-A25C-2FA1F2C5C2B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3780A2-9375-4B79-AC77-7515651A4F5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08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43A9413B-D334-453D-842E-746DA8A457FC}"/>
              </a:ext>
            </a:extLst>
          </p:cNvPr>
          <p:cNvSpPr>
            <a:spLocks/>
          </p:cNvSpPr>
          <p:nvPr/>
        </p:nvSpPr>
        <p:spPr bwMode="auto">
          <a:xfrm>
            <a:off x="3499544" y="1071202"/>
            <a:ext cx="3918870" cy="2515804"/>
          </a:xfrm>
          <a:custGeom>
            <a:avLst/>
            <a:gdLst>
              <a:gd name="T0" fmla="*/ 3644 w 3644"/>
              <a:gd name="T1" fmla="*/ 117 h 2340"/>
              <a:gd name="T2" fmla="*/ 3644 w 3644"/>
              <a:gd name="T3" fmla="*/ 2266 h 2340"/>
              <a:gd name="T4" fmla="*/ 3641 w 3644"/>
              <a:gd name="T5" fmla="*/ 2288 h 2340"/>
              <a:gd name="T6" fmla="*/ 3594 w 3644"/>
              <a:gd name="T7" fmla="*/ 2336 h 2340"/>
              <a:gd name="T8" fmla="*/ 3570 w 3644"/>
              <a:gd name="T9" fmla="*/ 2340 h 2340"/>
              <a:gd name="T10" fmla="*/ 117 w 3644"/>
              <a:gd name="T11" fmla="*/ 2340 h 2340"/>
              <a:gd name="T12" fmla="*/ 87 w 3644"/>
              <a:gd name="T13" fmla="*/ 2336 h 2340"/>
              <a:gd name="T14" fmla="*/ 20 w 3644"/>
              <a:gd name="T15" fmla="*/ 2288 h 2340"/>
              <a:gd name="T16" fmla="*/ 0 w 3644"/>
              <a:gd name="T17" fmla="*/ 2223 h 2340"/>
              <a:gd name="T18" fmla="*/ 0 w 3644"/>
              <a:gd name="T19" fmla="*/ 117 h 2340"/>
              <a:gd name="T20" fmla="*/ 117 w 3644"/>
              <a:gd name="T21" fmla="*/ 0 h 2340"/>
              <a:gd name="T22" fmla="*/ 3527 w 3644"/>
              <a:gd name="T23" fmla="*/ 0 h 2340"/>
              <a:gd name="T24" fmla="*/ 3644 w 3644"/>
              <a:gd name="T25" fmla="*/ 117 h 2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44" h="2340">
                <a:moveTo>
                  <a:pt x="3644" y="117"/>
                </a:moveTo>
                <a:cubicBezTo>
                  <a:pt x="3644" y="2266"/>
                  <a:pt x="3644" y="2266"/>
                  <a:pt x="3644" y="2266"/>
                </a:cubicBezTo>
                <a:cubicBezTo>
                  <a:pt x="3644" y="2274"/>
                  <a:pt x="3643" y="2281"/>
                  <a:pt x="3641" y="2288"/>
                </a:cubicBezTo>
                <a:cubicBezTo>
                  <a:pt x="3634" y="2310"/>
                  <a:pt x="3616" y="2328"/>
                  <a:pt x="3594" y="2336"/>
                </a:cubicBezTo>
                <a:cubicBezTo>
                  <a:pt x="3586" y="2339"/>
                  <a:pt x="3578" y="2340"/>
                  <a:pt x="3570" y="2340"/>
                </a:cubicBezTo>
                <a:cubicBezTo>
                  <a:pt x="117" y="2340"/>
                  <a:pt x="117" y="2340"/>
                  <a:pt x="117" y="2340"/>
                </a:cubicBezTo>
                <a:cubicBezTo>
                  <a:pt x="107" y="2340"/>
                  <a:pt x="97" y="2339"/>
                  <a:pt x="87" y="2336"/>
                </a:cubicBezTo>
                <a:cubicBezTo>
                  <a:pt x="59" y="2329"/>
                  <a:pt x="36" y="2311"/>
                  <a:pt x="20" y="2288"/>
                </a:cubicBezTo>
                <a:cubicBezTo>
                  <a:pt x="7" y="2269"/>
                  <a:pt x="0" y="2247"/>
                  <a:pt x="0" y="2223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53"/>
                  <a:pt x="53" y="0"/>
                  <a:pt x="117" y="0"/>
                </a:cubicBezTo>
                <a:cubicBezTo>
                  <a:pt x="3527" y="0"/>
                  <a:pt x="3527" y="0"/>
                  <a:pt x="3527" y="0"/>
                </a:cubicBezTo>
                <a:cubicBezTo>
                  <a:pt x="3591" y="0"/>
                  <a:pt x="3644" y="53"/>
                  <a:pt x="3644" y="117"/>
                </a:cubicBezTo>
                <a:close/>
              </a:path>
            </a:pathLst>
          </a:custGeom>
          <a:solidFill>
            <a:schemeClr val="bg1"/>
          </a:solidFill>
          <a:ln w="4763" cap="flat">
            <a:noFill/>
            <a:prstDash val="solid"/>
            <a:miter lim="800000"/>
            <a:headEnd/>
            <a:tailEnd/>
          </a:ln>
          <a:effectLst>
            <a:outerShdw blurRad="317500" sx="102000" sy="102000" algn="ctr" rotWithShape="0">
              <a:prstClr val="black">
                <a:alpha val="1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CBA40517-3E65-44E8-8CAE-E2BEC1F4F606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3701624" y="1306430"/>
            <a:ext cx="3518752" cy="555157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5326E098-9BED-4F74-822F-BD908535D07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206FC43B-D557-446D-B81B-2030DF4B03D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2858A2-FE58-4419-A530-D8040343CCE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29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3FCD0886-7CF5-4D6D-8078-3860B61B969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596624" y="3044385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74746C04-C6B8-4066-AB97-8233EA50F6F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53214" y="604056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5030D198-D0B2-445A-9488-39914FD0173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682349" y="0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6F6F7FCB-08E2-42F2-9A43-8D18BFA7FD3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5C053C7-93E6-40CE-969B-CAADD06482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717D0B-238E-4F29-9261-AB59555C976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88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 animBg="1"/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2618DF-72EF-4436-AE5C-31EBA2B5077F}"/>
              </a:ext>
            </a:extLst>
          </p:cNvPr>
          <p:cNvSpPr/>
          <p:nvPr userDrawn="1"/>
        </p:nvSpPr>
        <p:spPr>
          <a:xfrm>
            <a:off x="1117600" y="1910720"/>
            <a:ext cx="6642100" cy="2725960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5937BE8-5AE3-411D-9521-1F29F9117A15}"/>
              </a:ext>
            </a:extLst>
          </p:cNvPr>
          <p:cNvSpPr/>
          <p:nvPr userDrawn="1"/>
        </p:nvSpPr>
        <p:spPr>
          <a:xfrm>
            <a:off x="7767860" y="1710548"/>
            <a:ext cx="4869848" cy="3126304"/>
          </a:xfrm>
          <a:prstGeom prst="roundRect">
            <a:avLst>
              <a:gd name="adj" fmla="val 5294"/>
            </a:avLst>
          </a:prstGeom>
          <a:solidFill>
            <a:schemeClr val="bg1"/>
          </a:solidFill>
          <a:ln w="4763" cap="flat">
            <a:noFill/>
            <a:prstDash val="solid"/>
            <a:miter lim="800000"/>
            <a:headEnd/>
            <a:tailEnd/>
          </a:ln>
          <a:effectLst>
            <a:outerShdw blurRad="317500" sx="102000" sy="102000" algn="ctr" rotWithShape="0">
              <a:prstClr val="black">
                <a:alpha val="1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AF09D4A-2F5A-40B7-A1B8-73A257D38D4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16900" y="1910720"/>
            <a:ext cx="4372636" cy="272596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F5339CD4-2D00-4123-B8C9-D93074F22DE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CBD1D175-D749-4C23-8F40-23F82D5C36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31931D-A28A-42EF-8829-554A665AF45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11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  <p:bldP spid="21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7B0151-92E4-47EE-9500-467A9C1531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0442" y="1554322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66881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994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7B0151-92E4-47EE-9500-467A9C1531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0442" y="-2762678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15446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7AE4001-C161-447D-A3C5-465F75DE3B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40441" y="66881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497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-2930206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7AE4001-C161-447D-A3C5-465F75DE3B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40441" y="1579403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0638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0423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Page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89CDC837-3C09-4056-A1F9-F8898EE4051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56737-2D7E-4CD8-A0F6-D1173791A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D29AB8-BDA1-4F6F-821B-C293583BCE7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3137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Company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7C2257F5-E9DC-4258-97E6-68E6A4A2718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25C52C8-935E-44FD-9FCB-7E2503DFA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768CB5-89A4-4C06-8778-E65D03A66E8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1D67EA-D0BD-4693-B48F-04B8071077C3}"/>
              </a:ext>
            </a:extLst>
          </p:cNvPr>
          <p:cNvSpPr txBox="1"/>
          <p:nvPr userDrawn="1"/>
        </p:nvSpPr>
        <p:spPr>
          <a:xfrm rot="16200000">
            <a:off x="-1435100" y="3305889"/>
            <a:ext cx="37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C44D"/>
                </a:solidFill>
                <a:latin typeface="Montserrat Black" panose="00000A00000000000000" pitchFamily="50" charset="0"/>
              </a:rPr>
              <a:t>- SOBTONE -</a:t>
            </a:r>
          </a:p>
        </p:txBody>
      </p:sp>
    </p:spTree>
    <p:extLst>
      <p:ext uri="{BB962C8B-B14F-4D97-AF65-F5344CB8AC3E}">
        <p14:creationId xmlns:p14="http://schemas.microsoft.com/office/powerpoint/2010/main" val="3361979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881D81FF-AAA2-4084-8502-B4FBD00D02E3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6495294" y="1403759"/>
            <a:ext cx="5568950" cy="1758950"/>
          </a:xfrm>
          <a:custGeom>
            <a:avLst/>
            <a:gdLst>
              <a:gd name="T0" fmla="*/ 3508 w 3508"/>
              <a:gd name="T1" fmla="*/ 512 h 1108"/>
              <a:gd name="T2" fmla="*/ 2172 w 3508"/>
              <a:gd name="T3" fmla="*/ 616 h 1108"/>
              <a:gd name="T4" fmla="*/ 780 w 3508"/>
              <a:gd name="T5" fmla="*/ 32 h 1108"/>
              <a:gd name="T6" fmla="*/ 0 w 3508"/>
              <a:gd name="T7" fmla="*/ 304 h 1108"/>
              <a:gd name="T8" fmla="*/ 1204 w 3508"/>
              <a:gd name="T9" fmla="*/ 1108 h 1108"/>
              <a:gd name="T10" fmla="*/ 2744 w 3508"/>
              <a:gd name="T11" fmla="*/ 1036 h 1108"/>
              <a:gd name="T12" fmla="*/ 3360 w 3508"/>
              <a:gd name="T13" fmla="*/ 772 h 1108"/>
              <a:gd name="T14" fmla="*/ 3508 w 3508"/>
              <a:gd name="T15" fmla="*/ 512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8" h="1108">
                <a:moveTo>
                  <a:pt x="3508" y="512"/>
                </a:moveTo>
                <a:cubicBezTo>
                  <a:pt x="3376" y="564"/>
                  <a:pt x="2744" y="748"/>
                  <a:pt x="2172" y="616"/>
                </a:cubicBezTo>
                <a:cubicBezTo>
                  <a:pt x="1620" y="489"/>
                  <a:pt x="1292" y="64"/>
                  <a:pt x="780" y="32"/>
                </a:cubicBezTo>
                <a:cubicBezTo>
                  <a:pt x="268" y="0"/>
                  <a:pt x="0" y="304"/>
                  <a:pt x="0" y="304"/>
                </a:cubicBezTo>
                <a:cubicBezTo>
                  <a:pt x="1204" y="1108"/>
                  <a:pt x="1204" y="1108"/>
                  <a:pt x="1204" y="1108"/>
                </a:cubicBezTo>
                <a:cubicBezTo>
                  <a:pt x="2744" y="1036"/>
                  <a:pt x="2744" y="1036"/>
                  <a:pt x="2744" y="1036"/>
                </a:cubicBezTo>
                <a:cubicBezTo>
                  <a:pt x="3360" y="772"/>
                  <a:pt x="3360" y="772"/>
                  <a:pt x="3360" y="772"/>
                </a:cubicBezTo>
                <a:lnTo>
                  <a:pt x="3508" y="512"/>
                </a:ln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CA49F31-6B7A-41E2-A82E-3CA836404FE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4233" y="-25400"/>
            <a:ext cx="12192000" cy="3572059"/>
          </a:xfrm>
          <a:custGeom>
            <a:avLst/>
            <a:gdLst>
              <a:gd name="connsiteX0" fmla="*/ 12192000 w 12192000"/>
              <a:gd name="connsiteY0" fmla="*/ 0 h 3572059"/>
              <a:gd name="connsiteX1" fmla="*/ 12192000 w 12192000"/>
              <a:gd name="connsiteY1" fmla="*/ 2727325 h 3572059"/>
              <a:gd name="connsiteX2" fmla="*/ 8763000 w 12192000"/>
              <a:gd name="connsiteY2" fmla="*/ 1647825 h 3572059"/>
              <a:gd name="connsiteX3" fmla="*/ 3044825 w 12192000"/>
              <a:gd name="connsiteY3" fmla="*/ 3535363 h 3572059"/>
              <a:gd name="connsiteX4" fmla="*/ 2334360 w 12192000"/>
              <a:gd name="connsiteY4" fmla="*/ 3572051 h 3572059"/>
              <a:gd name="connsiteX5" fmla="*/ 0 w 12192000"/>
              <a:gd name="connsiteY5" fmla="*/ 3178175 h 3572059"/>
              <a:gd name="connsiteX6" fmla="*/ 0 w 12192000"/>
              <a:gd name="connsiteY6" fmla="*/ 28575 h 3572059"/>
              <a:gd name="connsiteX7" fmla="*/ 12192000 w 12192000"/>
              <a:gd name="connsiteY7" fmla="*/ 0 h 3572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572059">
                <a:moveTo>
                  <a:pt x="12192000" y="0"/>
                </a:moveTo>
                <a:cubicBezTo>
                  <a:pt x="12192000" y="2727325"/>
                  <a:pt x="12192000" y="2727325"/>
                  <a:pt x="12192000" y="2727325"/>
                </a:cubicBezTo>
                <a:cubicBezTo>
                  <a:pt x="11141075" y="2601913"/>
                  <a:pt x="9982200" y="1617663"/>
                  <a:pt x="8763000" y="1647825"/>
                </a:cubicBezTo>
                <a:cubicBezTo>
                  <a:pt x="7229474" y="1685925"/>
                  <a:pt x="5283201" y="3306763"/>
                  <a:pt x="3044825" y="3535363"/>
                </a:cubicBezTo>
                <a:cubicBezTo>
                  <a:pt x="2799259" y="3560366"/>
                  <a:pt x="2562064" y="3571695"/>
                  <a:pt x="2334360" y="3572051"/>
                </a:cubicBezTo>
                <a:cubicBezTo>
                  <a:pt x="1347645" y="3573593"/>
                  <a:pt x="539155" y="3369072"/>
                  <a:pt x="0" y="3178175"/>
                </a:cubicBezTo>
                <a:lnTo>
                  <a:pt x="0" y="28575"/>
                </a:lnTo>
                <a:cubicBezTo>
                  <a:pt x="12192000" y="0"/>
                  <a:pt x="12192000" y="0"/>
                  <a:pt x="1219200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B542AEF0-FE5F-4F33-BDD6-866B4E19E7E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FB0464A-B309-4F65-8DDC-6466D626A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92AC95-1F2C-4C6C-8A5C-CA0535F1CC8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4112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4F1684-3160-46CA-9A68-BA68BC7A46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latin typeface="Roboto" panose="02000000000000000000" pitchFamily="2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48008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8309A7ED-3BF9-4F20-84C0-568A6C4F7586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40303FB-6150-4B3C-BD4B-454ADE074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6735C3-0641-4804-BB43-40CFD42E0B8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CD7271-D958-45AB-89F3-AA6D99EEFF37}"/>
              </a:ext>
            </a:extLst>
          </p:cNvPr>
          <p:cNvSpPr/>
          <p:nvPr userDrawn="1"/>
        </p:nvSpPr>
        <p:spPr>
          <a:xfrm>
            <a:off x="1291771" y="1466850"/>
            <a:ext cx="8591550" cy="39243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1669B46-4DFB-4DED-A73B-5D7D377F76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1771" y="1466848"/>
            <a:ext cx="2876548" cy="3924302"/>
          </a:xfrm>
          <a:custGeom>
            <a:avLst/>
            <a:gdLst>
              <a:gd name="connsiteX0" fmla="*/ 0 w 2876548"/>
              <a:gd name="connsiteY0" fmla="*/ 0 h 3924302"/>
              <a:gd name="connsiteX1" fmla="*/ 2876548 w 2876548"/>
              <a:gd name="connsiteY1" fmla="*/ 0 h 3924302"/>
              <a:gd name="connsiteX2" fmla="*/ 2876548 w 2876548"/>
              <a:gd name="connsiteY2" fmla="*/ 3924302 h 3924302"/>
              <a:gd name="connsiteX3" fmla="*/ 0 w 2876548"/>
              <a:gd name="connsiteY3" fmla="*/ 3924302 h 3924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48" h="3924302">
                <a:moveTo>
                  <a:pt x="0" y="0"/>
                </a:moveTo>
                <a:lnTo>
                  <a:pt x="2876548" y="0"/>
                </a:lnTo>
                <a:lnTo>
                  <a:pt x="2876548" y="3924302"/>
                </a:lnTo>
                <a:lnTo>
                  <a:pt x="0" y="3924302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txBody>
          <a:bodyPr/>
          <a:lstStyle>
            <a:lvl1pPr>
              <a:defRPr lang="en-US" sz="18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CE9965-398B-4CC0-A598-6806AB0C423C}"/>
              </a:ext>
            </a:extLst>
          </p:cNvPr>
          <p:cNvSpPr/>
          <p:nvPr userDrawn="1"/>
        </p:nvSpPr>
        <p:spPr>
          <a:xfrm>
            <a:off x="1" y="1466850"/>
            <a:ext cx="1291770" cy="3924300"/>
          </a:xfrm>
          <a:prstGeom prst="rect">
            <a:avLst/>
          </a:pr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05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6" grpId="0" animBg="1"/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>
            <a:extLst>
              <a:ext uri="{FF2B5EF4-FFF2-40B4-BE49-F238E27FC236}">
                <a16:creationId xmlns:a16="http://schemas.microsoft.com/office/drawing/2014/main" id="{E3E50A46-9015-469A-80E0-1A5AF20E2A43}"/>
              </a:ext>
            </a:extLst>
          </p:cNvPr>
          <p:cNvSpPr>
            <a:spLocks/>
          </p:cNvSpPr>
          <p:nvPr userDrawn="1"/>
        </p:nvSpPr>
        <p:spPr bwMode="auto">
          <a:xfrm>
            <a:off x="2778125" y="0"/>
            <a:ext cx="3852863" cy="6092825"/>
          </a:xfrm>
          <a:custGeom>
            <a:avLst/>
            <a:gdLst>
              <a:gd name="T0" fmla="*/ 2200 w 2424"/>
              <a:gd name="T1" fmla="*/ 702 h 3838"/>
              <a:gd name="T2" fmla="*/ 1096 w 2424"/>
              <a:gd name="T3" fmla="*/ 2016 h 3838"/>
              <a:gd name="T4" fmla="*/ 1336 w 2424"/>
              <a:gd name="T5" fmla="*/ 3310 h 3838"/>
              <a:gd name="T6" fmla="*/ 344 w 2424"/>
              <a:gd name="T7" fmla="*/ 3100 h 3838"/>
              <a:gd name="T8" fmla="*/ 0 w 2424"/>
              <a:gd name="T9" fmla="*/ 996 h 3838"/>
              <a:gd name="T10" fmla="*/ 461 w 2424"/>
              <a:gd name="T11" fmla="*/ 0 h 3838"/>
              <a:gd name="T12" fmla="*/ 2413 w 2424"/>
              <a:gd name="T13" fmla="*/ 0 h 3838"/>
              <a:gd name="T14" fmla="*/ 2200 w 2424"/>
              <a:gd name="T15" fmla="*/ 702 h 3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24" h="3838">
                <a:moveTo>
                  <a:pt x="2200" y="702"/>
                </a:moveTo>
                <a:cubicBezTo>
                  <a:pt x="1776" y="1214"/>
                  <a:pt x="1207" y="1524"/>
                  <a:pt x="1096" y="2016"/>
                </a:cubicBezTo>
                <a:cubicBezTo>
                  <a:pt x="996" y="2463"/>
                  <a:pt x="1056" y="2782"/>
                  <a:pt x="1336" y="3310"/>
                </a:cubicBezTo>
                <a:cubicBezTo>
                  <a:pt x="1616" y="3838"/>
                  <a:pt x="344" y="3100"/>
                  <a:pt x="344" y="3100"/>
                </a:cubicBezTo>
                <a:cubicBezTo>
                  <a:pt x="0" y="996"/>
                  <a:pt x="0" y="996"/>
                  <a:pt x="0" y="996"/>
                </a:cubicBezTo>
                <a:cubicBezTo>
                  <a:pt x="0" y="996"/>
                  <a:pt x="370" y="199"/>
                  <a:pt x="461" y="0"/>
                </a:cubicBezTo>
                <a:cubicBezTo>
                  <a:pt x="2413" y="0"/>
                  <a:pt x="2413" y="0"/>
                  <a:pt x="2413" y="0"/>
                </a:cubicBezTo>
                <a:cubicBezTo>
                  <a:pt x="2424" y="239"/>
                  <a:pt x="2376" y="490"/>
                  <a:pt x="2200" y="702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2F6C991-5D70-4B92-AF4F-234A59281D72}"/>
              </a:ext>
            </a:extLst>
          </p:cNvPr>
          <p:cNvSpPr>
            <a:spLocks/>
          </p:cNvSpPr>
          <p:nvPr userDrawn="1"/>
        </p:nvSpPr>
        <p:spPr bwMode="auto">
          <a:xfrm rot="5107000">
            <a:off x="2045166" y="1660067"/>
            <a:ext cx="5038996" cy="1711897"/>
          </a:xfrm>
          <a:custGeom>
            <a:avLst/>
            <a:gdLst>
              <a:gd name="connsiteX0" fmla="*/ 0 w 5038996"/>
              <a:gd name="connsiteY0" fmla="*/ 789436 h 1711897"/>
              <a:gd name="connsiteX1" fmla="*/ 60127 w 5038996"/>
              <a:gd name="connsiteY1" fmla="*/ 85679 h 1711897"/>
              <a:gd name="connsiteX2" fmla="*/ 171920 w 5038996"/>
              <a:gd name="connsiteY2" fmla="*/ 49784 h 1711897"/>
              <a:gd name="connsiteX3" fmla="*/ 708296 w 5038996"/>
              <a:gd name="connsiteY3" fmla="*/ 3747 h 1711897"/>
              <a:gd name="connsiteX4" fmla="*/ 2918096 w 5038996"/>
              <a:gd name="connsiteY4" fmla="*/ 930847 h 1711897"/>
              <a:gd name="connsiteX5" fmla="*/ 5038996 w 5038996"/>
              <a:gd name="connsiteY5" fmla="*/ 765747 h 1711897"/>
              <a:gd name="connsiteX6" fmla="*/ 4804046 w 5038996"/>
              <a:gd name="connsiteY6" fmla="*/ 1178497 h 1711897"/>
              <a:gd name="connsiteX7" fmla="*/ 3826146 w 5038996"/>
              <a:gd name="connsiteY7" fmla="*/ 1597597 h 1711897"/>
              <a:gd name="connsiteX8" fmla="*/ 1381396 w 5038996"/>
              <a:gd name="connsiteY8" fmla="*/ 1711897 h 1711897"/>
              <a:gd name="connsiteX9" fmla="*/ 100941 w 5038996"/>
              <a:gd name="connsiteY9" fmla="*/ 856842 h 171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38996" h="1711897">
                <a:moveTo>
                  <a:pt x="0" y="789436"/>
                </a:moveTo>
                <a:lnTo>
                  <a:pt x="60127" y="85679"/>
                </a:lnTo>
                <a:lnTo>
                  <a:pt x="171920" y="49784"/>
                </a:lnTo>
                <a:cubicBezTo>
                  <a:pt x="326105" y="11684"/>
                  <a:pt x="505096" y="-8953"/>
                  <a:pt x="708296" y="3747"/>
                </a:cubicBezTo>
                <a:cubicBezTo>
                  <a:pt x="1521096" y="54547"/>
                  <a:pt x="2041796" y="729234"/>
                  <a:pt x="2918096" y="930847"/>
                </a:cubicBezTo>
                <a:cubicBezTo>
                  <a:pt x="3826146" y="1140397"/>
                  <a:pt x="4829446" y="848297"/>
                  <a:pt x="5038996" y="765747"/>
                </a:cubicBezTo>
                <a:lnTo>
                  <a:pt x="4804046" y="1178497"/>
                </a:lnTo>
                <a:cubicBezTo>
                  <a:pt x="4804046" y="1178497"/>
                  <a:pt x="4804046" y="1178497"/>
                  <a:pt x="3826146" y="1597597"/>
                </a:cubicBezTo>
                <a:cubicBezTo>
                  <a:pt x="3826146" y="1597597"/>
                  <a:pt x="3826146" y="1597597"/>
                  <a:pt x="1381396" y="1711897"/>
                </a:cubicBezTo>
                <a:cubicBezTo>
                  <a:pt x="1381396" y="1711897"/>
                  <a:pt x="1381396" y="1711897"/>
                  <a:pt x="100941" y="856842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4AE2CFD-DF9A-4874-980F-D25AB1005E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" y="-1"/>
            <a:ext cx="5012729" cy="6858000"/>
          </a:xfrm>
          <a:custGeom>
            <a:avLst/>
            <a:gdLst>
              <a:gd name="connsiteX0" fmla="*/ 0 w 5209690"/>
              <a:gd name="connsiteY0" fmla="*/ 0 h 6858000"/>
              <a:gd name="connsiteX1" fmla="*/ 4885889 w 5209690"/>
              <a:gd name="connsiteY1" fmla="*/ 0 h 6858000"/>
              <a:gd name="connsiteX2" fmla="*/ 3757398 w 5209690"/>
              <a:gd name="connsiteY2" fmla="*/ 2012950 h 6858000"/>
              <a:gd name="connsiteX3" fmla="*/ 4978076 w 5209690"/>
              <a:gd name="connsiteY3" fmla="*/ 5289550 h 6858000"/>
              <a:gd name="connsiteX4" fmla="*/ 5191058 w 5209690"/>
              <a:gd name="connsiteY4" fmla="*/ 6858000 h 6858000"/>
              <a:gd name="connsiteX5" fmla="*/ 0 w 5209690"/>
              <a:gd name="connsiteY5" fmla="*/ 6858000 h 6858000"/>
              <a:gd name="connsiteX6" fmla="*/ 0 w 5209690"/>
              <a:gd name="connsiteY6" fmla="*/ 0 h 6858000"/>
              <a:gd name="connsiteX0" fmla="*/ 0 w 5207723"/>
              <a:gd name="connsiteY0" fmla="*/ 151929 h 7009929"/>
              <a:gd name="connsiteX1" fmla="*/ 4885889 w 5207723"/>
              <a:gd name="connsiteY1" fmla="*/ 151929 h 7009929"/>
              <a:gd name="connsiteX2" fmla="*/ 4100298 w 5207723"/>
              <a:gd name="connsiteY2" fmla="*/ 2202979 h 7009929"/>
              <a:gd name="connsiteX3" fmla="*/ 4978076 w 5207723"/>
              <a:gd name="connsiteY3" fmla="*/ 5441479 h 7009929"/>
              <a:gd name="connsiteX4" fmla="*/ 5191058 w 5207723"/>
              <a:gd name="connsiteY4" fmla="*/ 7009929 h 7009929"/>
              <a:gd name="connsiteX5" fmla="*/ 0 w 5207723"/>
              <a:gd name="connsiteY5" fmla="*/ 7009929 h 7009929"/>
              <a:gd name="connsiteX6" fmla="*/ 0 w 5207723"/>
              <a:gd name="connsiteY6" fmla="*/ 151929 h 7009929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0 h 6858000"/>
              <a:gd name="connsiteX1" fmla="*/ 4885889 w 5073993"/>
              <a:gd name="connsiteY1" fmla="*/ 0 h 6858000"/>
              <a:gd name="connsiteX2" fmla="*/ 4100298 w 5073993"/>
              <a:gd name="connsiteY2" fmla="*/ 2101850 h 6858000"/>
              <a:gd name="connsiteX3" fmla="*/ 4978076 w 5073993"/>
              <a:gd name="connsiteY3" fmla="*/ 5289550 h 6858000"/>
              <a:gd name="connsiteX4" fmla="*/ 4810058 w 5073993"/>
              <a:gd name="connsiteY4" fmla="*/ 6845300 h 6858000"/>
              <a:gd name="connsiteX5" fmla="*/ 0 w 5073993"/>
              <a:gd name="connsiteY5" fmla="*/ 6858000 h 6858000"/>
              <a:gd name="connsiteX6" fmla="*/ 0 w 5073993"/>
              <a:gd name="connsiteY6" fmla="*/ 0 h 6858000"/>
              <a:gd name="connsiteX0" fmla="*/ 0 w 5024109"/>
              <a:gd name="connsiteY0" fmla="*/ 0 h 6858000"/>
              <a:gd name="connsiteX1" fmla="*/ 4885889 w 5024109"/>
              <a:gd name="connsiteY1" fmla="*/ 0 h 6858000"/>
              <a:gd name="connsiteX2" fmla="*/ 4100298 w 5024109"/>
              <a:gd name="connsiteY2" fmla="*/ 2101850 h 6858000"/>
              <a:gd name="connsiteX3" fmla="*/ 4978076 w 5024109"/>
              <a:gd name="connsiteY3" fmla="*/ 5289550 h 6858000"/>
              <a:gd name="connsiteX4" fmla="*/ 4810058 w 5024109"/>
              <a:gd name="connsiteY4" fmla="*/ 6845300 h 6858000"/>
              <a:gd name="connsiteX5" fmla="*/ 0 w 5024109"/>
              <a:gd name="connsiteY5" fmla="*/ 6858000 h 6858000"/>
              <a:gd name="connsiteX6" fmla="*/ 0 w 5024109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2729"/>
              <a:gd name="connsiteY0" fmla="*/ 0 h 6858000"/>
              <a:gd name="connsiteX1" fmla="*/ 4885889 w 5012729"/>
              <a:gd name="connsiteY1" fmla="*/ 0 h 6858000"/>
              <a:gd name="connsiteX2" fmla="*/ 4259048 w 5012729"/>
              <a:gd name="connsiteY2" fmla="*/ 2212975 h 6858000"/>
              <a:gd name="connsiteX3" fmla="*/ 4978076 w 5012729"/>
              <a:gd name="connsiteY3" fmla="*/ 5289550 h 6858000"/>
              <a:gd name="connsiteX4" fmla="*/ 4810058 w 5012729"/>
              <a:gd name="connsiteY4" fmla="*/ 6845300 h 6858000"/>
              <a:gd name="connsiteX5" fmla="*/ 0 w 5012729"/>
              <a:gd name="connsiteY5" fmla="*/ 6858000 h 6858000"/>
              <a:gd name="connsiteX6" fmla="*/ 0 w 501272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2729" h="6858000">
                <a:moveTo>
                  <a:pt x="0" y="0"/>
                </a:moveTo>
                <a:lnTo>
                  <a:pt x="4885889" y="0"/>
                </a:lnTo>
                <a:cubicBezTo>
                  <a:pt x="4464372" y="807508"/>
                  <a:pt x="4306704" y="1263650"/>
                  <a:pt x="4259048" y="2212975"/>
                </a:cubicBezTo>
                <a:cubicBezTo>
                  <a:pt x="4246286" y="3222625"/>
                  <a:pt x="4886241" y="4517496"/>
                  <a:pt x="4978076" y="5289550"/>
                </a:cubicBezTo>
                <a:cubicBezTo>
                  <a:pt x="5069911" y="6061604"/>
                  <a:pt x="4967288" y="6403975"/>
                  <a:pt x="4810058" y="68453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58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C0C1332-5AD1-46A6-BA7E-AFC0C61149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81739" y="3175"/>
            <a:ext cx="5910263" cy="6851650"/>
          </a:xfrm>
          <a:custGeom>
            <a:avLst/>
            <a:gdLst>
              <a:gd name="connsiteX0" fmla="*/ 0 w 5910263"/>
              <a:gd name="connsiteY0" fmla="*/ 0 h 6851650"/>
              <a:gd name="connsiteX1" fmla="*/ 5910263 w 5910263"/>
              <a:gd name="connsiteY1" fmla="*/ 0 h 6851650"/>
              <a:gd name="connsiteX2" fmla="*/ 5910263 w 5910263"/>
              <a:gd name="connsiteY2" fmla="*/ 6851650 h 6851650"/>
              <a:gd name="connsiteX3" fmla="*/ 2328863 w 5910263"/>
              <a:gd name="connsiteY3" fmla="*/ 6851650 h 6851650"/>
              <a:gd name="connsiteX4" fmla="*/ 1150938 w 5910263"/>
              <a:gd name="connsiteY4" fmla="*/ 5722397 h 6851650"/>
              <a:gd name="connsiteX5" fmla="*/ 1652588 w 5910263"/>
              <a:gd name="connsiteY5" fmla="*/ 3730343 h 6851650"/>
              <a:gd name="connsiteX6" fmla="*/ 1976438 w 5910263"/>
              <a:gd name="connsiteY6" fmla="*/ 1265652 h 6851650"/>
              <a:gd name="connsiteX7" fmla="*/ 0 w 5910263"/>
              <a:gd name="connsiteY7" fmla="*/ 0 h 685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10263" h="6851650">
                <a:moveTo>
                  <a:pt x="0" y="0"/>
                </a:moveTo>
                <a:lnTo>
                  <a:pt x="5910263" y="0"/>
                </a:lnTo>
                <a:cubicBezTo>
                  <a:pt x="5910263" y="6851650"/>
                  <a:pt x="5910263" y="6851650"/>
                  <a:pt x="5910263" y="6851650"/>
                </a:cubicBezTo>
                <a:cubicBezTo>
                  <a:pt x="2328863" y="6851650"/>
                  <a:pt x="2328863" y="6851650"/>
                  <a:pt x="2328863" y="6851650"/>
                </a:cubicBezTo>
                <a:cubicBezTo>
                  <a:pt x="1735138" y="6574095"/>
                  <a:pt x="1320800" y="6231512"/>
                  <a:pt x="1150938" y="5722397"/>
                </a:cubicBezTo>
                <a:cubicBezTo>
                  <a:pt x="950913" y="5122877"/>
                  <a:pt x="1035050" y="4781881"/>
                  <a:pt x="1652588" y="3730343"/>
                </a:cubicBezTo>
                <a:cubicBezTo>
                  <a:pt x="2197100" y="2805687"/>
                  <a:pt x="2443163" y="2122108"/>
                  <a:pt x="1976438" y="1265652"/>
                </a:cubicBezTo>
                <a:cubicBezTo>
                  <a:pt x="1654175" y="672477"/>
                  <a:pt x="742950" y="255351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7810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">
            <a:extLst>
              <a:ext uri="{FF2B5EF4-FFF2-40B4-BE49-F238E27FC236}">
                <a16:creationId xmlns:a16="http://schemas.microsoft.com/office/drawing/2014/main" id="{BBB6C0FB-CEDF-4312-BEB0-9351A6273E20}"/>
              </a:ext>
            </a:extLst>
          </p:cNvPr>
          <p:cNvSpPr>
            <a:spLocks/>
          </p:cNvSpPr>
          <p:nvPr userDrawn="1"/>
        </p:nvSpPr>
        <p:spPr bwMode="auto">
          <a:xfrm>
            <a:off x="0" y="3873500"/>
            <a:ext cx="5568950" cy="1758950"/>
          </a:xfrm>
          <a:custGeom>
            <a:avLst/>
            <a:gdLst>
              <a:gd name="T0" fmla="*/ 3508 w 3508"/>
              <a:gd name="T1" fmla="*/ 512 h 1108"/>
              <a:gd name="T2" fmla="*/ 2172 w 3508"/>
              <a:gd name="T3" fmla="*/ 616 h 1108"/>
              <a:gd name="T4" fmla="*/ 780 w 3508"/>
              <a:gd name="T5" fmla="*/ 32 h 1108"/>
              <a:gd name="T6" fmla="*/ 0 w 3508"/>
              <a:gd name="T7" fmla="*/ 304 h 1108"/>
              <a:gd name="T8" fmla="*/ 1204 w 3508"/>
              <a:gd name="T9" fmla="*/ 1108 h 1108"/>
              <a:gd name="T10" fmla="*/ 2744 w 3508"/>
              <a:gd name="T11" fmla="*/ 1036 h 1108"/>
              <a:gd name="T12" fmla="*/ 3360 w 3508"/>
              <a:gd name="T13" fmla="*/ 772 h 1108"/>
              <a:gd name="T14" fmla="*/ 3508 w 3508"/>
              <a:gd name="T15" fmla="*/ 512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8" h="1108">
                <a:moveTo>
                  <a:pt x="3508" y="512"/>
                </a:moveTo>
                <a:cubicBezTo>
                  <a:pt x="3376" y="564"/>
                  <a:pt x="2744" y="748"/>
                  <a:pt x="2172" y="616"/>
                </a:cubicBezTo>
                <a:cubicBezTo>
                  <a:pt x="1620" y="489"/>
                  <a:pt x="1292" y="64"/>
                  <a:pt x="780" y="32"/>
                </a:cubicBezTo>
                <a:cubicBezTo>
                  <a:pt x="268" y="0"/>
                  <a:pt x="0" y="304"/>
                  <a:pt x="0" y="304"/>
                </a:cubicBezTo>
                <a:cubicBezTo>
                  <a:pt x="1204" y="1108"/>
                  <a:pt x="1204" y="1108"/>
                  <a:pt x="1204" y="1108"/>
                </a:cubicBezTo>
                <a:cubicBezTo>
                  <a:pt x="2744" y="1036"/>
                  <a:pt x="2744" y="1036"/>
                  <a:pt x="2744" y="1036"/>
                </a:cubicBezTo>
                <a:cubicBezTo>
                  <a:pt x="3360" y="772"/>
                  <a:pt x="3360" y="772"/>
                  <a:pt x="3360" y="772"/>
                </a:cubicBezTo>
                <a:lnTo>
                  <a:pt x="3508" y="512"/>
                </a:ln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E771FEE-E60D-4494-9362-469866CB89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2700" y="3289116"/>
            <a:ext cx="12192000" cy="3572060"/>
          </a:xfrm>
          <a:custGeom>
            <a:avLst/>
            <a:gdLst>
              <a:gd name="connsiteX0" fmla="*/ 9857640 w 12192000"/>
              <a:gd name="connsiteY0" fmla="*/ 9 h 3572060"/>
              <a:gd name="connsiteX1" fmla="*/ 12192000 w 12192000"/>
              <a:gd name="connsiteY1" fmla="*/ 393885 h 3572060"/>
              <a:gd name="connsiteX2" fmla="*/ 12192000 w 12192000"/>
              <a:gd name="connsiteY2" fmla="*/ 3543485 h 3572060"/>
              <a:gd name="connsiteX3" fmla="*/ 0 w 12192000"/>
              <a:gd name="connsiteY3" fmla="*/ 3572060 h 3572060"/>
              <a:gd name="connsiteX4" fmla="*/ 0 w 12192000"/>
              <a:gd name="connsiteY4" fmla="*/ 844735 h 3572060"/>
              <a:gd name="connsiteX5" fmla="*/ 3429000 w 12192000"/>
              <a:gd name="connsiteY5" fmla="*/ 1924235 h 3572060"/>
              <a:gd name="connsiteX6" fmla="*/ 9147175 w 12192000"/>
              <a:gd name="connsiteY6" fmla="*/ 36697 h 3572060"/>
              <a:gd name="connsiteX7" fmla="*/ 9857640 w 12192000"/>
              <a:gd name="connsiteY7" fmla="*/ 9 h 3572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572060">
                <a:moveTo>
                  <a:pt x="9857640" y="9"/>
                </a:moveTo>
                <a:cubicBezTo>
                  <a:pt x="10844355" y="-1533"/>
                  <a:pt x="11652845" y="202988"/>
                  <a:pt x="12192000" y="393885"/>
                </a:cubicBezTo>
                <a:lnTo>
                  <a:pt x="12192000" y="3543485"/>
                </a:lnTo>
                <a:cubicBezTo>
                  <a:pt x="0" y="3572060"/>
                  <a:pt x="0" y="3572060"/>
                  <a:pt x="0" y="3572060"/>
                </a:cubicBezTo>
                <a:cubicBezTo>
                  <a:pt x="0" y="844735"/>
                  <a:pt x="0" y="844735"/>
                  <a:pt x="0" y="844735"/>
                </a:cubicBezTo>
                <a:cubicBezTo>
                  <a:pt x="1050925" y="970147"/>
                  <a:pt x="2209800" y="1954397"/>
                  <a:pt x="3429000" y="1924235"/>
                </a:cubicBezTo>
                <a:cubicBezTo>
                  <a:pt x="4962526" y="1886135"/>
                  <a:pt x="6908800" y="265297"/>
                  <a:pt x="9147175" y="36697"/>
                </a:cubicBezTo>
                <a:cubicBezTo>
                  <a:pt x="9392741" y="11694"/>
                  <a:pt x="9629936" y="365"/>
                  <a:pt x="9857640" y="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4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881D81FF-AAA2-4084-8502-B4FBD00D02E3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6495294" y="1403759"/>
            <a:ext cx="5568950" cy="1758950"/>
          </a:xfrm>
          <a:custGeom>
            <a:avLst/>
            <a:gdLst>
              <a:gd name="T0" fmla="*/ 3508 w 3508"/>
              <a:gd name="T1" fmla="*/ 512 h 1108"/>
              <a:gd name="T2" fmla="*/ 2172 w 3508"/>
              <a:gd name="T3" fmla="*/ 616 h 1108"/>
              <a:gd name="T4" fmla="*/ 780 w 3508"/>
              <a:gd name="T5" fmla="*/ 32 h 1108"/>
              <a:gd name="T6" fmla="*/ 0 w 3508"/>
              <a:gd name="T7" fmla="*/ 304 h 1108"/>
              <a:gd name="T8" fmla="*/ 1204 w 3508"/>
              <a:gd name="T9" fmla="*/ 1108 h 1108"/>
              <a:gd name="T10" fmla="*/ 2744 w 3508"/>
              <a:gd name="T11" fmla="*/ 1036 h 1108"/>
              <a:gd name="T12" fmla="*/ 3360 w 3508"/>
              <a:gd name="T13" fmla="*/ 772 h 1108"/>
              <a:gd name="T14" fmla="*/ 3508 w 3508"/>
              <a:gd name="T15" fmla="*/ 512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8" h="1108">
                <a:moveTo>
                  <a:pt x="3508" y="512"/>
                </a:moveTo>
                <a:cubicBezTo>
                  <a:pt x="3376" y="564"/>
                  <a:pt x="2744" y="748"/>
                  <a:pt x="2172" y="616"/>
                </a:cubicBezTo>
                <a:cubicBezTo>
                  <a:pt x="1620" y="489"/>
                  <a:pt x="1292" y="64"/>
                  <a:pt x="780" y="32"/>
                </a:cubicBezTo>
                <a:cubicBezTo>
                  <a:pt x="268" y="0"/>
                  <a:pt x="0" y="304"/>
                  <a:pt x="0" y="304"/>
                </a:cubicBezTo>
                <a:cubicBezTo>
                  <a:pt x="1204" y="1108"/>
                  <a:pt x="1204" y="1108"/>
                  <a:pt x="1204" y="1108"/>
                </a:cubicBezTo>
                <a:cubicBezTo>
                  <a:pt x="2744" y="1036"/>
                  <a:pt x="2744" y="1036"/>
                  <a:pt x="2744" y="1036"/>
                </a:cubicBezTo>
                <a:cubicBezTo>
                  <a:pt x="3360" y="772"/>
                  <a:pt x="3360" y="772"/>
                  <a:pt x="3360" y="772"/>
                </a:cubicBezTo>
                <a:lnTo>
                  <a:pt x="3508" y="512"/>
                </a:ln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CA49F31-6B7A-41E2-A82E-3CA836404FE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4233" y="-25400"/>
            <a:ext cx="12192000" cy="3572059"/>
          </a:xfrm>
          <a:custGeom>
            <a:avLst/>
            <a:gdLst>
              <a:gd name="connsiteX0" fmla="*/ 12192000 w 12192000"/>
              <a:gd name="connsiteY0" fmla="*/ 0 h 3572059"/>
              <a:gd name="connsiteX1" fmla="*/ 12192000 w 12192000"/>
              <a:gd name="connsiteY1" fmla="*/ 2727325 h 3572059"/>
              <a:gd name="connsiteX2" fmla="*/ 8763000 w 12192000"/>
              <a:gd name="connsiteY2" fmla="*/ 1647825 h 3572059"/>
              <a:gd name="connsiteX3" fmla="*/ 3044825 w 12192000"/>
              <a:gd name="connsiteY3" fmla="*/ 3535363 h 3572059"/>
              <a:gd name="connsiteX4" fmla="*/ 2334360 w 12192000"/>
              <a:gd name="connsiteY4" fmla="*/ 3572051 h 3572059"/>
              <a:gd name="connsiteX5" fmla="*/ 0 w 12192000"/>
              <a:gd name="connsiteY5" fmla="*/ 3178175 h 3572059"/>
              <a:gd name="connsiteX6" fmla="*/ 0 w 12192000"/>
              <a:gd name="connsiteY6" fmla="*/ 28575 h 3572059"/>
              <a:gd name="connsiteX7" fmla="*/ 12192000 w 12192000"/>
              <a:gd name="connsiteY7" fmla="*/ 0 h 3572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572059">
                <a:moveTo>
                  <a:pt x="12192000" y="0"/>
                </a:moveTo>
                <a:cubicBezTo>
                  <a:pt x="12192000" y="2727325"/>
                  <a:pt x="12192000" y="2727325"/>
                  <a:pt x="12192000" y="2727325"/>
                </a:cubicBezTo>
                <a:cubicBezTo>
                  <a:pt x="11141075" y="2601913"/>
                  <a:pt x="9982200" y="1617663"/>
                  <a:pt x="8763000" y="1647825"/>
                </a:cubicBezTo>
                <a:cubicBezTo>
                  <a:pt x="7229474" y="1685925"/>
                  <a:pt x="5283201" y="3306763"/>
                  <a:pt x="3044825" y="3535363"/>
                </a:cubicBezTo>
                <a:cubicBezTo>
                  <a:pt x="2799259" y="3560366"/>
                  <a:pt x="2562064" y="3571695"/>
                  <a:pt x="2334360" y="3572051"/>
                </a:cubicBezTo>
                <a:cubicBezTo>
                  <a:pt x="1347645" y="3573593"/>
                  <a:pt x="539155" y="3369072"/>
                  <a:pt x="0" y="3178175"/>
                </a:cubicBezTo>
                <a:lnTo>
                  <a:pt x="0" y="28575"/>
                </a:lnTo>
                <a:cubicBezTo>
                  <a:pt x="12192000" y="0"/>
                  <a:pt x="12192000" y="0"/>
                  <a:pt x="1219200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B542AEF0-FE5F-4F33-BDD6-866B4E19E7E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FB0464A-B309-4F65-8DDC-6466D626A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92AC95-1F2C-4C6C-8A5C-CA0535F1CC8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2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D30207A4-8BE3-4286-856B-CBE79CD43C53}"/>
              </a:ext>
            </a:extLst>
          </p:cNvPr>
          <p:cNvSpPr>
            <a:spLocks/>
          </p:cNvSpPr>
          <p:nvPr userDrawn="1"/>
        </p:nvSpPr>
        <p:spPr bwMode="auto">
          <a:xfrm>
            <a:off x="2216997" y="2638425"/>
            <a:ext cx="3668713" cy="4219575"/>
          </a:xfrm>
          <a:custGeom>
            <a:avLst/>
            <a:gdLst>
              <a:gd name="T0" fmla="*/ 1949 w 2309"/>
              <a:gd name="T1" fmla="*/ 2178 h 2658"/>
              <a:gd name="T2" fmla="*/ 1944 w 2309"/>
              <a:gd name="T3" fmla="*/ 2658 h 2658"/>
              <a:gd name="T4" fmla="*/ 0 w 2309"/>
              <a:gd name="T5" fmla="*/ 2658 h 2658"/>
              <a:gd name="T6" fmla="*/ 455 w 2309"/>
              <a:gd name="T7" fmla="*/ 1458 h 2658"/>
              <a:gd name="T8" fmla="*/ 1031 w 2309"/>
              <a:gd name="T9" fmla="*/ 72 h 2658"/>
              <a:gd name="T10" fmla="*/ 2039 w 2309"/>
              <a:gd name="T11" fmla="*/ 0 h 2658"/>
              <a:gd name="T12" fmla="*/ 2309 w 2309"/>
              <a:gd name="T13" fmla="*/ 126 h 2658"/>
              <a:gd name="T14" fmla="*/ 1361 w 2309"/>
              <a:gd name="T15" fmla="*/ 984 h 2658"/>
              <a:gd name="T16" fmla="*/ 1949 w 2309"/>
              <a:gd name="T17" fmla="*/ 2178 h 2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09" h="2658">
                <a:moveTo>
                  <a:pt x="1949" y="2178"/>
                </a:moveTo>
                <a:cubicBezTo>
                  <a:pt x="1971" y="2325"/>
                  <a:pt x="1976" y="2492"/>
                  <a:pt x="1944" y="2658"/>
                </a:cubicBezTo>
                <a:cubicBezTo>
                  <a:pt x="0" y="2658"/>
                  <a:pt x="0" y="2658"/>
                  <a:pt x="0" y="2658"/>
                </a:cubicBezTo>
                <a:cubicBezTo>
                  <a:pt x="183" y="2183"/>
                  <a:pt x="455" y="1474"/>
                  <a:pt x="455" y="1458"/>
                </a:cubicBezTo>
                <a:cubicBezTo>
                  <a:pt x="455" y="1434"/>
                  <a:pt x="1031" y="72"/>
                  <a:pt x="1031" y="72"/>
                </a:cubicBezTo>
                <a:cubicBezTo>
                  <a:pt x="2039" y="0"/>
                  <a:pt x="2039" y="0"/>
                  <a:pt x="2039" y="0"/>
                </a:cubicBezTo>
                <a:cubicBezTo>
                  <a:pt x="2309" y="126"/>
                  <a:pt x="2309" y="126"/>
                  <a:pt x="2309" y="126"/>
                </a:cubicBezTo>
                <a:cubicBezTo>
                  <a:pt x="1985" y="276"/>
                  <a:pt x="1373" y="522"/>
                  <a:pt x="1361" y="984"/>
                </a:cubicBezTo>
                <a:cubicBezTo>
                  <a:pt x="1349" y="1446"/>
                  <a:pt x="1901" y="1848"/>
                  <a:pt x="1949" y="2178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rgbClr val="FFC44D"/>
              </a:solidFill>
              <a:latin typeface="Roboto" panose="02000000000000000000" pitchFamily="2" charset="0"/>
            </a:endParaRP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D577741-C48A-4EAF-A7B5-5BC2F519C46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229709" cy="6858000"/>
          </a:xfrm>
          <a:custGeom>
            <a:avLst/>
            <a:gdLst>
              <a:gd name="connsiteX0" fmla="*/ 0 w 8229709"/>
              <a:gd name="connsiteY0" fmla="*/ 0 h 6858000"/>
              <a:gd name="connsiteX1" fmla="*/ 8229598 w 8229709"/>
              <a:gd name="connsiteY1" fmla="*/ 0 h 6858000"/>
              <a:gd name="connsiteX2" fmla="*/ 7884778 w 8229709"/>
              <a:gd name="connsiteY2" fmla="*/ 409575 h 6858000"/>
              <a:gd name="connsiteX3" fmla="*/ 6959961 w 8229709"/>
              <a:gd name="connsiteY3" fmla="*/ 1390650 h 6858000"/>
              <a:gd name="connsiteX4" fmla="*/ 6159089 w 8229709"/>
              <a:gd name="connsiteY4" fmla="*/ 2733675 h 6858000"/>
              <a:gd name="connsiteX5" fmla="*/ 3889951 w 8229709"/>
              <a:gd name="connsiteY5" fmla="*/ 3838575 h 6858000"/>
              <a:gd name="connsiteX6" fmla="*/ 4061567 w 8229709"/>
              <a:gd name="connsiteY6" fmla="*/ 5953125 h 6858000"/>
              <a:gd name="connsiteX7" fmla="*/ 3050942 w 8229709"/>
              <a:gd name="connsiteY7" fmla="*/ 6858000 h 6858000"/>
              <a:gd name="connsiteX8" fmla="*/ 0 w 8229709"/>
              <a:gd name="connsiteY8" fmla="*/ 6858000 h 6858000"/>
              <a:gd name="connsiteX9" fmla="*/ 0 w 8229709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29709" h="6858000">
                <a:moveTo>
                  <a:pt x="0" y="0"/>
                </a:moveTo>
                <a:cubicBezTo>
                  <a:pt x="8229598" y="0"/>
                  <a:pt x="8229598" y="0"/>
                  <a:pt x="8229598" y="0"/>
                </a:cubicBezTo>
                <a:cubicBezTo>
                  <a:pt x="8232776" y="130175"/>
                  <a:pt x="8169215" y="274638"/>
                  <a:pt x="7884778" y="409575"/>
                </a:cubicBezTo>
                <a:cubicBezTo>
                  <a:pt x="7408069" y="638175"/>
                  <a:pt x="7007632" y="1000125"/>
                  <a:pt x="6959961" y="1390650"/>
                </a:cubicBezTo>
                <a:cubicBezTo>
                  <a:pt x="6912290" y="1781175"/>
                  <a:pt x="6902756" y="2390775"/>
                  <a:pt x="6159089" y="2733675"/>
                </a:cubicBezTo>
                <a:cubicBezTo>
                  <a:pt x="5415422" y="3076575"/>
                  <a:pt x="4185511" y="3009900"/>
                  <a:pt x="3889951" y="3838575"/>
                </a:cubicBezTo>
                <a:cubicBezTo>
                  <a:pt x="3594391" y="4667250"/>
                  <a:pt x="4271319" y="5372100"/>
                  <a:pt x="4061567" y="5953125"/>
                </a:cubicBezTo>
                <a:cubicBezTo>
                  <a:pt x="3945567" y="6275388"/>
                  <a:pt x="3581679" y="6599238"/>
                  <a:pt x="3050942" y="6858000"/>
                </a:cubicBezTo>
                <a:cubicBezTo>
                  <a:pt x="0" y="6858000"/>
                  <a:pt x="0" y="6858000"/>
                  <a:pt x="0" y="685800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319CFD5-A20E-49E3-A8D2-7C5AF52B6F0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FFC44D"/>
              </a:solidFill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9DFDC98-34C1-421F-B6A8-72B1A6E8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A7968A-8641-4413-B84C-1FD8116D26C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46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2A57373-7DAE-404E-94AB-13069D92867C}"/>
              </a:ext>
            </a:extLst>
          </p:cNvPr>
          <p:cNvSpPr>
            <a:spLocks/>
          </p:cNvSpPr>
          <p:nvPr userDrawn="1"/>
        </p:nvSpPr>
        <p:spPr bwMode="auto">
          <a:xfrm rot="16493000" flipH="1">
            <a:off x="5041843" y="1657875"/>
            <a:ext cx="5038996" cy="1711897"/>
          </a:xfrm>
          <a:custGeom>
            <a:avLst/>
            <a:gdLst>
              <a:gd name="connsiteX0" fmla="*/ 0 w 5038996"/>
              <a:gd name="connsiteY0" fmla="*/ 789436 h 1711897"/>
              <a:gd name="connsiteX1" fmla="*/ 60127 w 5038996"/>
              <a:gd name="connsiteY1" fmla="*/ 85679 h 1711897"/>
              <a:gd name="connsiteX2" fmla="*/ 171920 w 5038996"/>
              <a:gd name="connsiteY2" fmla="*/ 49784 h 1711897"/>
              <a:gd name="connsiteX3" fmla="*/ 708296 w 5038996"/>
              <a:gd name="connsiteY3" fmla="*/ 3747 h 1711897"/>
              <a:gd name="connsiteX4" fmla="*/ 2918096 w 5038996"/>
              <a:gd name="connsiteY4" fmla="*/ 930847 h 1711897"/>
              <a:gd name="connsiteX5" fmla="*/ 5038996 w 5038996"/>
              <a:gd name="connsiteY5" fmla="*/ 765747 h 1711897"/>
              <a:gd name="connsiteX6" fmla="*/ 4804046 w 5038996"/>
              <a:gd name="connsiteY6" fmla="*/ 1178497 h 1711897"/>
              <a:gd name="connsiteX7" fmla="*/ 3826146 w 5038996"/>
              <a:gd name="connsiteY7" fmla="*/ 1597597 h 1711897"/>
              <a:gd name="connsiteX8" fmla="*/ 1381396 w 5038996"/>
              <a:gd name="connsiteY8" fmla="*/ 1711897 h 1711897"/>
              <a:gd name="connsiteX9" fmla="*/ 100941 w 5038996"/>
              <a:gd name="connsiteY9" fmla="*/ 856842 h 171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38996" h="1711897">
                <a:moveTo>
                  <a:pt x="0" y="789436"/>
                </a:moveTo>
                <a:lnTo>
                  <a:pt x="60127" y="85679"/>
                </a:lnTo>
                <a:lnTo>
                  <a:pt x="171920" y="49784"/>
                </a:lnTo>
                <a:cubicBezTo>
                  <a:pt x="326105" y="11684"/>
                  <a:pt x="505096" y="-8953"/>
                  <a:pt x="708296" y="3747"/>
                </a:cubicBezTo>
                <a:cubicBezTo>
                  <a:pt x="1521096" y="54547"/>
                  <a:pt x="2041796" y="729234"/>
                  <a:pt x="2918096" y="930847"/>
                </a:cubicBezTo>
                <a:cubicBezTo>
                  <a:pt x="3826146" y="1140397"/>
                  <a:pt x="4829446" y="848297"/>
                  <a:pt x="5038996" y="765747"/>
                </a:cubicBezTo>
                <a:lnTo>
                  <a:pt x="4804046" y="1178497"/>
                </a:lnTo>
                <a:cubicBezTo>
                  <a:pt x="4804046" y="1178497"/>
                  <a:pt x="4804046" y="1178497"/>
                  <a:pt x="3826146" y="1597597"/>
                </a:cubicBezTo>
                <a:cubicBezTo>
                  <a:pt x="3826146" y="1597597"/>
                  <a:pt x="3826146" y="1597597"/>
                  <a:pt x="1381396" y="1711897"/>
                </a:cubicBezTo>
                <a:cubicBezTo>
                  <a:pt x="1381396" y="1711897"/>
                  <a:pt x="1381396" y="1711897"/>
                  <a:pt x="100941" y="856842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Picture Placeholder 12">
            <a:extLst>
              <a:ext uri="{FF2B5EF4-FFF2-40B4-BE49-F238E27FC236}">
                <a16:creationId xmlns:a16="http://schemas.microsoft.com/office/drawing/2014/main" id="{E4258BAF-BB67-415D-9074-7300A36E08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7179271" y="-1"/>
            <a:ext cx="5012729" cy="6858000"/>
          </a:xfrm>
          <a:custGeom>
            <a:avLst/>
            <a:gdLst>
              <a:gd name="connsiteX0" fmla="*/ 0 w 5209690"/>
              <a:gd name="connsiteY0" fmla="*/ 0 h 6858000"/>
              <a:gd name="connsiteX1" fmla="*/ 4885889 w 5209690"/>
              <a:gd name="connsiteY1" fmla="*/ 0 h 6858000"/>
              <a:gd name="connsiteX2" fmla="*/ 3757398 w 5209690"/>
              <a:gd name="connsiteY2" fmla="*/ 2012950 h 6858000"/>
              <a:gd name="connsiteX3" fmla="*/ 4978076 w 5209690"/>
              <a:gd name="connsiteY3" fmla="*/ 5289550 h 6858000"/>
              <a:gd name="connsiteX4" fmla="*/ 5191058 w 5209690"/>
              <a:gd name="connsiteY4" fmla="*/ 6858000 h 6858000"/>
              <a:gd name="connsiteX5" fmla="*/ 0 w 5209690"/>
              <a:gd name="connsiteY5" fmla="*/ 6858000 h 6858000"/>
              <a:gd name="connsiteX6" fmla="*/ 0 w 5209690"/>
              <a:gd name="connsiteY6" fmla="*/ 0 h 6858000"/>
              <a:gd name="connsiteX0" fmla="*/ 0 w 5207723"/>
              <a:gd name="connsiteY0" fmla="*/ 151929 h 7009929"/>
              <a:gd name="connsiteX1" fmla="*/ 4885889 w 5207723"/>
              <a:gd name="connsiteY1" fmla="*/ 151929 h 7009929"/>
              <a:gd name="connsiteX2" fmla="*/ 4100298 w 5207723"/>
              <a:gd name="connsiteY2" fmla="*/ 2202979 h 7009929"/>
              <a:gd name="connsiteX3" fmla="*/ 4978076 w 5207723"/>
              <a:gd name="connsiteY3" fmla="*/ 5441479 h 7009929"/>
              <a:gd name="connsiteX4" fmla="*/ 5191058 w 5207723"/>
              <a:gd name="connsiteY4" fmla="*/ 7009929 h 7009929"/>
              <a:gd name="connsiteX5" fmla="*/ 0 w 5207723"/>
              <a:gd name="connsiteY5" fmla="*/ 7009929 h 7009929"/>
              <a:gd name="connsiteX6" fmla="*/ 0 w 5207723"/>
              <a:gd name="connsiteY6" fmla="*/ 151929 h 7009929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0 h 6858000"/>
              <a:gd name="connsiteX1" fmla="*/ 4885889 w 5073993"/>
              <a:gd name="connsiteY1" fmla="*/ 0 h 6858000"/>
              <a:gd name="connsiteX2" fmla="*/ 4100298 w 5073993"/>
              <a:gd name="connsiteY2" fmla="*/ 2101850 h 6858000"/>
              <a:gd name="connsiteX3" fmla="*/ 4978076 w 5073993"/>
              <a:gd name="connsiteY3" fmla="*/ 5289550 h 6858000"/>
              <a:gd name="connsiteX4" fmla="*/ 4810058 w 5073993"/>
              <a:gd name="connsiteY4" fmla="*/ 6845300 h 6858000"/>
              <a:gd name="connsiteX5" fmla="*/ 0 w 5073993"/>
              <a:gd name="connsiteY5" fmla="*/ 6858000 h 6858000"/>
              <a:gd name="connsiteX6" fmla="*/ 0 w 5073993"/>
              <a:gd name="connsiteY6" fmla="*/ 0 h 6858000"/>
              <a:gd name="connsiteX0" fmla="*/ 0 w 5024109"/>
              <a:gd name="connsiteY0" fmla="*/ 0 h 6858000"/>
              <a:gd name="connsiteX1" fmla="*/ 4885889 w 5024109"/>
              <a:gd name="connsiteY1" fmla="*/ 0 h 6858000"/>
              <a:gd name="connsiteX2" fmla="*/ 4100298 w 5024109"/>
              <a:gd name="connsiteY2" fmla="*/ 2101850 h 6858000"/>
              <a:gd name="connsiteX3" fmla="*/ 4978076 w 5024109"/>
              <a:gd name="connsiteY3" fmla="*/ 5289550 h 6858000"/>
              <a:gd name="connsiteX4" fmla="*/ 4810058 w 5024109"/>
              <a:gd name="connsiteY4" fmla="*/ 6845300 h 6858000"/>
              <a:gd name="connsiteX5" fmla="*/ 0 w 5024109"/>
              <a:gd name="connsiteY5" fmla="*/ 6858000 h 6858000"/>
              <a:gd name="connsiteX6" fmla="*/ 0 w 5024109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2729"/>
              <a:gd name="connsiteY0" fmla="*/ 0 h 6858000"/>
              <a:gd name="connsiteX1" fmla="*/ 4885889 w 5012729"/>
              <a:gd name="connsiteY1" fmla="*/ 0 h 6858000"/>
              <a:gd name="connsiteX2" fmla="*/ 4259048 w 5012729"/>
              <a:gd name="connsiteY2" fmla="*/ 2212975 h 6858000"/>
              <a:gd name="connsiteX3" fmla="*/ 4978076 w 5012729"/>
              <a:gd name="connsiteY3" fmla="*/ 5289550 h 6858000"/>
              <a:gd name="connsiteX4" fmla="*/ 4810058 w 5012729"/>
              <a:gd name="connsiteY4" fmla="*/ 6845300 h 6858000"/>
              <a:gd name="connsiteX5" fmla="*/ 0 w 5012729"/>
              <a:gd name="connsiteY5" fmla="*/ 6858000 h 6858000"/>
              <a:gd name="connsiteX6" fmla="*/ 0 w 501272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2729" h="6858000">
                <a:moveTo>
                  <a:pt x="0" y="0"/>
                </a:moveTo>
                <a:lnTo>
                  <a:pt x="4885889" y="0"/>
                </a:lnTo>
                <a:cubicBezTo>
                  <a:pt x="4464372" y="807508"/>
                  <a:pt x="4306704" y="1263650"/>
                  <a:pt x="4259048" y="2212975"/>
                </a:cubicBezTo>
                <a:cubicBezTo>
                  <a:pt x="4246286" y="3222625"/>
                  <a:pt x="4886241" y="4517496"/>
                  <a:pt x="4978076" y="5289550"/>
                </a:cubicBezTo>
                <a:cubicBezTo>
                  <a:pt x="5069911" y="6061604"/>
                  <a:pt x="4967288" y="6403975"/>
                  <a:pt x="4810058" y="68453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34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54DF253-8175-4BFD-8862-8487AF3F16E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91782" y="1729685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484A85-8FDA-44BB-9329-4A4CFD8EC3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32069" y="1729685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5" y="-5334"/>
                  <a:pt x="2259466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4230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7AB2C93A-F71D-4622-82EF-8BCA4770DBD6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20618-BB89-4D80-98E9-637F678A4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A3CE05-1BFB-467E-ACCD-6E6BB75E36E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Roboto" panose="02000000000000000000" pitchFamily="2" charset="0"/>
              </a:rPr>
              <a:t>PAGE</a:t>
            </a:r>
            <a:endParaRPr lang="en-US" sz="8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17848F0-8139-4FC0-9C50-67E5C622A6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58844" y="3251846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859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slideLayout" Target="../slideLayouts/slideLayout76.xml"/><Relationship Id="rId84" Type="http://schemas.openxmlformats.org/officeDocument/2006/relationships/slideLayout" Target="../slideLayouts/slideLayout8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99.xml"/><Relationship Id="rId18" Type="http://schemas.openxmlformats.org/officeDocument/2006/relationships/slideLayout" Target="../slideLayouts/slideLayout104.xml"/><Relationship Id="rId26" Type="http://schemas.openxmlformats.org/officeDocument/2006/relationships/slideLayout" Target="../slideLayouts/slideLayout112.xml"/><Relationship Id="rId39" Type="http://schemas.openxmlformats.org/officeDocument/2006/relationships/slideLayout" Target="../slideLayouts/slideLayout125.xml"/><Relationship Id="rId21" Type="http://schemas.openxmlformats.org/officeDocument/2006/relationships/slideLayout" Target="../slideLayouts/slideLayout107.xml"/><Relationship Id="rId34" Type="http://schemas.openxmlformats.org/officeDocument/2006/relationships/slideLayout" Target="../slideLayouts/slideLayout120.xml"/><Relationship Id="rId42" Type="http://schemas.openxmlformats.org/officeDocument/2006/relationships/slideLayout" Target="../slideLayouts/slideLayout128.xml"/><Relationship Id="rId47" Type="http://schemas.openxmlformats.org/officeDocument/2006/relationships/slideLayout" Target="../slideLayouts/slideLayout133.xml"/><Relationship Id="rId50" Type="http://schemas.openxmlformats.org/officeDocument/2006/relationships/slideLayout" Target="../slideLayouts/slideLayout136.xml"/><Relationship Id="rId55" Type="http://schemas.openxmlformats.org/officeDocument/2006/relationships/slideLayout" Target="../slideLayouts/slideLayout141.xml"/><Relationship Id="rId63" Type="http://schemas.openxmlformats.org/officeDocument/2006/relationships/slideLayout" Target="../slideLayouts/slideLayout149.xml"/><Relationship Id="rId68" Type="http://schemas.openxmlformats.org/officeDocument/2006/relationships/slideLayout" Target="../slideLayouts/slideLayout154.xml"/><Relationship Id="rId76" Type="http://schemas.openxmlformats.org/officeDocument/2006/relationships/slideLayout" Target="../slideLayouts/slideLayout162.xml"/><Relationship Id="rId84" Type="http://schemas.openxmlformats.org/officeDocument/2006/relationships/slideLayout" Target="../slideLayouts/slideLayout170.xml"/><Relationship Id="rId7" Type="http://schemas.openxmlformats.org/officeDocument/2006/relationships/slideLayout" Target="../slideLayouts/slideLayout93.xml"/><Relationship Id="rId71" Type="http://schemas.openxmlformats.org/officeDocument/2006/relationships/slideLayout" Target="../slideLayouts/slideLayout157.xml"/><Relationship Id="rId2" Type="http://schemas.openxmlformats.org/officeDocument/2006/relationships/slideLayout" Target="../slideLayouts/slideLayout88.xml"/><Relationship Id="rId16" Type="http://schemas.openxmlformats.org/officeDocument/2006/relationships/slideLayout" Target="../slideLayouts/slideLayout102.xml"/><Relationship Id="rId29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97.xml"/><Relationship Id="rId24" Type="http://schemas.openxmlformats.org/officeDocument/2006/relationships/slideLayout" Target="../slideLayouts/slideLayout110.xml"/><Relationship Id="rId32" Type="http://schemas.openxmlformats.org/officeDocument/2006/relationships/slideLayout" Target="../slideLayouts/slideLayout118.xml"/><Relationship Id="rId37" Type="http://schemas.openxmlformats.org/officeDocument/2006/relationships/slideLayout" Target="../slideLayouts/slideLayout123.xml"/><Relationship Id="rId40" Type="http://schemas.openxmlformats.org/officeDocument/2006/relationships/slideLayout" Target="../slideLayouts/slideLayout126.xml"/><Relationship Id="rId45" Type="http://schemas.openxmlformats.org/officeDocument/2006/relationships/slideLayout" Target="../slideLayouts/slideLayout131.xml"/><Relationship Id="rId53" Type="http://schemas.openxmlformats.org/officeDocument/2006/relationships/slideLayout" Target="../slideLayouts/slideLayout139.xml"/><Relationship Id="rId58" Type="http://schemas.openxmlformats.org/officeDocument/2006/relationships/slideLayout" Target="../slideLayouts/slideLayout144.xml"/><Relationship Id="rId66" Type="http://schemas.openxmlformats.org/officeDocument/2006/relationships/slideLayout" Target="../slideLayouts/slideLayout152.xml"/><Relationship Id="rId74" Type="http://schemas.openxmlformats.org/officeDocument/2006/relationships/slideLayout" Target="../slideLayouts/slideLayout160.xml"/><Relationship Id="rId79" Type="http://schemas.openxmlformats.org/officeDocument/2006/relationships/slideLayout" Target="../slideLayouts/slideLayout165.xml"/><Relationship Id="rId87" Type="http://schemas.openxmlformats.org/officeDocument/2006/relationships/image" Target="../media/image2.png"/><Relationship Id="rId5" Type="http://schemas.openxmlformats.org/officeDocument/2006/relationships/slideLayout" Target="../slideLayouts/slideLayout91.xml"/><Relationship Id="rId61" Type="http://schemas.openxmlformats.org/officeDocument/2006/relationships/slideLayout" Target="../slideLayouts/slideLayout147.xml"/><Relationship Id="rId82" Type="http://schemas.openxmlformats.org/officeDocument/2006/relationships/slideLayout" Target="../slideLayouts/slideLayout168.xml"/><Relationship Id="rId19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100.xml"/><Relationship Id="rId22" Type="http://schemas.openxmlformats.org/officeDocument/2006/relationships/slideLayout" Target="../slideLayouts/slideLayout108.xml"/><Relationship Id="rId27" Type="http://schemas.openxmlformats.org/officeDocument/2006/relationships/slideLayout" Target="../slideLayouts/slideLayout113.xml"/><Relationship Id="rId30" Type="http://schemas.openxmlformats.org/officeDocument/2006/relationships/slideLayout" Target="../slideLayouts/slideLayout116.xml"/><Relationship Id="rId35" Type="http://schemas.openxmlformats.org/officeDocument/2006/relationships/slideLayout" Target="../slideLayouts/slideLayout121.xml"/><Relationship Id="rId43" Type="http://schemas.openxmlformats.org/officeDocument/2006/relationships/slideLayout" Target="../slideLayouts/slideLayout129.xml"/><Relationship Id="rId48" Type="http://schemas.openxmlformats.org/officeDocument/2006/relationships/slideLayout" Target="../slideLayouts/slideLayout134.xml"/><Relationship Id="rId56" Type="http://schemas.openxmlformats.org/officeDocument/2006/relationships/slideLayout" Target="../slideLayouts/slideLayout142.xml"/><Relationship Id="rId64" Type="http://schemas.openxmlformats.org/officeDocument/2006/relationships/slideLayout" Target="../slideLayouts/slideLayout150.xml"/><Relationship Id="rId69" Type="http://schemas.openxmlformats.org/officeDocument/2006/relationships/slideLayout" Target="../slideLayouts/slideLayout155.xml"/><Relationship Id="rId77" Type="http://schemas.openxmlformats.org/officeDocument/2006/relationships/slideLayout" Target="../slideLayouts/slideLayout163.xml"/><Relationship Id="rId8" Type="http://schemas.openxmlformats.org/officeDocument/2006/relationships/slideLayout" Target="../slideLayouts/slideLayout94.xml"/><Relationship Id="rId51" Type="http://schemas.openxmlformats.org/officeDocument/2006/relationships/slideLayout" Target="../slideLayouts/slideLayout137.xml"/><Relationship Id="rId72" Type="http://schemas.openxmlformats.org/officeDocument/2006/relationships/slideLayout" Target="../slideLayouts/slideLayout158.xml"/><Relationship Id="rId80" Type="http://schemas.openxmlformats.org/officeDocument/2006/relationships/slideLayout" Target="../slideLayouts/slideLayout166.xml"/><Relationship Id="rId85" Type="http://schemas.openxmlformats.org/officeDocument/2006/relationships/slideLayout" Target="../slideLayouts/slideLayout171.xml"/><Relationship Id="rId3" Type="http://schemas.openxmlformats.org/officeDocument/2006/relationships/slideLayout" Target="../slideLayouts/slideLayout89.xml"/><Relationship Id="rId12" Type="http://schemas.openxmlformats.org/officeDocument/2006/relationships/slideLayout" Target="../slideLayouts/slideLayout98.xml"/><Relationship Id="rId17" Type="http://schemas.openxmlformats.org/officeDocument/2006/relationships/slideLayout" Target="../slideLayouts/slideLayout103.xml"/><Relationship Id="rId25" Type="http://schemas.openxmlformats.org/officeDocument/2006/relationships/slideLayout" Target="../slideLayouts/slideLayout111.xml"/><Relationship Id="rId33" Type="http://schemas.openxmlformats.org/officeDocument/2006/relationships/slideLayout" Target="../slideLayouts/slideLayout119.xml"/><Relationship Id="rId38" Type="http://schemas.openxmlformats.org/officeDocument/2006/relationships/slideLayout" Target="../slideLayouts/slideLayout124.xml"/><Relationship Id="rId46" Type="http://schemas.openxmlformats.org/officeDocument/2006/relationships/slideLayout" Target="../slideLayouts/slideLayout132.xml"/><Relationship Id="rId59" Type="http://schemas.openxmlformats.org/officeDocument/2006/relationships/slideLayout" Target="../slideLayouts/slideLayout145.xml"/><Relationship Id="rId67" Type="http://schemas.openxmlformats.org/officeDocument/2006/relationships/slideLayout" Target="../slideLayouts/slideLayout153.xml"/><Relationship Id="rId20" Type="http://schemas.openxmlformats.org/officeDocument/2006/relationships/slideLayout" Target="../slideLayouts/slideLayout106.xml"/><Relationship Id="rId41" Type="http://schemas.openxmlformats.org/officeDocument/2006/relationships/slideLayout" Target="../slideLayouts/slideLayout127.xml"/><Relationship Id="rId54" Type="http://schemas.openxmlformats.org/officeDocument/2006/relationships/slideLayout" Target="../slideLayouts/slideLayout140.xml"/><Relationship Id="rId62" Type="http://schemas.openxmlformats.org/officeDocument/2006/relationships/slideLayout" Target="../slideLayouts/slideLayout148.xml"/><Relationship Id="rId70" Type="http://schemas.openxmlformats.org/officeDocument/2006/relationships/slideLayout" Target="../slideLayouts/slideLayout156.xml"/><Relationship Id="rId75" Type="http://schemas.openxmlformats.org/officeDocument/2006/relationships/slideLayout" Target="../slideLayouts/slideLayout161.xml"/><Relationship Id="rId83" Type="http://schemas.openxmlformats.org/officeDocument/2006/relationships/slideLayout" Target="../slideLayouts/slideLayout169.xml"/><Relationship Id="rId1" Type="http://schemas.openxmlformats.org/officeDocument/2006/relationships/slideLayout" Target="../slideLayouts/slideLayout87.xml"/><Relationship Id="rId6" Type="http://schemas.openxmlformats.org/officeDocument/2006/relationships/slideLayout" Target="../slideLayouts/slideLayout92.xml"/><Relationship Id="rId15" Type="http://schemas.openxmlformats.org/officeDocument/2006/relationships/slideLayout" Target="../slideLayouts/slideLayout101.xml"/><Relationship Id="rId23" Type="http://schemas.openxmlformats.org/officeDocument/2006/relationships/slideLayout" Target="../slideLayouts/slideLayout109.xml"/><Relationship Id="rId28" Type="http://schemas.openxmlformats.org/officeDocument/2006/relationships/slideLayout" Target="../slideLayouts/slideLayout114.xml"/><Relationship Id="rId36" Type="http://schemas.openxmlformats.org/officeDocument/2006/relationships/slideLayout" Target="../slideLayouts/slideLayout122.xml"/><Relationship Id="rId49" Type="http://schemas.openxmlformats.org/officeDocument/2006/relationships/slideLayout" Target="../slideLayouts/slideLayout135.xml"/><Relationship Id="rId57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96.xml"/><Relationship Id="rId31" Type="http://schemas.openxmlformats.org/officeDocument/2006/relationships/slideLayout" Target="../slideLayouts/slideLayout117.xml"/><Relationship Id="rId44" Type="http://schemas.openxmlformats.org/officeDocument/2006/relationships/slideLayout" Target="../slideLayouts/slideLayout130.xml"/><Relationship Id="rId52" Type="http://schemas.openxmlformats.org/officeDocument/2006/relationships/slideLayout" Target="../slideLayouts/slideLayout138.xml"/><Relationship Id="rId60" Type="http://schemas.openxmlformats.org/officeDocument/2006/relationships/slideLayout" Target="../slideLayouts/slideLayout146.xml"/><Relationship Id="rId65" Type="http://schemas.openxmlformats.org/officeDocument/2006/relationships/slideLayout" Target="../slideLayouts/slideLayout151.xml"/><Relationship Id="rId73" Type="http://schemas.openxmlformats.org/officeDocument/2006/relationships/slideLayout" Target="../slideLayouts/slideLayout159.xml"/><Relationship Id="rId78" Type="http://schemas.openxmlformats.org/officeDocument/2006/relationships/slideLayout" Target="../slideLayouts/slideLayout164.xml"/><Relationship Id="rId81" Type="http://schemas.openxmlformats.org/officeDocument/2006/relationships/slideLayout" Target="../slideLayouts/slideLayout167.xml"/><Relationship Id="rId86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84.xml"/><Relationship Id="rId18" Type="http://schemas.openxmlformats.org/officeDocument/2006/relationships/slideLayout" Target="../slideLayouts/slideLayout189.xml"/><Relationship Id="rId26" Type="http://schemas.openxmlformats.org/officeDocument/2006/relationships/slideLayout" Target="../slideLayouts/slideLayout197.xml"/><Relationship Id="rId39" Type="http://schemas.openxmlformats.org/officeDocument/2006/relationships/slideLayout" Target="../slideLayouts/slideLayout210.xml"/><Relationship Id="rId21" Type="http://schemas.openxmlformats.org/officeDocument/2006/relationships/slideLayout" Target="../slideLayouts/slideLayout192.xml"/><Relationship Id="rId34" Type="http://schemas.openxmlformats.org/officeDocument/2006/relationships/slideLayout" Target="../slideLayouts/slideLayout205.xml"/><Relationship Id="rId42" Type="http://schemas.openxmlformats.org/officeDocument/2006/relationships/slideLayout" Target="../slideLayouts/slideLayout213.xml"/><Relationship Id="rId47" Type="http://schemas.openxmlformats.org/officeDocument/2006/relationships/slideLayout" Target="../slideLayouts/slideLayout218.xml"/><Relationship Id="rId50" Type="http://schemas.openxmlformats.org/officeDocument/2006/relationships/slideLayout" Target="../slideLayouts/slideLayout221.xml"/><Relationship Id="rId55" Type="http://schemas.openxmlformats.org/officeDocument/2006/relationships/slideLayout" Target="../slideLayouts/slideLayout226.xml"/><Relationship Id="rId63" Type="http://schemas.openxmlformats.org/officeDocument/2006/relationships/slideLayout" Target="../slideLayouts/slideLayout234.xml"/><Relationship Id="rId68" Type="http://schemas.openxmlformats.org/officeDocument/2006/relationships/slideLayout" Target="../slideLayouts/slideLayout239.xml"/><Relationship Id="rId76" Type="http://schemas.openxmlformats.org/officeDocument/2006/relationships/slideLayout" Target="../slideLayouts/slideLayout247.xml"/><Relationship Id="rId84" Type="http://schemas.openxmlformats.org/officeDocument/2006/relationships/slideLayout" Target="../slideLayouts/slideLayout255.xml"/><Relationship Id="rId7" Type="http://schemas.openxmlformats.org/officeDocument/2006/relationships/slideLayout" Target="../slideLayouts/slideLayout178.xml"/><Relationship Id="rId71" Type="http://schemas.openxmlformats.org/officeDocument/2006/relationships/slideLayout" Target="../slideLayouts/slideLayout242.xml"/><Relationship Id="rId2" Type="http://schemas.openxmlformats.org/officeDocument/2006/relationships/slideLayout" Target="../slideLayouts/slideLayout173.xml"/><Relationship Id="rId16" Type="http://schemas.openxmlformats.org/officeDocument/2006/relationships/slideLayout" Target="../slideLayouts/slideLayout187.xml"/><Relationship Id="rId29" Type="http://schemas.openxmlformats.org/officeDocument/2006/relationships/slideLayout" Target="../slideLayouts/slideLayout200.xml"/><Relationship Id="rId11" Type="http://schemas.openxmlformats.org/officeDocument/2006/relationships/slideLayout" Target="../slideLayouts/slideLayout182.xml"/><Relationship Id="rId24" Type="http://schemas.openxmlformats.org/officeDocument/2006/relationships/slideLayout" Target="../slideLayouts/slideLayout195.xml"/><Relationship Id="rId32" Type="http://schemas.openxmlformats.org/officeDocument/2006/relationships/slideLayout" Target="../slideLayouts/slideLayout203.xml"/><Relationship Id="rId37" Type="http://schemas.openxmlformats.org/officeDocument/2006/relationships/slideLayout" Target="../slideLayouts/slideLayout208.xml"/><Relationship Id="rId40" Type="http://schemas.openxmlformats.org/officeDocument/2006/relationships/slideLayout" Target="../slideLayouts/slideLayout211.xml"/><Relationship Id="rId45" Type="http://schemas.openxmlformats.org/officeDocument/2006/relationships/slideLayout" Target="../slideLayouts/slideLayout216.xml"/><Relationship Id="rId53" Type="http://schemas.openxmlformats.org/officeDocument/2006/relationships/slideLayout" Target="../slideLayouts/slideLayout224.xml"/><Relationship Id="rId58" Type="http://schemas.openxmlformats.org/officeDocument/2006/relationships/slideLayout" Target="../slideLayouts/slideLayout229.xml"/><Relationship Id="rId66" Type="http://schemas.openxmlformats.org/officeDocument/2006/relationships/slideLayout" Target="../slideLayouts/slideLayout237.xml"/><Relationship Id="rId74" Type="http://schemas.openxmlformats.org/officeDocument/2006/relationships/slideLayout" Target="../slideLayouts/slideLayout245.xml"/><Relationship Id="rId79" Type="http://schemas.openxmlformats.org/officeDocument/2006/relationships/slideLayout" Target="../slideLayouts/slideLayout250.xml"/><Relationship Id="rId5" Type="http://schemas.openxmlformats.org/officeDocument/2006/relationships/slideLayout" Target="../slideLayouts/slideLayout176.xml"/><Relationship Id="rId61" Type="http://schemas.openxmlformats.org/officeDocument/2006/relationships/slideLayout" Target="../slideLayouts/slideLayout232.xml"/><Relationship Id="rId82" Type="http://schemas.openxmlformats.org/officeDocument/2006/relationships/slideLayout" Target="../slideLayouts/slideLayout253.xml"/><Relationship Id="rId19" Type="http://schemas.openxmlformats.org/officeDocument/2006/relationships/slideLayout" Target="../slideLayouts/slideLayout190.xml"/><Relationship Id="rId4" Type="http://schemas.openxmlformats.org/officeDocument/2006/relationships/slideLayout" Target="../slideLayouts/slideLayout175.xml"/><Relationship Id="rId9" Type="http://schemas.openxmlformats.org/officeDocument/2006/relationships/slideLayout" Target="../slideLayouts/slideLayout180.xml"/><Relationship Id="rId14" Type="http://schemas.openxmlformats.org/officeDocument/2006/relationships/slideLayout" Target="../slideLayouts/slideLayout185.xml"/><Relationship Id="rId22" Type="http://schemas.openxmlformats.org/officeDocument/2006/relationships/slideLayout" Target="../slideLayouts/slideLayout193.xml"/><Relationship Id="rId27" Type="http://schemas.openxmlformats.org/officeDocument/2006/relationships/slideLayout" Target="../slideLayouts/slideLayout198.xml"/><Relationship Id="rId30" Type="http://schemas.openxmlformats.org/officeDocument/2006/relationships/slideLayout" Target="../slideLayouts/slideLayout201.xml"/><Relationship Id="rId35" Type="http://schemas.openxmlformats.org/officeDocument/2006/relationships/slideLayout" Target="../slideLayouts/slideLayout206.xml"/><Relationship Id="rId43" Type="http://schemas.openxmlformats.org/officeDocument/2006/relationships/slideLayout" Target="../slideLayouts/slideLayout214.xml"/><Relationship Id="rId48" Type="http://schemas.openxmlformats.org/officeDocument/2006/relationships/slideLayout" Target="../slideLayouts/slideLayout219.xml"/><Relationship Id="rId56" Type="http://schemas.openxmlformats.org/officeDocument/2006/relationships/slideLayout" Target="../slideLayouts/slideLayout227.xml"/><Relationship Id="rId64" Type="http://schemas.openxmlformats.org/officeDocument/2006/relationships/slideLayout" Target="../slideLayouts/slideLayout235.xml"/><Relationship Id="rId69" Type="http://schemas.openxmlformats.org/officeDocument/2006/relationships/slideLayout" Target="../slideLayouts/slideLayout240.xml"/><Relationship Id="rId77" Type="http://schemas.openxmlformats.org/officeDocument/2006/relationships/slideLayout" Target="../slideLayouts/slideLayout248.xml"/><Relationship Id="rId8" Type="http://schemas.openxmlformats.org/officeDocument/2006/relationships/slideLayout" Target="../slideLayouts/slideLayout179.xml"/><Relationship Id="rId51" Type="http://schemas.openxmlformats.org/officeDocument/2006/relationships/slideLayout" Target="../slideLayouts/slideLayout222.xml"/><Relationship Id="rId72" Type="http://schemas.openxmlformats.org/officeDocument/2006/relationships/slideLayout" Target="../slideLayouts/slideLayout243.xml"/><Relationship Id="rId80" Type="http://schemas.openxmlformats.org/officeDocument/2006/relationships/slideLayout" Target="../slideLayouts/slideLayout251.xml"/><Relationship Id="rId85" Type="http://schemas.openxmlformats.org/officeDocument/2006/relationships/slideLayout" Target="../slideLayouts/slideLayout256.xml"/><Relationship Id="rId3" Type="http://schemas.openxmlformats.org/officeDocument/2006/relationships/slideLayout" Target="../slideLayouts/slideLayout174.xml"/><Relationship Id="rId12" Type="http://schemas.openxmlformats.org/officeDocument/2006/relationships/slideLayout" Target="../slideLayouts/slideLayout183.xml"/><Relationship Id="rId17" Type="http://schemas.openxmlformats.org/officeDocument/2006/relationships/slideLayout" Target="../slideLayouts/slideLayout188.xml"/><Relationship Id="rId25" Type="http://schemas.openxmlformats.org/officeDocument/2006/relationships/slideLayout" Target="../slideLayouts/slideLayout196.xml"/><Relationship Id="rId33" Type="http://schemas.openxmlformats.org/officeDocument/2006/relationships/slideLayout" Target="../slideLayouts/slideLayout204.xml"/><Relationship Id="rId38" Type="http://schemas.openxmlformats.org/officeDocument/2006/relationships/slideLayout" Target="../slideLayouts/slideLayout209.xml"/><Relationship Id="rId46" Type="http://schemas.openxmlformats.org/officeDocument/2006/relationships/slideLayout" Target="../slideLayouts/slideLayout217.xml"/><Relationship Id="rId59" Type="http://schemas.openxmlformats.org/officeDocument/2006/relationships/slideLayout" Target="../slideLayouts/slideLayout230.xml"/><Relationship Id="rId67" Type="http://schemas.openxmlformats.org/officeDocument/2006/relationships/slideLayout" Target="../slideLayouts/slideLayout238.xml"/><Relationship Id="rId20" Type="http://schemas.openxmlformats.org/officeDocument/2006/relationships/slideLayout" Target="../slideLayouts/slideLayout191.xml"/><Relationship Id="rId41" Type="http://schemas.openxmlformats.org/officeDocument/2006/relationships/slideLayout" Target="../slideLayouts/slideLayout212.xml"/><Relationship Id="rId54" Type="http://schemas.openxmlformats.org/officeDocument/2006/relationships/slideLayout" Target="../slideLayouts/slideLayout225.xml"/><Relationship Id="rId62" Type="http://schemas.openxmlformats.org/officeDocument/2006/relationships/slideLayout" Target="../slideLayouts/slideLayout233.xml"/><Relationship Id="rId70" Type="http://schemas.openxmlformats.org/officeDocument/2006/relationships/slideLayout" Target="../slideLayouts/slideLayout241.xml"/><Relationship Id="rId75" Type="http://schemas.openxmlformats.org/officeDocument/2006/relationships/slideLayout" Target="../slideLayouts/slideLayout246.xml"/><Relationship Id="rId83" Type="http://schemas.openxmlformats.org/officeDocument/2006/relationships/slideLayout" Target="../slideLayouts/slideLayout254.xml"/><Relationship Id="rId1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7.xml"/><Relationship Id="rId15" Type="http://schemas.openxmlformats.org/officeDocument/2006/relationships/slideLayout" Target="../slideLayouts/slideLayout186.xml"/><Relationship Id="rId23" Type="http://schemas.openxmlformats.org/officeDocument/2006/relationships/slideLayout" Target="../slideLayouts/slideLayout194.xml"/><Relationship Id="rId28" Type="http://schemas.openxmlformats.org/officeDocument/2006/relationships/slideLayout" Target="../slideLayouts/slideLayout199.xml"/><Relationship Id="rId36" Type="http://schemas.openxmlformats.org/officeDocument/2006/relationships/slideLayout" Target="../slideLayouts/slideLayout207.xml"/><Relationship Id="rId49" Type="http://schemas.openxmlformats.org/officeDocument/2006/relationships/slideLayout" Target="../slideLayouts/slideLayout220.xml"/><Relationship Id="rId57" Type="http://schemas.openxmlformats.org/officeDocument/2006/relationships/slideLayout" Target="../slideLayouts/slideLayout228.xml"/><Relationship Id="rId10" Type="http://schemas.openxmlformats.org/officeDocument/2006/relationships/slideLayout" Target="../slideLayouts/slideLayout181.xml"/><Relationship Id="rId31" Type="http://schemas.openxmlformats.org/officeDocument/2006/relationships/slideLayout" Target="../slideLayouts/slideLayout202.xml"/><Relationship Id="rId44" Type="http://schemas.openxmlformats.org/officeDocument/2006/relationships/slideLayout" Target="../slideLayouts/slideLayout215.xml"/><Relationship Id="rId52" Type="http://schemas.openxmlformats.org/officeDocument/2006/relationships/slideLayout" Target="../slideLayouts/slideLayout223.xml"/><Relationship Id="rId60" Type="http://schemas.openxmlformats.org/officeDocument/2006/relationships/slideLayout" Target="../slideLayouts/slideLayout231.xml"/><Relationship Id="rId65" Type="http://schemas.openxmlformats.org/officeDocument/2006/relationships/slideLayout" Target="../slideLayouts/slideLayout236.xml"/><Relationship Id="rId73" Type="http://schemas.openxmlformats.org/officeDocument/2006/relationships/slideLayout" Target="../slideLayouts/slideLayout244.xml"/><Relationship Id="rId78" Type="http://schemas.openxmlformats.org/officeDocument/2006/relationships/slideLayout" Target="../slideLayouts/slideLayout249.xml"/><Relationship Id="rId81" Type="http://schemas.openxmlformats.org/officeDocument/2006/relationships/slideLayout" Target="../slideLayouts/slideLayout252.xml"/><Relationship Id="rId86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69.xml"/><Relationship Id="rId18" Type="http://schemas.openxmlformats.org/officeDocument/2006/relationships/slideLayout" Target="../slideLayouts/slideLayout274.xml"/><Relationship Id="rId26" Type="http://schemas.openxmlformats.org/officeDocument/2006/relationships/slideLayout" Target="../slideLayouts/slideLayout282.xml"/><Relationship Id="rId39" Type="http://schemas.openxmlformats.org/officeDocument/2006/relationships/slideLayout" Target="../slideLayouts/slideLayout295.xml"/><Relationship Id="rId21" Type="http://schemas.openxmlformats.org/officeDocument/2006/relationships/slideLayout" Target="../slideLayouts/slideLayout277.xml"/><Relationship Id="rId34" Type="http://schemas.openxmlformats.org/officeDocument/2006/relationships/slideLayout" Target="../slideLayouts/slideLayout290.xml"/><Relationship Id="rId42" Type="http://schemas.openxmlformats.org/officeDocument/2006/relationships/slideLayout" Target="../slideLayouts/slideLayout298.xml"/><Relationship Id="rId47" Type="http://schemas.openxmlformats.org/officeDocument/2006/relationships/slideLayout" Target="../slideLayouts/slideLayout303.xml"/><Relationship Id="rId50" Type="http://schemas.openxmlformats.org/officeDocument/2006/relationships/slideLayout" Target="../slideLayouts/slideLayout306.xml"/><Relationship Id="rId55" Type="http://schemas.openxmlformats.org/officeDocument/2006/relationships/slideLayout" Target="../slideLayouts/slideLayout311.xml"/><Relationship Id="rId63" Type="http://schemas.openxmlformats.org/officeDocument/2006/relationships/slideLayout" Target="../slideLayouts/slideLayout319.xml"/><Relationship Id="rId68" Type="http://schemas.openxmlformats.org/officeDocument/2006/relationships/slideLayout" Target="../slideLayouts/slideLayout324.xml"/><Relationship Id="rId76" Type="http://schemas.openxmlformats.org/officeDocument/2006/relationships/slideLayout" Target="../slideLayouts/slideLayout332.xml"/><Relationship Id="rId84" Type="http://schemas.openxmlformats.org/officeDocument/2006/relationships/slideLayout" Target="../slideLayouts/slideLayout340.xml"/><Relationship Id="rId7" Type="http://schemas.openxmlformats.org/officeDocument/2006/relationships/slideLayout" Target="../slideLayouts/slideLayout263.xml"/><Relationship Id="rId71" Type="http://schemas.openxmlformats.org/officeDocument/2006/relationships/slideLayout" Target="../slideLayouts/slideLayout327.xml"/><Relationship Id="rId2" Type="http://schemas.openxmlformats.org/officeDocument/2006/relationships/slideLayout" Target="../slideLayouts/slideLayout258.xml"/><Relationship Id="rId16" Type="http://schemas.openxmlformats.org/officeDocument/2006/relationships/slideLayout" Target="../slideLayouts/slideLayout272.xml"/><Relationship Id="rId29" Type="http://schemas.openxmlformats.org/officeDocument/2006/relationships/slideLayout" Target="../slideLayouts/slideLayout285.xml"/><Relationship Id="rId11" Type="http://schemas.openxmlformats.org/officeDocument/2006/relationships/slideLayout" Target="../slideLayouts/slideLayout267.xml"/><Relationship Id="rId24" Type="http://schemas.openxmlformats.org/officeDocument/2006/relationships/slideLayout" Target="../slideLayouts/slideLayout280.xml"/><Relationship Id="rId32" Type="http://schemas.openxmlformats.org/officeDocument/2006/relationships/slideLayout" Target="../slideLayouts/slideLayout288.xml"/><Relationship Id="rId37" Type="http://schemas.openxmlformats.org/officeDocument/2006/relationships/slideLayout" Target="../slideLayouts/slideLayout293.xml"/><Relationship Id="rId40" Type="http://schemas.openxmlformats.org/officeDocument/2006/relationships/slideLayout" Target="../slideLayouts/slideLayout296.xml"/><Relationship Id="rId45" Type="http://schemas.openxmlformats.org/officeDocument/2006/relationships/slideLayout" Target="../slideLayouts/slideLayout301.xml"/><Relationship Id="rId53" Type="http://schemas.openxmlformats.org/officeDocument/2006/relationships/slideLayout" Target="../slideLayouts/slideLayout309.xml"/><Relationship Id="rId58" Type="http://schemas.openxmlformats.org/officeDocument/2006/relationships/slideLayout" Target="../slideLayouts/slideLayout314.xml"/><Relationship Id="rId66" Type="http://schemas.openxmlformats.org/officeDocument/2006/relationships/slideLayout" Target="../slideLayouts/slideLayout322.xml"/><Relationship Id="rId74" Type="http://schemas.openxmlformats.org/officeDocument/2006/relationships/slideLayout" Target="../slideLayouts/slideLayout330.xml"/><Relationship Id="rId79" Type="http://schemas.openxmlformats.org/officeDocument/2006/relationships/slideLayout" Target="../slideLayouts/slideLayout335.xml"/><Relationship Id="rId5" Type="http://schemas.openxmlformats.org/officeDocument/2006/relationships/slideLayout" Target="../slideLayouts/slideLayout261.xml"/><Relationship Id="rId61" Type="http://schemas.openxmlformats.org/officeDocument/2006/relationships/slideLayout" Target="../slideLayouts/slideLayout317.xml"/><Relationship Id="rId82" Type="http://schemas.openxmlformats.org/officeDocument/2006/relationships/slideLayout" Target="../slideLayouts/slideLayout338.xml"/><Relationship Id="rId19" Type="http://schemas.openxmlformats.org/officeDocument/2006/relationships/slideLayout" Target="../slideLayouts/slideLayout275.xml"/><Relationship Id="rId4" Type="http://schemas.openxmlformats.org/officeDocument/2006/relationships/slideLayout" Target="../slideLayouts/slideLayout260.xml"/><Relationship Id="rId9" Type="http://schemas.openxmlformats.org/officeDocument/2006/relationships/slideLayout" Target="../slideLayouts/slideLayout265.xml"/><Relationship Id="rId14" Type="http://schemas.openxmlformats.org/officeDocument/2006/relationships/slideLayout" Target="../slideLayouts/slideLayout270.xml"/><Relationship Id="rId22" Type="http://schemas.openxmlformats.org/officeDocument/2006/relationships/slideLayout" Target="../slideLayouts/slideLayout278.xml"/><Relationship Id="rId27" Type="http://schemas.openxmlformats.org/officeDocument/2006/relationships/slideLayout" Target="../slideLayouts/slideLayout283.xml"/><Relationship Id="rId30" Type="http://schemas.openxmlformats.org/officeDocument/2006/relationships/slideLayout" Target="../slideLayouts/slideLayout286.xml"/><Relationship Id="rId35" Type="http://schemas.openxmlformats.org/officeDocument/2006/relationships/slideLayout" Target="../slideLayouts/slideLayout291.xml"/><Relationship Id="rId43" Type="http://schemas.openxmlformats.org/officeDocument/2006/relationships/slideLayout" Target="../slideLayouts/slideLayout299.xml"/><Relationship Id="rId48" Type="http://schemas.openxmlformats.org/officeDocument/2006/relationships/slideLayout" Target="../slideLayouts/slideLayout304.xml"/><Relationship Id="rId56" Type="http://schemas.openxmlformats.org/officeDocument/2006/relationships/slideLayout" Target="../slideLayouts/slideLayout312.xml"/><Relationship Id="rId64" Type="http://schemas.openxmlformats.org/officeDocument/2006/relationships/slideLayout" Target="../slideLayouts/slideLayout320.xml"/><Relationship Id="rId69" Type="http://schemas.openxmlformats.org/officeDocument/2006/relationships/slideLayout" Target="../slideLayouts/slideLayout325.xml"/><Relationship Id="rId77" Type="http://schemas.openxmlformats.org/officeDocument/2006/relationships/slideLayout" Target="../slideLayouts/slideLayout333.xml"/><Relationship Id="rId8" Type="http://schemas.openxmlformats.org/officeDocument/2006/relationships/slideLayout" Target="../slideLayouts/slideLayout264.xml"/><Relationship Id="rId51" Type="http://schemas.openxmlformats.org/officeDocument/2006/relationships/slideLayout" Target="../slideLayouts/slideLayout307.xml"/><Relationship Id="rId72" Type="http://schemas.openxmlformats.org/officeDocument/2006/relationships/slideLayout" Target="../slideLayouts/slideLayout328.xml"/><Relationship Id="rId80" Type="http://schemas.openxmlformats.org/officeDocument/2006/relationships/slideLayout" Target="../slideLayouts/slideLayout336.xml"/><Relationship Id="rId85" Type="http://schemas.openxmlformats.org/officeDocument/2006/relationships/slideLayout" Target="../slideLayouts/slideLayout341.xml"/><Relationship Id="rId3" Type="http://schemas.openxmlformats.org/officeDocument/2006/relationships/slideLayout" Target="../slideLayouts/slideLayout259.xml"/><Relationship Id="rId12" Type="http://schemas.openxmlformats.org/officeDocument/2006/relationships/slideLayout" Target="../slideLayouts/slideLayout268.xml"/><Relationship Id="rId17" Type="http://schemas.openxmlformats.org/officeDocument/2006/relationships/slideLayout" Target="../slideLayouts/slideLayout273.xml"/><Relationship Id="rId25" Type="http://schemas.openxmlformats.org/officeDocument/2006/relationships/slideLayout" Target="../slideLayouts/slideLayout281.xml"/><Relationship Id="rId33" Type="http://schemas.openxmlformats.org/officeDocument/2006/relationships/slideLayout" Target="../slideLayouts/slideLayout289.xml"/><Relationship Id="rId38" Type="http://schemas.openxmlformats.org/officeDocument/2006/relationships/slideLayout" Target="../slideLayouts/slideLayout294.xml"/><Relationship Id="rId46" Type="http://schemas.openxmlformats.org/officeDocument/2006/relationships/slideLayout" Target="../slideLayouts/slideLayout302.xml"/><Relationship Id="rId59" Type="http://schemas.openxmlformats.org/officeDocument/2006/relationships/slideLayout" Target="../slideLayouts/slideLayout315.xml"/><Relationship Id="rId67" Type="http://schemas.openxmlformats.org/officeDocument/2006/relationships/slideLayout" Target="../slideLayouts/slideLayout323.xml"/><Relationship Id="rId20" Type="http://schemas.openxmlformats.org/officeDocument/2006/relationships/slideLayout" Target="../slideLayouts/slideLayout276.xml"/><Relationship Id="rId41" Type="http://schemas.openxmlformats.org/officeDocument/2006/relationships/slideLayout" Target="../slideLayouts/slideLayout297.xml"/><Relationship Id="rId54" Type="http://schemas.openxmlformats.org/officeDocument/2006/relationships/slideLayout" Target="../slideLayouts/slideLayout310.xml"/><Relationship Id="rId62" Type="http://schemas.openxmlformats.org/officeDocument/2006/relationships/slideLayout" Target="../slideLayouts/slideLayout318.xml"/><Relationship Id="rId70" Type="http://schemas.openxmlformats.org/officeDocument/2006/relationships/slideLayout" Target="../slideLayouts/slideLayout326.xml"/><Relationship Id="rId75" Type="http://schemas.openxmlformats.org/officeDocument/2006/relationships/slideLayout" Target="../slideLayouts/slideLayout331.xml"/><Relationship Id="rId83" Type="http://schemas.openxmlformats.org/officeDocument/2006/relationships/slideLayout" Target="../slideLayouts/slideLayout339.xml"/><Relationship Id="rId1" Type="http://schemas.openxmlformats.org/officeDocument/2006/relationships/slideLayout" Target="../slideLayouts/slideLayout257.xml"/><Relationship Id="rId6" Type="http://schemas.openxmlformats.org/officeDocument/2006/relationships/slideLayout" Target="../slideLayouts/slideLayout262.xml"/><Relationship Id="rId15" Type="http://schemas.openxmlformats.org/officeDocument/2006/relationships/slideLayout" Target="../slideLayouts/slideLayout271.xml"/><Relationship Id="rId23" Type="http://schemas.openxmlformats.org/officeDocument/2006/relationships/slideLayout" Target="../slideLayouts/slideLayout279.xml"/><Relationship Id="rId28" Type="http://schemas.openxmlformats.org/officeDocument/2006/relationships/slideLayout" Target="../slideLayouts/slideLayout284.xml"/><Relationship Id="rId36" Type="http://schemas.openxmlformats.org/officeDocument/2006/relationships/slideLayout" Target="../slideLayouts/slideLayout292.xml"/><Relationship Id="rId49" Type="http://schemas.openxmlformats.org/officeDocument/2006/relationships/slideLayout" Target="../slideLayouts/slideLayout305.xml"/><Relationship Id="rId57" Type="http://schemas.openxmlformats.org/officeDocument/2006/relationships/slideLayout" Target="../slideLayouts/slideLayout313.xml"/><Relationship Id="rId10" Type="http://schemas.openxmlformats.org/officeDocument/2006/relationships/slideLayout" Target="../slideLayouts/slideLayout266.xml"/><Relationship Id="rId31" Type="http://schemas.openxmlformats.org/officeDocument/2006/relationships/slideLayout" Target="../slideLayouts/slideLayout287.xml"/><Relationship Id="rId44" Type="http://schemas.openxmlformats.org/officeDocument/2006/relationships/slideLayout" Target="../slideLayouts/slideLayout300.xml"/><Relationship Id="rId52" Type="http://schemas.openxmlformats.org/officeDocument/2006/relationships/slideLayout" Target="../slideLayouts/slideLayout308.xml"/><Relationship Id="rId60" Type="http://schemas.openxmlformats.org/officeDocument/2006/relationships/slideLayout" Target="../slideLayouts/slideLayout316.xml"/><Relationship Id="rId65" Type="http://schemas.openxmlformats.org/officeDocument/2006/relationships/slideLayout" Target="../slideLayouts/slideLayout321.xml"/><Relationship Id="rId73" Type="http://schemas.openxmlformats.org/officeDocument/2006/relationships/slideLayout" Target="../slideLayouts/slideLayout329.xml"/><Relationship Id="rId78" Type="http://schemas.openxmlformats.org/officeDocument/2006/relationships/slideLayout" Target="../slideLayouts/slideLayout334.xml"/><Relationship Id="rId81" Type="http://schemas.openxmlformats.org/officeDocument/2006/relationships/slideLayout" Target="../slideLayouts/slideLayout337.xml"/><Relationship Id="rId86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B4E8-DD16-4C5B-B63B-8DE8F2FDB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93200" y="61531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97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4004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5" r:id="rId56"/>
    <p:sldLayoutId id="2147483716" r:id="rId57"/>
    <p:sldLayoutId id="2147483717" r:id="rId58"/>
    <p:sldLayoutId id="2147483718" r:id="rId59"/>
    <p:sldLayoutId id="2147483719" r:id="rId60"/>
    <p:sldLayoutId id="2147483720" r:id="rId61"/>
    <p:sldLayoutId id="2147483721" r:id="rId62"/>
    <p:sldLayoutId id="2147483722" r:id="rId63"/>
    <p:sldLayoutId id="2147483723" r:id="rId64"/>
    <p:sldLayoutId id="2147483724" r:id="rId65"/>
    <p:sldLayoutId id="2147483725" r:id="rId66"/>
    <p:sldLayoutId id="2147483726" r:id="rId67"/>
    <p:sldLayoutId id="2147483727" r:id="rId68"/>
    <p:sldLayoutId id="2147483728" r:id="rId69"/>
    <p:sldLayoutId id="2147483729" r:id="rId70"/>
    <p:sldLayoutId id="2147483730" r:id="rId71"/>
    <p:sldLayoutId id="2147483731" r:id="rId72"/>
    <p:sldLayoutId id="2147483732" r:id="rId73"/>
    <p:sldLayoutId id="2147483733" r:id="rId74"/>
    <p:sldLayoutId id="2147483734" r:id="rId75"/>
    <p:sldLayoutId id="2147483735" r:id="rId76"/>
    <p:sldLayoutId id="2147483736" r:id="rId77"/>
    <p:sldLayoutId id="2147483737" r:id="rId78"/>
    <p:sldLayoutId id="2147483738" r:id="rId79"/>
    <p:sldLayoutId id="2147483739" r:id="rId80"/>
    <p:sldLayoutId id="2147483740" r:id="rId81"/>
    <p:sldLayoutId id="2147483741" r:id="rId82"/>
    <p:sldLayoutId id="2147483742" r:id="rId83"/>
    <p:sldLayoutId id="2147483743" r:id="rId84"/>
    <p:sldLayoutId id="2147483744" r:id="rId85"/>
    <p:sldLayoutId id="2147483745" r:id="rId8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B4E8-DD16-4C5B-B63B-8DE8F2FDB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93200" y="61531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94B51B-4E79-42B8-96BE-0761E63529C1}"/>
              </a:ext>
            </a:extLst>
          </p:cNvPr>
          <p:cNvPicPr>
            <a:picLocks noChangeAspect="1"/>
          </p:cNvPicPr>
          <p:nvPr userDrawn="1"/>
        </p:nvPicPr>
        <p:blipFill>
          <a:blip r:embed="rId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5207" y="339725"/>
            <a:ext cx="53721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556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  <p:sldLayoutId id="2147483763" r:id="rId17"/>
    <p:sldLayoutId id="2147483764" r:id="rId18"/>
    <p:sldLayoutId id="2147483765" r:id="rId19"/>
    <p:sldLayoutId id="2147483766" r:id="rId20"/>
    <p:sldLayoutId id="2147483767" r:id="rId21"/>
    <p:sldLayoutId id="2147483768" r:id="rId22"/>
    <p:sldLayoutId id="2147483769" r:id="rId23"/>
    <p:sldLayoutId id="2147483770" r:id="rId24"/>
    <p:sldLayoutId id="2147483771" r:id="rId25"/>
    <p:sldLayoutId id="2147483772" r:id="rId26"/>
    <p:sldLayoutId id="2147483773" r:id="rId27"/>
    <p:sldLayoutId id="2147483774" r:id="rId28"/>
    <p:sldLayoutId id="2147483775" r:id="rId29"/>
    <p:sldLayoutId id="2147483776" r:id="rId30"/>
    <p:sldLayoutId id="2147483777" r:id="rId31"/>
    <p:sldLayoutId id="2147483778" r:id="rId32"/>
    <p:sldLayoutId id="2147483779" r:id="rId33"/>
    <p:sldLayoutId id="2147483780" r:id="rId34"/>
    <p:sldLayoutId id="2147483781" r:id="rId35"/>
    <p:sldLayoutId id="2147483782" r:id="rId36"/>
    <p:sldLayoutId id="2147483783" r:id="rId37"/>
    <p:sldLayoutId id="2147483784" r:id="rId38"/>
    <p:sldLayoutId id="2147483785" r:id="rId39"/>
    <p:sldLayoutId id="2147483786" r:id="rId40"/>
    <p:sldLayoutId id="2147483787" r:id="rId41"/>
    <p:sldLayoutId id="2147483788" r:id="rId42"/>
    <p:sldLayoutId id="2147483789" r:id="rId43"/>
    <p:sldLayoutId id="2147483790" r:id="rId44"/>
    <p:sldLayoutId id="2147483791" r:id="rId45"/>
    <p:sldLayoutId id="2147483792" r:id="rId46"/>
    <p:sldLayoutId id="2147483793" r:id="rId47"/>
    <p:sldLayoutId id="2147483794" r:id="rId48"/>
    <p:sldLayoutId id="2147483795" r:id="rId49"/>
    <p:sldLayoutId id="2147483796" r:id="rId50"/>
    <p:sldLayoutId id="2147483797" r:id="rId51"/>
    <p:sldLayoutId id="2147483798" r:id="rId52"/>
    <p:sldLayoutId id="2147483799" r:id="rId53"/>
    <p:sldLayoutId id="2147483800" r:id="rId54"/>
    <p:sldLayoutId id="2147483801" r:id="rId55"/>
    <p:sldLayoutId id="2147483802" r:id="rId56"/>
    <p:sldLayoutId id="2147483803" r:id="rId57"/>
    <p:sldLayoutId id="2147483804" r:id="rId58"/>
    <p:sldLayoutId id="2147483805" r:id="rId59"/>
    <p:sldLayoutId id="2147483806" r:id="rId60"/>
    <p:sldLayoutId id="2147483807" r:id="rId61"/>
    <p:sldLayoutId id="2147483808" r:id="rId62"/>
    <p:sldLayoutId id="2147483809" r:id="rId63"/>
    <p:sldLayoutId id="2147483810" r:id="rId64"/>
    <p:sldLayoutId id="2147483811" r:id="rId65"/>
    <p:sldLayoutId id="2147483812" r:id="rId66"/>
    <p:sldLayoutId id="2147483813" r:id="rId67"/>
    <p:sldLayoutId id="2147483814" r:id="rId68"/>
    <p:sldLayoutId id="2147483815" r:id="rId69"/>
    <p:sldLayoutId id="2147483816" r:id="rId70"/>
    <p:sldLayoutId id="2147483817" r:id="rId71"/>
    <p:sldLayoutId id="2147483818" r:id="rId72"/>
    <p:sldLayoutId id="2147483819" r:id="rId73"/>
    <p:sldLayoutId id="2147483820" r:id="rId74"/>
    <p:sldLayoutId id="2147483821" r:id="rId75"/>
    <p:sldLayoutId id="2147483822" r:id="rId76"/>
    <p:sldLayoutId id="2147483823" r:id="rId77"/>
    <p:sldLayoutId id="2147483824" r:id="rId78"/>
    <p:sldLayoutId id="2147483825" r:id="rId79"/>
    <p:sldLayoutId id="2147483826" r:id="rId80"/>
    <p:sldLayoutId id="2147483827" r:id="rId81"/>
    <p:sldLayoutId id="2147483828" r:id="rId82"/>
    <p:sldLayoutId id="2147483829" r:id="rId83"/>
    <p:sldLayoutId id="2147483830" r:id="rId84"/>
    <p:sldLayoutId id="2147483831" r:id="rId8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B4E8-DD16-4C5B-B63B-8DE8F2FDB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93200" y="61531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427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  <p:sldLayoutId id="2147483850" r:id="rId18"/>
    <p:sldLayoutId id="2147483851" r:id="rId19"/>
    <p:sldLayoutId id="2147483852" r:id="rId20"/>
    <p:sldLayoutId id="2147483853" r:id="rId21"/>
    <p:sldLayoutId id="2147483854" r:id="rId22"/>
    <p:sldLayoutId id="2147483855" r:id="rId23"/>
    <p:sldLayoutId id="2147483856" r:id="rId24"/>
    <p:sldLayoutId id="2147483857" r:id="rId25"/>
    <p:sldLayoutId id="2147483858" r:id="rId26"/>
    <p:sldLayoutId id="2147483859" r:id="rId27"/>
    <p:sldLayoutId id="2147483860" r:id="rId28"/>
    <p:sldLayoutId id="2147483861" r:id="rId29"/>
    <p:sldLayoutId id="2147483862" r:id="rId30"/>
    <p:sldLayoutId id="2147483863" r:id="rId31"/>
    <p:sldLayoutId id="2147483864" r:id="rId32"/>
    <p:sldLayoutId id="2147483865" r:id="rId33"/>
    <p:sldLayoutId id="2147483866" r:id="rId34"/>
    <p:sldLayoutId id="2147483867" r:id="rId35"/>
    <p:sldLayoutId id="2147483868" r:id="rId36"/>
    <p:sldLayoutId id="2147483869" r:id="rId37"/>
    <p:sldLayoutId id="2147483870" r:id="rId38"/>
    <p:sldLayoutId id="2147483871" r:id="rId39"/>
    <p:sldLayoutId id="2147483872" r:id="rId40"/>
    <p:sldLayoutId id="2147483873" r:id="rId41"/>
    <p:sldLayoutId id="2147483874" r:id="rId42"/>
    <p:sldLayoutId id="2147483875" r:id="rId43"/>
    <p:sldLayoutId id="2147483876" r:id="rId44"/>
    <p:sldLayoutId id="2147483877" r:id="rId45"/>
    <p:sldLayoutId id="2147483878" r:id="rId46"/>
    <p:sldLayoutId id="2147483879" r:id="rId47"/>
    <p:sldLayoutId id="2147483880" r:id="rId48"/>
    <p:sldLayoutId id="2147483881" r:id="rId49"/>
    <p:sldLayoutId id="2147483882" r:id="rId50"/>
    <p:sldLayoutId id="2147483883" r:id="rId51"/>
    <p:sldLayoutId id="2147483884" r:id="rId52"/>
    <p:sldLayoutId id="2147483885" r:id="rId53"/>
    <p:sldLayoutId id="2147483886" r:id="rId54"/>
    <p:sldLayoutId id="2147483887" r:id="rId55"/>
    <p:sldLayoutId id="2147483888" r:id="rId56"/>
    <p:sldLayoutId id="2147483889" r:id="rId57"/>
    <p:sldLayoutId id="2147483890" r:id="rId58"/>
    <p:sldLayoutId id="2147483891" r:id="rId59"/>
    <p:sldLayoutId id="2147483892" r:id="rId60"/>
    <p:sldLayoutId id="2147483893" r:id="rId61"/>
    <p:sldLayoutId id="2147483894" r:id="rId62"/>
    <p:sldLayoutId id="2147483895" r:id="rId63"/>
    <p:sldLayoutId id="2147483896" r:id="rId64"/>
    <p:sldLayoutId id="2147483897" r:id="rId65"/>
    <p:sldLayoutId id="2147483898" r:id="rId66"/>
    <p:sldLayoutId id="2147483899" r:id="rId67"/>
    <p:sldLayoutId id="2147483900" r:id="rId68"/>
    <p:sldLayoutId id="2147483901" r:id="rId69"/>
    <p:sldLayoutId id="2147483902" r:id="rId70"/>
    <p:sldLayoutId id="2147483903" r:id="rId71"/>
    <p:sldLayoutId id="2147483904" r:id="rId72"/>
    <p:sldLayoutId id="2147483905" r:id="rId73"/>
    <p:sldLayoutId id="2147483906" r:id="rId74"/>
    <p:sldLayoutId id="2147483907" r:id="rId75"/>
    <p:sldLayoutId id="2147483908" r:id="rId76"/>
    <p:sldLayoutId id="2147483909" r:id="rId77"/>
    <p:sldLayoutId id="2147483910" r:id="rId78"/>
    <p:sldLayoutId id="2147483911" r:id="rId79"/>
    <p:sldLayoutId id="2147483912" r:id="rId80"/>
    <p:sldLayoutId id="2147483913" r:id="rId81"/>
    <p:sldLayoutId id="2147483914" r:id="rId82"/>
    <p:sldLayoutId id="2147483915" r:id="rId83"/>
    <p:sldLayoutId id="2147483916" r:id="rId84"/>
    <p:sldLayoutId id="2147483917" r:id="rId8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B4E8-DD16-4C5B-B63B-8DE8F2FDB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93200" y="61531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38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  <p:sldLayoutId id="2147483930" r:id="rId12"/>
    <p:sldLayoutId id="2147483931" r:id="rId13"/>
    <p:sldLayoutId id="2147483932" r:id="rId14"/>
    <p:sldLayoutId id="2147483933" r:id="rId15"/>
    <p:sldLayoutId id="2147483934" r:id="rId16"/>
    <p:sldLayoutId id="2147483935" r:id="rId17"/>
    <p:sldLayoutId id="2147483936" r:id="rId18"/>
    <p:sldLayoutId id="2147483937" r:id="rId19"/>
    <p:sldLayoutId id="2147483938" r:id="rId20"/>
    <p:sldLayoutId id="2147483939" r:id="rId21"/>
    <p:sldLayoutId id="2147483940" r:id="rId22"/>
    <p:sldLayoutId id="2147483941" r:id="rId23"/>
    <p:sldLayoutId id="2147483942" r:id="rId24"/>
    <p:sldLayoutId id="2147483943" r:id="rId25"/>
    <p:sldLayoutId id="2147483944" r:id="rId26"/>
    <p:sldLayoutId id="2147483945" r:id="rId27"/>
    <p:sldLayoutId id="2147483946" r:id="rId28"/>
    <p:sldLayoutId id="2147483947" r:id="rId29"/>
    <p:sldLayoutId id="2147483948" r:id="rId30"/>
    <p:sldLayoutId id="2147483949" r:id="rId31"/>
    <p:sldLayoutId id="2147483950" r:id="rId32"/>
    <p:sldLayoutId id="2147483951" r:id="rId33"/>
    <p:sldLayoutId id="2147483952" r:id="rId34"/>
    <p:sldLayoutId id="2147483953" r:id="rId35"/>
    <p:sldLayoutId id="2147483954" r:id="rId36"/>
    <p:sldLayoutId id="2147483955" r:id="rId37"/>
    <p:sldLayoutId id="2147483956" r:id="rId38"/>
    <p:sldLayoutId id="2147483957" r:id="rId39"/>
    <p:sldLayoutId id="2147483958" r:id="rId40"/>
    <p:sldLayoutId id="2147483959" r:id="rId41"/>
    <p:sldLayoutId id="2147483960" r:id="rId42"/>
    <p:sldLayoutId id="2147483961" r:id="rId43"/>
    <p:sldLayoutId id="2147483962" r:id="rId44"/>
    <p:sldLayoutId id="2147483963" r:id="rId45"/>
    <p:sldLayoutId id="2147483964" r:id="rId46"/>
    <p:sldLayoutId id="2147483965" r:id="rId47"/>
    <p:sldLayoutId id="2147483966" r:id="rId48"/>
    <p:sldLayoutId id="2147483967" r:id="rId49"/>
    <p:sldLayoutId id="2147483968" r:id="rId50"/>
    <p:sldLayoutId id="2147483969" r:id="rId51"/>
    <p:sldLayoutId id="2147483970" r:id="rId52"/>
    <p:sldLayoutId id="2147483971" r:id="rId53"/>
    <p:sldLayoutId id="2147483972" r:id="rId54"/>
    <p:sldLayoutId id="2147483973" r:id="rId55"/>
    <p:sldLayoutId id="2147483974" r:id="rId56"/>
    <p:sldLayoutId id="2147483975" r:id="rId57"/>
    <p:sldLayoutId id="2147483976" r:id="rId58"/>
    <p:sldLayoutId id="2147483977" r:id="rId59"/>
    <p:sldLayoutId id="2147483978" r:id="rId60"/>
    <p:sldLayoutId id="2147483979" r:id="rId61"/>
    <p:sldLayoutId id="2147483980" r:id="rId62"/>
    <p:sldLayoutId id="2147483981" r:id="rId63"/>
    <p:sldLayoutId id="2147483982" r:id="rId64"/>
    <p:sldLayoutId id="2147483983" r:id="rId65"/>
    <p:sldLayoutId id="2147483984" r:id="rId66"/>
    <p:sldLayoutId id="2147483985" r:id="rId67"/>
    <p:sldLayoutId id="2147483986" r:id="rId68"/>
    <p:sldLayoutId id="2147483987" r:id="rId69"/>
    <p:sldLayoutId id="2147483988" r:id="rId70"/>
    <p:sldLayoutId id="2147483989" r:id="rId71"/>
    <p:sldLayoutId id="2147483990" r:id="rId72"/>
    <p:sldLayoutId id="2147483991" r:id="rId73"/>
    <p:sldLayoutId id="2147483992" r:id="rId74"/>
    <p:sldLayoutId id="2147483993" r:id="rId75"/>
    <p:sldLayoutId id="2147483994" r:id="rId76"/>
    <p:sldLayoutId id="2147483995" r:id="rId77"/>
    <p:sldLayoutId id="2147483996" r:id="rId78"/>
    <p:sldLayoutId id="2147483997" r:id="rId79"/>
    <p:sldLayoutId id="2147483998" r:id="rId80"/>
    <p:sldLayoutId id="2147483999" r:id="rId81"/>
    <p:sldLayoutId id="2147484000" r:id="rId82"/>
    <p:sldLayoutId id="2147484001" r:id="rId83"/>
    <p:sldLayoutId id="2147484002" r:id="rId84"/>
    <p:sldLayoutId id="2147484003" r:id="rId8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1861A1E7-7765-4ADB-A568-7F11A2FD502C}"/>
              </a:ext>
            </a:extLst>
          </p:cNvPr>
          <p:cNvSpPr txBox="1"/>
          <p:nvPr/>
        </p:nvSpPr>
        <p:spPr>
          <a:xfrm>
            <a:off x="6743701" y="4351534"/>
            <a:ext cx="29485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CYBERLEARN.VN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07602A8-4BE3-4400-8223-CF68877CC41C}"/>
              </a:ext>
            </a:extLst>
          </p:cNvPr>
          <p:cNvSpPr>
            <a:spLocks/>
          </p:cNvSpPr>
          <p:nvPr/>
        </p:nvSpPr>
        <p:spPr bwMode="auto">
          <a:xfrm>
            <a:off x="2052638" y="1611313"/>
            <a:ext cx="3395663" cy="5241925"/>
          </a:xfrm>
          <a:custGeom>
            <a:avLst/>
            <a:gdLst>
              <a:gd name="T0" fmla="*/ 2051 w 2140"/>
              <a:gd name="T1" fmla="*/ 3306 h 3306"/>
              <a:gd name="T2" fmla="*/ 405 w 2140"/>
              <a:gd name="T3" fmla="*/ 3306 h 3306"/>
              <a:gd name="T4" fmla="*/ 0 w 2140"/>
              <a:gd name="T5" fmla="*/ 2604 h 3306"/>
              <a:gd name="T6" fmla="*/ 114 w 2140"/>
              <a:gd name="T7" fmla="*/ 960 h 3306"/>
              <a:gd name="T8" fmla="*/ 690 w 2140"/>
              <a:gd name="T9" fmla="*/ 132 h 3306"/>
              <a:gd name="T10" fmla="*/ 630 w 2140"/>
              <a:gd name="T11" fmla="*/ 1104 h 3306"/>
              <a:gd name="T12" fmla="*/ 1768 w 2140"/>
              <a:gd name="T13" fmla="*/ 2443 h 3306"/>
              <a:gd name="T14" fmla="*/ 2051 w 2140"/>
              <a:gd name="T15" fmla="*/ 3306 h 3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40" h="3306">
                <a:moveTo>
                  <a:pt x="2051" y="3306"/>
                </a:moveTo>
                <a:cubicBezTo>
                  <a:pt x="405" y="3306"/>
                  <a:pt x="405" y="3306"/>
                  <a:pt x="405" y="3306"/>
                </a:cubicBezTo>
                <a:cubicBezTo>
                  <a:pt x="0" y="2604"/>
                  <a:pt x="0" y="2604"/>
                  <a:pt x="0" y="2604"/>
                </a:cubicBezTo>
                <a:cubicBezTo>
                  <a:pt x="114" y="960"/>
                  <a:pt x="114" y="960"/>
                  <a:pt x="114" y="960"/>
                </a:cubicBezTo>
                <a:cubicBezTo>
                  <a:pt x="114" y="960"/>
                  <a:pt x="660" y="0"/>
                  <a:pt x="690" y="132"/>
                </a:cubicBezTo>
                <a:cubicBezTo>
                  <a:pt x="720" y="264"/>
                  <a:pt x="540" y="692"/>
                  <a:pt x="630" y="1104"/>
                </a:cubicBezTo>
                <a:cubicBezTo>
                  <a:pt x="726" y="1542"/>
                  <a:pt x="1401" y="2148"/>
                  <a:pt x="1768" y="2443"/>
                </a:cubicBezTo>
                <a:cubicBezTo>
                  <a:pt x="2107" y="2716"/>
                  <a:pt x="2140" y="3040"/>
                  <a:pt x="2051" y="3306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5AB8AC74-1228-4E12-B8A2-2EBDC727A49F}"/>
              </a:ext>
            </a:extLst>
          </p:cNvPr>
          <p:cNvSpPr>
            <a:spLocks/>
          </p:cNvSpPr>
          <p:nvPr/>
        </p:nvSpPr>
        <p:spPr bwMode="auto">
          <a:xfrm>
            <a:off x="4763" y="3175"/>
            <a:ext cx="4367213" cy="6850063"/>
          </a:xfrm>
          <a:custGeom>
            <a:avLst/>
            <a:gdLst>
              <a:gd name="T0" fmla="*/ 2752 w 2752"/>
              <a:gd name="T1" fmla="*/ 4320 h 4320"/>
              <a:gd name="T2" fmla="*/ 0 w 2752"/>
              <a:gd name="T3" fmla="*/ 4320 h 4320"/>
              <a:gd name="T4" fmla="*/ 0 w 2752"/>
              <a:gd name="T5" fmla="*/ 0 h 4320"/>
              <a:gd name="T6" fmla="*/ 1270 w 2752"/>
              <a:gd name="T7" fmla="*/ 0 h 4320"/>
              <a:gd name="T8" fmla="*/ 1956 w 2752"/>
              <a:gd name="T9" fmla="*/ 714 h 4320"/>
              <a:gd name="T10" fmla="*/ 1692 w 2752"/>
              <a:gd name="T11" fmla="*/ 3090 h 4320"/>
              <a:gd name="T12" fmla="*/ 2752 w 2752"/>
              <a:gd name="T13" fmla="*/ 432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52" h="4320">
                <a:moveTo>
                  <a:pt x="2752" y="4320"/>
                </a:moveTo>
                <a:cubicBezTo>
                  <a:pt x="0" y="4320"/>
                  <a:pt x="0" y="4320"/>
                  <a:pt x="0" y="4320"/>
                </a:cubicBezTo>
                <a:cubicBezTo>
                  <a:pt x="0" y="0"/>
                  <a:pt x="0" y="0"/>
                  <a:pt x="0" y="0"/>
                </a:cubicBezTo>
                <a:cubicBezTo>
                  <a:pt x="1270" y="0"/>
                  <a:pt x="1270" y="0"/>
                  <a:pt x="1270" y="0"/>
                </a:cubicBezTo>
                <a:cubicBezTo>
                  <a:pt x="1575" y="91"/>
                  <a:pt x="1844" y="274"/>
                  <a:pt x="1956" y="714"/>
                </a:cubicBezTo>
                <a:cubicBezTo>
                  <a:pt x="2166" y="1536"/>
                  <a:pt x="1464" y="2370"/>
                  <a:pt x="1692" y="3090"/>
                </a:cubicBezTo>
                <a:cubicBezTo>
                  <a:pt x="1858" y="3613"/>
                  <a:pt x="2204" y="4012"/>
                  <a:pt x="2752" y="43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2391BE32-E670-43C4-BFEF-D897E0A552F3}"/>
              </a:ext>
            </a:extLst>
          </p:cNvPr>
          <p:cNvSpPr>
            <a:spLocks/>
          </p:cNvSpPr>
          <p:nvPr/>
        </p:nvSpPr>
        <p:spPr bwMode="auto">
          <a:xfrm>
            <a:off x="4763" y="3273425"/>
            <a:ext cx="1827213" cy="3579813"/>
          </a:xfrm>
          <a:custGeom>
            <a:avLst/>
            <a:gdLst>
              <a:gd name="T0" fmla="*/ 1020 w 1151"/>
              <a:gd name="T1" fmla="*/ 2258 h 2258"/>
              <a:gd name="T2" fmla="*/ 0 w 1151"/>
              <a:gd name="T3" fmla="*/ 2258 h 2258"/>
              <a:gd name="T4" fmla="*/ 0 w 1151"/>
              <a:gd name="T5" fmla="*/ 0 h 2258"/>
              <a:gd name="T6" fmla="*/ 217 w 1151"/>
              <a:gd name="T7" fmla="*/ 362 h 2258"/>
              <a:gd name="T8" fmla="*/ 1009 w 1151"/>
              <a:gd name="T9" fmla="*/ 1466 h 2258"/>
              <a:gd name="T10" fmla="*/ 1020 w 1151"/>
              <a:gd name="T11" fmla="*/ 2258 h 2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51" h="2258">
                <a:moveTo>
                  <a:pt x="1020" y="2258"/>
                </a:moveTo>
                <a:cubicBezTo>
                  <a:pt x="0" y="2258"/>
                  <a:pt x="0" y="2258"/>
                  <a:pt x="0" y="2258"/>
                </a:cubicBezTo>
                <a:cubicBezTo>
                  <a:pt x="0" y="0"/>
                  <a:pt x="0" y="0"/>
                  <a:pt x="0" y="0"/>
                </a:cubicBezTo>
                <a:cubicBezTo>
                  <a:pt x="60" y="137"/>
                  <a:pt x="131" y="261"/>
                  <a:pt x="217" y="362"/>
                </a:cubicBezTo>
                <a:cubicBezTo>
                  <a:pt x="469" y="662"/>
                  <a:pt x="877" y="1106"/>
                  <a:pt x="1009" y="1466"/>
                </a:cubicBezTo>
                <a:cubicBezTo>
                  <a:pt x="1098" y="1709"/>
                  <a:pt x="1151" y="1982"/>
                  <a:pt x="1020" y="22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21" name="Freeform 8">
            <a:extLst>
              <a:ext uri="{FF2B5EF4-FFF2-40B4-BE49-F238E27FC236}">
                <a16:creationId xmlns:a16="http://schemas.microsoft.com/office/drawing/2014/main" id="{408CD838-7FC3-46A3-91BE-5384B6EB434F}"/>
              </a:ext>
            </a:extLst>
          </p:cNvPr>
          <p:cNvSpPr>
            <a:spLocks/>
          </p:cNvSpPr>
          <p:nvPr/>
        </p:nvSpPr>
        <p:spPr bwMode="auto">
          <a:xfrm>
            <a:off x="5395913" y="3175"/>
            <a:ext cx="5167313" cy="3835560"/>
          </a:xfrm>
          <a:custGeom>
            <a:avLst/>
            <a:gdLst>
              <a:gd name="T0" fmla="*/ 3257 w 3257"/>
              <a:gd name="T1" fmla="*/ 1446 h 2650"/>
              <a:gd name="T2" fmla="*/ 2693 w 3257"/>
              <a:gd name="T3" fmla="*/ 2562 h 2650"/>
              <a:gd name="T4" fmla="*/ 2783 w 3257"/>
              <a:gd name="T5" fmla="*/ 2181 h 2650"/>
              <a:gd name="T6" fmla="*/ 2469 w 3257"/>
              <a:gd name="T7" fmla="*/ 1186 h 2650"/>
              <a:gd name="T8" fmla="*/ 719 w 3257"/>
              <a:gd name="T9" fmla="*/ 768 h 2650"/>
              <a:gd name="T10" fmla="*/ 0 w 3257"/>
              <a:gd name="T11" fmla="*/ 0 h 2650"/>
              <a:gd name="T12" fmla="*/ 2681 w 3257"/>
              <a:gd name="T13" fmla="*/ 0 h 2650"/>
              <a:gd name="T14" fmla="*/ 3257 w 3257"/>
              <a:gd name="T15" fmla="*/ 1446 h 2650"/>
              <a:gd name="connsiteX0" fmla="*/ 10000 w 10000"/>
              <a:gd name="connsiteY0" fmla="*/ 5457 h 9722"/>
              <a:gd name="connsiteX1" fmla="*/ 8268 w 10000"/>
              <a:gd name="connsiteY1" fmla="*/ 9668 h 9722"/>
              <a:gd name="connsiteX2" fmla="*/ 8545 w 10000"/>
              <a:gd name="connsiteY2" fmla="*/ 8230 h 9722"/>
              <a:gd name="connsiteX3" fmla="*/ 7618 w 10000"/>
              <a:gd name="connsiteY3" fmla="*/ 4747 h 9722"/>
              <a:gd name="connsiteX4" fmla="*/ 2208 w 10000"/>
              <a:gd name="connsiteY4" fmla="*/ 2898 h 9722"/>
              <a:gd name="connsiteX5" fmla="*/ 0 w 10000"/>
              <a:gd name="connsiteY5" fmla="*/ 0 h 9722"/>
              <a:gd name="connsiteX6" fmla="*/ 8232 w 10000"/>
              <a:gd name="connsiteY6" fmla="*/ 0 h 9722"/>
              <a:gd name="connsiteX7" fmla="*/ 10000 w 10000"/>
              <a:gd name="connsiteY7" fmla="*/ 5457 h 9722"/>
              <a:gd name="connsiteX0" fmla="*/ 10000 w 10000"/>
              <a:gd name="connsiteY0" fmla="*/ 5613 h 10000"/>
              <a:gd name="connsiteX1" fmla="*/ 8268 w 10000"/>
              <a:gd name="connsiteY1" fmla="*/ 9944 h 10000"/>
              <a:gd name="connsiteX2" fmla="*/ 8545 w 10000"/>
              <a:gd name="connsiteY2" fmla="*/ 8465 h 10000"/>
              <a:gd name="connsiteX3" fmla="*/ 7471 w 10000"/>
              <a:gd name="connsiteY3" fmla="*/ 4976 h 10000"/>
              <a:gd name="connsiteX4" fmla="*/ 2208 w 10000"/>
              <a:gd name="connsiteY4" fmla="*/ 2981 h 10000"/>
              <a:gd name="connsiteX5" fmla="*/ 0 w 10000"/>
              <a:gd name="connsiteY5" fmla="*/ 0 h 10000"/>
              <a:gd name="connsiteX6" fmla="*/ 8232 w 10000"/>
              <a:gd name="connsiteY6" fmla="*/ 0 h 10000"/>
              <a:gd name="connsiteX7" fmla="*/ 10000 w 10000"/>
              <a:gd name="connsiteY7" fmla="*/ 5613 h 10000"/>
              <a:gd name="connsiteX0" fmla="*/ 10000 w 10000"/>
              <a:gd name="connsiteY0" fmla="*/ 5613 h 10000"/>
              <a:gd name="connsiteX1" fmla="*/ 8268 w 10000"/>
              <a:gd name="connsiteY1" fmla="*/ 9944 h 10000"/>
              <a:gd name="connsiteX2" fmla="*/ 8545 w 10000"/>
              <a:gd name="connsiteY2" fmla="*/ 8465 h 10000"/>
              <a:gd name="connsiteX3" fmla="*/ 7250 w 10000"/>
              <a:gd name="connsiteY3" fmla="*/ 5023 h 10000"/>
              <a:gd name="connsiteX4" fmla="*/ 2208 w 10000"/>
              <a:gd name="connsiteY4" fmla="*/ 2981 h 10000"/>
              <a:gd name="connsiteX5" fmla="*/ 0 w 10000"/>
              <a:gd name="connsiteY5" fmla="*/ 0 h 10000"/>
              <a:gd name="connsiteX6" fmla="*/ 8232 w 10000"/>
              <a:gd name="connsiteY6" fmla="*/ 0 h 10000"/>
              <a:gd name="connsiteX7" fmla="*/ 10000 w 10000"/>
              <a:gd name="connsiteY7" fmla="*/ 5613 h 10000"/>
              <a:gd name="connsiteX0" fmla="*/ 10000 w 10000"/>
              <a:gd name="connsiteY0" fmla="*/ 5613 h 9201"/>
              <a:gd name="connsiteX1" fmla="*/ 9245 w 10000"/>
              <a:gd name="connsiteY1" fmla="*/ 9081 h 9201"/>
              <a:gd name="connsiteX2" fmla="*/ 8545 w 10000"/>
              <a:gd name="connsiteY2" fmla="*/ 8465 h 9201"/>
              <a:gd name="connsiteX3" fmla="*/ 7250 w 10000"/>
              <a:gd name="connsiteY3" fmla="*/ 5023 h 9201"/>
              <a:gd name="connsiteX4" fmla="*/ 2208 w 10000"/>
              <a:gd name="connsiteY4" fmla="*/ 2981 h 9201"/>
              <a:gd name="connsiteX5" fmla="*/ 0 w 10000"/>
              <a:gd name="connsiteY5" fmla="*/ 0 h 9201"/>
              <a:gd name="connsiteX6" fmla="*/ 8232 w 10000"/>
              <a:gd name="connsiteY6" fmla="*/ 0 h 9201"/>
              <a:gd name="connsiteX7" fmla="*/ 10000 w 10000"/>
              <a:gd name="connsiteY7" fmla="*/ 5613 h 9201"/>
              <a:gd name="connsiteX0" fmla="*/ 10000 w 10000"/>
              <a:gd name="connsiteY0" fmla="*/ 6100 h 10081"/>
              <a:gd name="connsiteX1" fmla="*/ 9245 w 10000"/>
              <a:gd name="connsiteY1" fmla="*/ 9870 h 10081"/>
              <a:gd name="connsiteX2" fmla="*/ 8508 w 10000"/>
              <a:gd name="connsiteY2" fmla="*/ 9276 h 10081"/>
              <a:gd name="connsiteX3" fmla="*/ 7250 w 10000"/>
              <a:gd name="connsiteY3" fmla="*/ 5459 h 10081"/>
              <a:gd name="connsiteX4" fmla="*/ 2208 w 10000"/>
              <a:gd name="connsiteY4" fmla="*/ 3240 h 10081"/>
              <a:gd name="connsiteX5" fmla="*/ 0 w 10000"/>
              <a:gd name="connsiteY5" fmla="*/ 0 h 10081"/>
              <a:gd name="connsiteX6" fmla="*/ 8232 w 10000"/>
              <a:gd name="connsiteY6" fmla="*/ 0 h 10081"/>
              <a:gd name="connsiteX7" fmla="*/ 10000 w 10000"/>
              <a:gd name="connsiteY7" fmla="*/ 6100 h 10081"/>
              <a:gd name="connsiteX0" fmla="*/ 10000 w 10000"/>
              <a:gd name="connsiteY0" fmla="*/ 6100 h 10204"/>
              <a:gd name="connsiteX1" fmla="*/ 9245 w 10000"/>
              <a:gd name="connsiteY1" fmla="*/ 9870 h 10204"/>
              <a:gd name="connsiteX2" fmla="*/ 8508 w 10000"/>
              <a:gd name="connsiteY2" fmla="*/ 9276 h 10204"/>
              <a:gd name="connsiteX3" fmla="*/ 7250 w 10000"/>
              <a:gd name="connsiteY3" fmla="*/ 5459 h 10204"/>
              <a:gd name="connsiteX4" fmla="*/ 2208 w 10000"/>
              <a:gd name="connsiteY4" fmla="*/ 3240 h 10204"/>
              <a:gd name="connsiteX5" fmla="*/ 0 w 10000"/>
              <a:gd name="connsiteY5" fmla="*/ 0 h 10204"/>
              <a:gd name="connsiteX6" fmla="*/ 8232 w 10000"/>
              <a:gd name="connsiteY6" fmla="*/ 0 h 10204"/>
              <a:gd name="connsiteX7" fmla="*/ 10000 w 10000"/>
              <a:gd name="connsiteY7" fmla="*/ 6100 h 10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00" h="10204">
                <a:moveTo>
                  <a:pt x="10000" y="6100"/>
                </a:moveTo>
                <a:cubicBezTo>
                  <a:pt x="10000" y="6100"/>
                  <a:pt x="9494" y="9341"/>
                  <a:pt x="9245" y="9870"/>
                </a:cubicBezTo>
                <a:cubicBezTo>
                  <a:pt x="8996" y="10399"/>
                  <a:pt x="8329" y="10370"/>
                  <a:pt x="8508" y="9276"/>
                </a:cubicBezTo>
                <a:cubicBezTo>
                  <a:pt x="8658" y="8011"/>
                  <a:pt x="8300" y="6465"/>
                  <a:pt x="7250" y="5459"/>
                </a:cubicBezTo>
                <a:cubicBezTo>
                  <a:pt x="6200" y="4453"/>
                  <a:pt x="3416" y="4150"/>
                  <a:pt x="2208" y="3240"/>
                </a:cubicBezTo>
                <a:cubicBezTo>
                  <a:pt x="1000" y="2330"/>
                  <a:pt x="353" y="1219"/>
                  <a:pt x="0" y="0"/>
                </a:cubicBezTo>
                <a:lnTo>
                  <a:pt x="8232" y="0"/>
                </a:lnTo>
                <a:lnTo>
                  <a:pt x="10000" y="61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22" name="Freeform 9">
            <a:extLst>
              <a:ext uri="{FF2B5EF4-FFF2-40B4-BE49-F238E27FC236}">
                <a16:creationId xmlns:a16="http://schemas.microsoft.com/office/drawing/2014/main" id="{BDD30AB2-AF52-4FA2-A0BC-BA474D856A86}"/>
              </a:ext>
            </a:extLst>
          </p:cNvPr>
          <p:cNvSpPr>
            <a:spLocks/>
          </p:cNvSpPr>
          <p:nvPr/>
        </p:nvSpPr>
        <p:spPr bwMode="auto">
          <a:xfrm>
            <a:off x="7381875" y="3175"/>
            <a:ext cx="4810125" cy="6850063"/>
          </a:xfrm>
          <a:custGeom>
            <a:avLst/>
            <a:gdLst>
              <a:gd name="T0" fmla="*/ 3031 w 3031"/>
              <a:gd name="T1" fmla="*/ 0 h 4320"/>
              <a:gd name="T2" fmla="*/ 3031 w 3031"/>
              <a:gd name="T3" fmla="*/ 4320 h 4320"/>
              <a:gd name="T4" fmla="*/ 1675 w 3031"/>
              <a:gd name="T5" fmla="*/ 4320 h 4320"/>
              <a:gd name="T6" fmla="*/ 865 w 3031"/>
              <a:gd name="T7" fmla="*/ 3180 h 4320"/>
              <a:gd name="T8" fmla="*/ 1627 w 3031"/>
              <a:gd name="T9" fmla="*/ 1656 h 4320"/>
              <a:gd name="T10" fmla="*/ 1053 w 3031"/>
              <a:gd name="T11" fmla="*/ 364 h 4320"/>
              <a:gd name="T12" fmla="*/ 0 w 3031"/>
              <a:gd name="T13" fmla="*/ 0 h 4320"/>
              <a:gd name="T14" fmla="*/ 3031 w 3031"/>
              <a:gd name="T15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31" h="4320">
                <a:moveTo>
                  <a:pt x="3031" y="0"/>
                </a:moveTo>
                <a:cubicBezTo>
                  <a:pt x="3031" y="4320"/>
                  <a:pt x="3031" y="4320"/>
                  <a:pt x="3031" y="4320"/>
                </a:cubicBezTo>
                <a:cubicBezTo>
                  <a:pt x="1675" y="4320"/>
                  <a:pt x="1675" y="4320"/>
                  <a:pt x="1675" y="4320"/>
                </a:cubicBezTo>
                <a:cubicBezTo>
                  <a:pt x="1093" y="4032"/>
                  <a:pt x="839" y="3732"/>
                  <a:pt x="865" y="3180"/>
                </a:cubicBezTo>
                <a:cubicBezTo>
                  <a:pt x="895" y="2550"/>
                  <a:pt x="1573" y="2160"/>
                  <a:pt x="1627" y="1656"/>
                </a:cubicBezTo>
                <a:cubicBezTo>
                  <a:pt x="1681" y="1152"/>
                  <a:pt x="1447" y="648"/>
                  <a:pt x="1053" y="364"/>
                </a:cubicBezTo>
                <a:cubicBezTo>
                  <a:pt x="809" y="188"/>
                  <a:pt x="387" y="71"/>
                  <a:pt x="0" y="0"/>
                </a:cubicBezTo>
                <a:lnTo>
                  <a:pt x="303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 </a:t>
            </a:r>
          </a:p>
        </p:txBody>
      </p:sp>
      <p:sp>
        <p:nvSpPr>
          <p:cNvPr id="23" name="Freeform 10">
            <a:extLst>
              <a:ext uri="{FF2B5EF4-FFF2-40B4-BE49-F238E27FC236}">
                <a16:creationId xmlns:a16="http://schemas.microsoft.com/office/drawing/2014/main" id="{B27DE685-732F-479E-85AB-2686E7230DC6}"/>
              </a:ext>
            </a:extLst>
          </p:cNvPr>
          <p:cNvSpPr>
            <a:spLocks/>
          </p:cNvSpPr>
          <p:nvPr/>
        </p:nvSpPr>
        <p:spPr bwMode="auto">
          <a:xfrm>
            <a:off x="10079038" y="3175"/>
            <a:ext cx="2112963" cy="3519488"/>
          </a:xfrm>
          <a:custGeom>
            <a:avLst/>
            <a:gdLst>
              <a:gd name="T0" fmla="*/ 1332 w 1332"/>
              <a:gd name="T1" fmla="*/ 0 h 2220"/>
              <a:gd name="T2" fmla="*/ 1332 w 1332"/>
              <a:gd name="T3" fmla="*/ 2220 h 2220"/>
              <a:gd name="T4" fmla="*/ 1068 w 1332"/>
              <a:gd name="T5" fmla="*/ 1416 h 2220"/>
              <a:gd name="T6" fmla="*/ 402 w 1332"/>
              <a:gd name="T7" fmla="*/ 852 h 2220"/>
              <a:gd name="T8" fmla="*/ 0 w 1332"/>
              <a:gd name="T9" fmla="*/ 0 h 2220"/>
              <a:gd name="T10" fmla="*/ 1332 w 1332"/>
              <a:gd name="T11" fmla="*/ 0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32" h="2220">
                <a:moveTo>
                  <a:pt x="1332" y="0"/>
                </a:moveTo>
                <a:cubicBezTo>
                  <a:pt x="1332" y="2220"/>
                  <a:pt x="1332" y="2220"/>
                  <a:pt x="1332" y="2220"/>
                </a:cubicBezTo>
                <a:cubicBezTo>
                  <a:pt x="1256" y="1862"/>
                  <a:pt x="1154" y="1547"/>
                  <a:pt x="1068" y="1416"/>
                </a:cubicBezTo>
                <a:cubicBezTo>
                  <a:pt x="931" y="1207"/>
                  <a:pt x="792" y="1098"/>
                  <a:pt x="402" y="852"/>
                </a:cubicBezTo>
                <a:cubicBezTo>
                  <a:pt x="12" y="606"/>
                  <a:pt x="6" y="252"/>
                  <a:pt x="0" y="0"/>
                </a:cubicBezTo>
                <a:lnTo>
                  <a:pt x="1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8E48BA-C396-4666-B6E8-3219CAC5C118}"/>
              </a:ext>
            </a:extLst>
          </p:cNvPr>
          <p:cNvSpPr txBox="1"/>
          <p:nvPr/>
        </p:nvSpPr>
        <p:spPr>
          <a:xfrm>
            <a:off x="2939862" y="866704"/>
            <a:ext cx="6527584" cy="24622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US" sz="8000" spc="-300" dirty="0">
                <a:solidFill>
                  <a:srgbClr val="FFC44D"/>
                </a:solidFill>
                <a:latin typeface="Roboto" panose="02000000000000000000" pitchFamily="2" charset="0"/>
              </a:rPr>
              <a:t>DỰ ÁN TỪ ĐIỂN</a:t>
            </a:r>
            <a:endParaRPr kumimoji="0" lang="en-US" sz="4000" b="0" i="0" u="none" strike="noStrike" kern="1200" cap="none" spc="-300" normalizeH="0" baseline="0" noProof="0" dirty="0">
              <a:ln>
                <a:noFill/>
              </a:ln>
              <a:solidFill>
                <a:srgbClr val="FFC44D"/>
              </a:solidFill>
              <a:effectLst/>
              <a:uLnTx/>
              <a:uFillTx/>
              <a:latin typeface="Roboto" panose="02000000000000000000" pitchFamily="2" charset="0"/>
            </a:endParaRP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838244D3-68E2-430D-8371-80B2645C59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845" y="3183742"/>
            <a:ext cx="3883619" cy="110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5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ccel="12500" autoRev="1" fill="hold" grpId="0" nodeType="afterEffect" p14:presetBounceEnd="12500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 p14:bounceEnd="12500">
                                          <p:cBhvr>
                                            <p:cTn id="6" dur="800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6" presetClass="emph" presetSubtype="0" repeatCount="indefinite" accel="12500" autoRev="1" fill="hold" grpId="0" nodeType="withEffect" p14:presetBounceEnd="12500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 p14:bounceEnd="12500">
                                          <p:cBhvr>
                                            <p:cTn id="8" dur="80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accel="12500" autoRev="1" fill="hold" grpId="0" nodeType="withEffect" p14:presetBounceEnd="12500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 p14:bounceEnd="12500">
                                          <p:cBhvr>
                                            <p:cTn id="10" dur="800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6" presetClass="emph" presetSubtype="0" repeatCount="indefinite" accel="12500" autoRev="1" fill="hold" grpId="0" nodeType="withEffect" p14:presetBounceEnd="12500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 p14:bounceEnd="12500">
                                          <p:cBhvr>
                                            <p:cTn id="12" dur="80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" presetID="6" presetClass="emph" presetSubtype="0" repeatCount="indefinite" accel="12500" autoRev="1" fill="hold" grpId="0" nodeType="withEffect" p14:presetBounceEnd="12500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 p14:bounceEnd="12500">
                                          <p:cBhvr>
                                            <p:cTn id="14" dur="80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repeatCount="indefinite" accel="12500" autoRev="1" fill="hold" grpId="0" nodeType="withEffect" p14:presetBounceEnd="12500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 p14:bounceEnd="12500">
                                          <p:cBhvr>
                                            <p:cTn id="16" dur="800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2" grpId="0"/>
          <p:bldP spid="5" grpId="0" animBg="1"/>
          <p:bldP spid="6" grpId="0" animBg="1"/>
          <p:bldP spid="20" grpId="0" animBg="1"/>
          <p:bldP spid="21" grpId="0" animBg="1"/>
          <p:bldP spid="22" grpId="0" animBg="1"/>
          <p:bldP spid="23" grpId="0" animBg="1"/>
          <p:bldP spid="3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ccel="12500" autoRev="1" fill="hold" grpId="0" nodeType="after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>
                                          <p:cBhvr>
                                            <p:cTn id="6" dur="800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6" presetClass="emph" presetSubtype="0" repeatCount="indefinite" accel="12500" autoRev="1" fill="hold" grpId="0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>
                                          <p:cBhvr>
                                            <p:cTn id="8" dur="80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accel="12500" autoRev="1" fill="hold" grpId="0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>
                                          <p:cBhvr>
                                            <p:cTn id="10" dur="800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6" presetClass="emph" presetSubtype="0" repeatCount="indefinite" accel="12500" autoRev="1" fill="hold" grpId="0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>
                                          <p:cBhvr>
                                            <p:cTn id="12" dur="80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" presetID="6" presetClass="emph" presetSubtype="0" repeatCount="indefinite" accel="12500" autoRev="1" fill="hold" grpId="0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>
                                          <p:cBhvr>
                                            <p:cTn id="14" dur="80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repeatCount="indefinite" accel="12500" autoRev="1" fill="hold" grpId="0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>
                                          <p:cBhvr>
                                            <p:cTn id="16" dur="800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2" grpId="0"/>
          <p:bldP spid="5" grpId="0" animBg="1"/>
          <p:bldP spid="6" grpId="0" animBg="1"/>
          <p:bldP spid="20" grpId="0" animBg="1"/>
          <p:bldP spid="21" grpId="0" animBg="1"/>
          <p:bldP spid="22" grpId="0" animBg="1"/>
          <p:bldP spid="23" grpId="0" animBg="1"/>
          <p:bldP spid="31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7">
            <a:extLst>
              <a:ext uri="{FF2B5EF4-FFF2-40B4-BE49-F238E27FC236}">
                <a16:creationId xmlns:a16="http://schemas.microsoft.com/office/drawing/2014/main" id="{A929C9CB-56B4-45A1-902E-2F92FD92DB30}"/>
              </a:ext>
            </a:extLst>
          </p:cNvPr>
          <p:cNvSpPr>
            <a:spLocks/>
          </p:cNvSpPr>
          <p:nvPr/>
        </p:nvSpPr>
        <p:spPr bwMode="auto">
          <a:xfrm>
            <a:off x="1" y="3279775"/>
            <a:ext cx="685800" cy="3575050"/>
          </a:xfrm>
          <a:custGeom>
            <a:avLst/>
            <a:gdLst>
              <a:gd name="T0" fmla="*/ 1001 w 1083"/>
              <a:gd name="T1" fmla="*/ 2254 h 2254"/>
              <a:gd name="T2" fmla="*/ 0 w 1083"/>
              <a:gd name="T3" fmla="*/ 2254 h 2254"/>
              <a:gd name="T4" fmla="*/ 0 w 1083"/>
              <a:gd name="T5" fmla="*/ 0 h 2254"/>
              <a:gd name="T6" fmla="*/ 265 w 1083"/>
              <a:gd name="T7" fmla="*/ 424 h 2254"/>
              <a:gd name="T8" fmla="*/ 1028 w 1083"/>
              <a:gd name="T9" fmla="*/ 1498 h 2254"/>
              <a:gd name="T10" fmla="*/ 1001 w 1083"/>
              <a:gd name="T11" fmla="*/ 2254 h 2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83" h="2254">
                <a:moveTo>
                  <a:pt x="1001" y="2254"/>
                </a:moveTo>
                <a:cubicBezTo>
                  <a:pt x="0" y="2254"/>
                  <a:pt x="0" y="2254"/>
                  <a:pt x="0" y="2254"/>
                </a:cubicBezTo>
                <a:cubicBezTo>
                  <a:pt x="0" y="0"/>
                  <a:pt x="0" y="0"/>
                  <a:pt x="0" y="0"/>
                </a:cubicBezTo>
                <a:cubicBezTo>
                  <a:pt x="45" y="83"/>
                  <a:pt x="110" y="239"/>
                  <a:pt x="265" y="424"/>
                </a:cubicBezTo>
                <a:cubicBezTo>
                  <a:pt x="430" y="624"/>
                  <a:pt x="964" y="1154"/>
                  <a:pt x="1028" y="1498"/>
                </a:cubicBezTo>
                <a:cubicBezTo>
                  <a:pt x="1074" y="1746"/>
                  <a:pt x="1083" y="2027"/>
                  <a:pt x="1001" y="2254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45964F5-D2A8-4094-82C2-39ADFBD8958A}"/>
              </a:ext>
            </a:extLst>
          </p:cNvPr>
          <p:cNvSpPr/>
          <p:nvPr/>
        </p:nvSpPr>
        <p:spPr>
          <a:xfrm rot="824668">
            <a:off x="-741209" y="-77164"/>
            <a:ext cx="1516404" cy="6369349"/>
          </a:xfrm>
          <a:custGeom>
            <a:avLst/>
            <a:gdLst>
              <a:gd name="connsiteX0" fmla="*/ 2181544 w 2181739"/>
              <a:gd name="connsiteY0" fmla="*/ 0 h 2376381"/>
              <a:gd name="connsiteX1" fmla="*/ 2181739 w 2181739"/>
              <a:gd name="connsiteY1" fmla="*/ 1591 h 2376381"/>
              <a:gd name="connsiteX2" fmla="*/ 1392662 w 2181739"/>
              <a:gd name="connsiteY2" fmla="*/ 1338443 h 2376381"/>
              <a:gd name="connsiteX3" fmla="*/ 486892 w 2181739"/>
              <a:gd name="connsiteY3" fmla="*/ 2360538 h 2376381"/>
              <a:gd name="connsiteX4" fmla="*/ 450737 w 2181739"/>
              <a:gd name="connsiteY4" fmla="*/ 2376381 h 2376381"/>
              <a:gd name="connsiteX5" fmla="*/ 0 w 2181739"/>
              <a:gd name="connsiteY5" fmla="*/ 533597 h 2376381"/>
              <a:gd name="connsiteX0" fmla="*/ 1476110 w 2181739"/>
              <a:gd name="connsiteY0" fmla="*/ 161151 h 2374792"/>
              <a:gd name="connsiteX1" fmla="*/ 2181739 w 2181739"/>
              <a:gd name="connsiteY1" fmla="*/ 2 h 2374792"/>
              <a:gd name="connsiteX2" fmla="*/ 1392662 w 2181739"/>
              <a:gd name="connsiteY2" fmla="*/ 1336854 h 2374792"/>
              <a:gd name="connsiteX3" fmla="*/ 486892 w 2181739"/>
              <a:gd name="connsiteY3" fmla="*/ 2358949 h 2374792"/>
              <a:gd name="connsiteX4" fmla="*/ 450737 w 2181739"/>
              <a:gd name="connsiteY4" fmla="*/ 2374792 h 2374792"/>
              <a:gd name="connsiteX5" fmla="*/ 0 w 2181739"/>
              <a:gd name="connsiteY5" fmla="*/ 532008 h 2374792"/>
              <a:gd name="connsiteX6" fmla="*/ 1476110 w 2181739"/>
              <a:gd name="connsiteY6" fmla="*/ 161151 h 2374792"/>
              <a:gd name="connsiteX0" fmla="*/ 0 w 2181739"/>
              <a:gd name="connsiteY0" fmla="*/ 532006 h 2374790"/>
              <a:gd name="connsiteX1" fmla="*/ 2181739 w 2181739"/>
              <a:gd name="connsiteY1" fmla="*/ 0 h 2374790"/>
              <a:gd name="connsiteX2" fmla="*/ 1392662 w 2181739"/>
              <a:gd name="connsiteY2" fmla="*/ 1336852 h 2374790"/>
              <a:gd name="connsiteX3" fmla="*/ 486892 w 2181739"/>
              <a:gd name="connsiteY3" fmla="*/ 2358947 h 2374790"/>
              <a:gd name="connsiteX4" fmla="*/ 450737 w 2181739"/>
              <a:gd name="connsiteY4" fmla="*/ 2374790 h 2374790"/>
              <a:gd name="connsiteX5" fmla="*/ 0 w 2181739"/>
              <a:gd name="connsiteY5" fmla="*/ 532006 h 2374790"/>
              <a:gd name="connsiteX0" fmla="*/ 0 w 1629233"/>
              <a:gd name="connsiteY0" fmla="*/ 299111 h 2141895"/>
              <a:gd name="connsiteX1" fmla="*/ 1189485 w 1629233"/>
              <a:gd name="connsiteY1" fmla="*/ 0 h 2141895"/>
              <a:gd name="connsiteX2" fmla="*/ 1392662 w 1629233"/>
              <a:gd name="connsiteY2" fmla="*/ 1103957 h 2141895"/>
              <a:gd name="connsiteX3" fmla="*/ 486892 w 1629233"/>
              <a:gd name="connsiteY3" fmla="*/ 2126052 h 2141895"/>
              <a:gd name="connsiteX4" fmla="*/ 450737 w 1629233"/>
              <a:gd name="connsiteY4" fmla="*/ 2141895 h 2141895"/>
              <a:gd name="connsiteX5" fmla="*/ 0 w 1629233"/>
              <a:gd name="connsiteY5" fmla="*/ 299111 h 2141895"/>
              <a:gd name="connsiteX0" fmla="*/ 0 w 1590390"/>
              <a:gd name="connsiteY0" fmla="*/ 299111 h 2141895"/>
              <a:gd name="connsiteX1" fmla="*/ 1189485 w 1590390"/>
              <a:gd name="connsiteY1" fmla="*/ 0 h 2141895"/>
              <a:gd name="connsiteX2" fmla="*/ 1344600 w 1590390"/>
              <a:gd name="connsiteY2" fmla="*/ 1468721 h 2141895"/>
              <a:gd name="connsiteX3" fmla="*/ 486892 w 1590390"/>
              <a:gd name="connsiteY3" fmla="*/ 2126052 h 2141895"/>
              <a:gd name="connsiteX4" fmla="*/ 450737 w 1590390"/>
              <a:gd name="connsiteY4" fmla="*/ 2141895 h 2141895"/>
              <a:gd name="connsiteX5" fmla="*/ 0 w 1590390"/>
              <a:gd name="connsiteY5" fmla="*/ 299111 h 2141895"/>
              <a:gd name="connsiteX0" fmla="*/ 0 w 1636810"/>
              <a:gd name="connsiteY0" fmla="*/ 337383 h 2180167"/>
              <a:gd name="connsiteX1" fmla="*/ 1386046 w 1636810"/>
              <a:gd name="connsiteY1" fmla="*/ 0 h 2180167"/>
              <a:gd name="connsiteX2" fmla="*/ 1344600 w 1636810"/>
              <a:gd name="connsiteY2" fmla="*/ 1506993 h 2180167"/>
              <a:gd name="connsiteX3" fmla="*/ 486892 w 1636810"/>
              <a:gd name="connsiteY3" fmla="*/ 2164324 h 2180167"/>
              <a:gd name="connsiteX4" fmla="*/ 450737 w 1636810"/>
              <a:gd name="connsiteY4" fmla="*/ 2180167 h 2180167"/>
              <a:gd name="connsiteX5" fmla="*/ 0 w 1636810"/>
              <a:gd name="connsiteY5" fmla="*/ 337383 h 2180167"/>
              <a:gd name="connsiteX0" fmla="*/ 0 w 1709458"/>
              <a:gd name="connsiteY0" fmla="*/ 337383 h 2180167"/>
              <a:gd name="connsiteX1" fmla="*/ 1386046 w 1709458"/>
              <a:gd name="connsiteY1" fmla="*/ 0 h 2180167"/>
              <a:gd name="connsiteX2" fmla="*/ 1344600 w 1709458"/>
              <a:gd name="connsiteY2" fmla="*/ 1506993 h 2180167"/>
              <a:gd name="connsiteX3" fmla="*/ 486892 w 1709458"/>
              <a:gd name="connsiteY3" fmla="*/ 2164324 h 2180167"/>
              <a:gd name="connsiteX4" fmla="*/ 450737 w 1709458"/>
              <a:gd name="connsiteY4" fmla="*/ 2180167 h 2180167"/>
              <a:gd name="connsiteX5" fmla="*/ 0 w 1709458"/>
              <a:gd name="connsiteY5" fmla="*/ 337383 h 2180167"/>
              <a:gd name="connsiteX0" fmla="*/ 0 w 1639007"/>
              <a:gd name="connsiteY0" fmla="*/ 337383 h 2180167"/>
              <a:gd name="connsiteX1" fmla="*/ 1386046 w 1639007"/>
              <a:gd name="connsiteY1" fmla="*/ 0 h 2180167"/>
              <a:gd name="connsiteX2" fmla="*/ 1219595 w 1639007"/>
              <a:gd name="connsiteY2" fmla="*/ 1557181 h 2180167"/>
              <a:gd name="connsiteX3" fmla="*/ 486892 w 1639007"/>
              <a:gd name="connsiteY3" fmla="*/ 2164324 h 2180167"/>
              <a:gd name="connsiteX4" fmla="*/ 450737 w 1639007"/>
              <a:gd name="connsiteY4" fmla="*/ 2180167 h 2180167"/>
              <a:gd name="connsiteX5" fmla="*/ 0 w 1639007"/>
              <a:gd name="connsiteY5" fmla="*/ 337383 h 2180167"/>
              <a:gd name="connsiteX0" fmla="*/ 0 w 1639007"/>
              <a:gd name="connsiteY0" fmla="*/ 337383 h 2785890"/>
              <a:gd name="connsiteX1" fmla="*/ 1386046 w 1639007"/>
              <a:gd name="connsiteY1" fmla="*/ 0 h 2785890"/>
              <a:gd name="connsiteX2" fmla="*/ 1219595 w 1639007"/>
              <a:gd name="connsiteY2" fmla="*/ 1557181 h 2785890"/>
              <a:gd name="connsiteX3" fmla="*/ 486892 w 1639007"/>
              <a:gd name="connsiteY3" fmla="*/ 2164324 h 2785890"/>
              <a:gd name="connsiteX4" fmla="*/ 540060 w 1639007"/>
              <a:gd name="connsiteY4" fmla="*/ 2785890 h 2785890"/>
              <a:gd name="connsiteX5" fmla="*/ 0 w 1639007"/>
              <a:gd name="connsiteY5" fmla="*/ 337383 h 2785890"/>
              <a:gd name="connsiteX0" fmla="*/ 0 w 1639007"/>
              <a:gd name="connsiteY0" fmla="*/ 337383 h 2813573"/>
              <a:gd name="connsiteX1" fmla="*/ 1386046 w 1639007"/>
              <a:gd name="connsiteY1" fmla="*/ 0 h 2813573"/>
              <a:gd name="connsiteX2" fmla="*/ 1219595 w 1639007"/>
              <a:gd name="connsiteY2" fmla="*/ 1557181 h 2813573"/>
              <a:gd name="connsiteX3" fmla="*/ 540060 w 1639007"/>
              <a:gd name="connsiteY3" fmla="*/ 2785890 h 2813573"/>
              <a:gd name="connsiteX4" fmla="*/ 0 w 1639007"/>
              <a:gd name="connsiteY4" fmla="*/ 337383 h 2813573"/>
              <a:gd name="connsiteX0" fmla="*/ 0 w 1639007"/>
              <a:gd name="connsiteY0" fmla="*/ 337383 h 3263882"/>
              <a:gd name="connsiteX1" fmla="*/ 1386046 w 1639007"/>
              <a:gd name="connsiteY1" fmla="*/ 0 h 3263882"/>
              <a:gd name="connsiteX2" fmla="*/ 1219595 w 1639007"/>
              <a:gd name="connsiteY2" fmla="*/ 1557181 h 3263882"/>
              <a:gd name="connsiteX3" fmla="*/ 710990 w 1639007"/>
              <a:gd name="connsiteY3" fmla="*/ 3244176 h 3263882"/>
              <a:gd name="connsiteX4" fmla="*/ 0 w 1639007"/>
              <a:gd name="connsiteY4" fmla="*/ 337383 h 3263882"/>
              <a:gd name="connsiteX0" fmla="*/ 0 w 1639007"/>
              <a:gd name="connsiteY0" fmla="*/ 337383 h 3244176"/>
              <a:gd name="connsiteX1" fmla="*/ 1386046 w 1639007"/>
              <a:gd name="connsiteY1" fmla="*/ 0 h 3244176"/>
              <a:gd name="connsiteX2" fmla="*/ 1219595 w 1639007"/>
              <a:gd name="connsiteY2" fmla="*/ 1557181 h 3244176"/>
              <a:gd name="connsiteX3" fmla="*/ 710990 w 1639007"/>
              <a:gd name="connsiteY3" fmla="*/ 3244176 h 3244176"/>
              <a:gd name="connsiteX4" fmla="*/ 0 w 1639007"/>
              <a:gd name="connsiteY4" fmla="*/ 337383 h 3244176"/>
              <a:gd name="connsiteX0" fmla="*/ 0 w 1663245"/>
              <a:gd name="connsiteY0" fmla="*/ 337383 h 3244176"/>
              <a:gd name="connsiteX1" fmla="*/ 1386046 w 1663245"/>
              <a:gd name="connsiteY1" fmla="*/ 0 h 3244176"/>
              <a:gd name="connsiteX2" fmla="*/ 1265055 w 1663245"/>
              <a:gd name="connsiteY2" fmla="*/ 1702954 h 3244176"/>
              <a:gd name="connsiteX3" fmla="*/ 710990 w 1663245"/>
              <a:gd name="connsiteY3" fmla="*/ 3244176 h 3244176"/>
              <a:gd name="connsiteX4" fmla="*/ 0 w 1663245"/>
              <a:gd name="connsiteY4" fmla="*/ 337383 h 3244176"/>
              <a:gd name="connsiteX0" fmla="*/ 0 w 1495853"/>
              <a:gd name="connsiteY0" fmla="*/ 337383 h 3244176"/>
              <a:gd name="connsiteX1" fmla="*/ 1386046 w 1495853"/>
              <a:gd name="connsiteY1" fmla="*/ 0 h 3244176"/>
              <a:gd name="connsiteX2" fmla="*/ 1265055 w 1495853"/>
              <a:gd name="connsiteY2" fmla="*/ 1702954 h 3244176"/>
              <a:gd name="connsiteX3" fmla="*/ 710990 w 1495853"/>
              <a:gd name="connsiteY3" fmla="*/ 3244176 h 3244176"/>
              <a:gd name="connsiteX4" fmla="*/ 0 w 1495853"/>
              <a:gd name="connsiteY4" fmla="*/ 337383 h 3244176"/>
              <a:gd name="connsiteX0" fmla="*/ 0 w 1466742"/>
              <a:gd name="connsiteY0" fmla="*/ 337383 h 3244176"/>
              <a:gd name="connsiteX1" fmla="*/ 1386046 w 1466742"/>
              <a:gd name="connsiteY1" fmla="*/ 0 h 3244176"/>
              <a:gd name="connsiteX2" fmla="*/ 1087599 w 1466742"/>
              <a:gd name="connsiteY2" fmla="*/ 1618884 h 3244176"/>
              <a:gd name="connsiteX3" fmla="*/ 710990 w 1466742"/>
              <a:gd name="connsiteY3" fmla="*/ 3244176 h 3244176"/>
              <a:gd name="connsiteX4" fmla="*/ 0 w 1466742"/>
              <a:gd name="connsiteY4" fmla="*/ 337383 h 3244176"/>
              <a:gd name="connsiteX0" fmla="*/ 0 w 1471383"/>
              <a:gd name="connsiteY0" fmla="*/ 337383 h 3244176"/>
              <a:gd name="connsiteX1" fmla="*/ 1386046 w 1471383"/>
              <a:gd name="connsiteY1" fmla="*/ 0 h 3244176"/>
              <a:gd name="connsiteX2" fmla="*/ 1087599 w 1471383"/>
              <a:gd name="connsiteY2" fmla="*/ 1618884 h 3244176"/>
              <a:gd name="connsiteX3" fmla="*/ 710990 w 1471383"/>
              <a:gd name="connsiteY3" fmla="*/ 3244176 h 3244176"/>
              <a:gd name="connsiteX4" fmla="*/ 0 w 1471383"/>
              <a:gd name="connsiteY4" fmla="*/ 337383 h 3244176"/>
              <a:gd name="connsiteX0" fmla="*/ 0 w 1471383"/>
              <a:gd name="connsiteY0" fmla="*/ 337383 h 3244176"/>
              <a:gd name="connsiteX1" fmla="*/ 1386046 w 1471383"/>
              <a:gd name="connsiteY1" fmla="*/ 0 h 3244176"/>
              <a:gd name="connsiteX2" fmla="*/ 1087599 w 1471383"/>
              <a:gd name="connsiteY2" fmla="*/ 1618884 h 3244176"/>
              <a:gd name="connsiteX3" fmla="*/ 710990 w 1471383"/>
              <a:gd name="connsiteY3" fmla="*/ 3244176 h 3244176"/>
              <a:gd name="connsiteX4" fmla="*/ 0 w 1471383"/>
              <a:gd name="connsiteY4" fmla="*/ 337383 h 3244176"/>
              <a:gd name="connsiteX0" fmla="*/ 0 w 1463328"/>
              <a:gd name="connsiteY0" fmla="*/ 337383 h 3244176"/>
              <a:gd name="connsiteX1" fmla="*/ 1386046 w 1463328"/>
              <a:gd name="connsiteY1" fmla="*/ 0 h 3244176"/>
              <a:gd name="connsiteX2" fmla="*/ 1021909 w 1463328"/>
              <a:gd name="connsiteY2" fmla="*/ 1494188 h 3244176"/>
              <a:gd name="connsiteX3" fmla="*/ 710990 w 1463328"/>
              <a:gd name="connsiteY3" fmla="*/ 3244176 h 3244176"/>
              <a:gd name="connsiteX4" fmla="*/ 0 w 1463328"/>
              <a:gd name="connsiteY4" fmla="*/ 337383 h 3244176"/>
              <a:gd name="connsiteX0" fmla="*/ 0 w 1468749"/>
              <a:gd name="connsiteY0" fmla="*/ 337383 h 3244176"/>
              <a:gd name="connsiteX1" fmla="*/ 1386046 w 1468749"/>
              <a:gd name="connsiteY1" fmla="*/ 0 h 3244176"/>
              <a:gd name="connsiteX2" fmla="*/ 1067476 w 1468749"/>
              <a:gd name="connsiteY2" fmla="*/ 1500638 h 3244176"/>
              <a:gd name="connsiteX3" fmla="*/ 710990 w 1468749"/>
              <a:gd name="connsiteY3" fmla="*/ 3244176 h 3244176"/>
              <a:gd name="connsiteX4" fmla="*/ 0 w 1468749"/>
              <a:gd name="connsiteY4" fmla="*/ 337383 h 3244176"/>
              <a:gd name="connsiteX0" fmla="*/ 0 w 1469264"/>
              <a:gd name="connsiteY0" fmla="*/ 337383 h 3244176"/>
              <a:gd name="connsiteX1" fmla="*/ 1386046 w 1469264"/>
              <a:gd name="connsiteY1" fmla="*/ 0 h 3244176"/>
              <a:gd name="connsiteX2" fmla="*/ 1067476 w 1469264"/>
              <a:gd name="connsiteY2" fmla="*/ 1500638 h 3244176"/>
              <a:gd name="connsiteX3" fmla="*/ 710990 w 1469264"/>
              <a:gd name="connsiteY3" fmla="*/ 3244176 h 3244176"/>
              <a:gd name="connsiteX4" fmla="*/ 0 w 1469264"/>
              <a:gd name="connsiteY4" fmla="*/ 337383 h 3244176"/>
              <a:gd name="connsiteX0" fmla="*/ 0 w 1469264"/>
              <a:gd name="connsiteY0" fmla="*/ 337383 h 3244176"/>
              <a:gd name="connsiteX1" fmla="*/ 1386046 w 1469264"/>
              <a:gd name="connsiteY1" fmla="*/ 0 h 3244176"/>
              <a:gd name="connsiteX2" fmla="*/ 1067476 w 1469264"/>
              <a:gd name="connsiteY2" fmla="*/ 1500638 h 3244176"/>
              <a:gd name="connsiteX3" fmla="*/ 710990 w 1469264"/>
              <a:gd name="connsiteY3" fmla="*/ 3244176 h 3244176"/>
              <a:gd name="connsiteX4" fmla="*/ 0 w 1469264"/>
              <a:gd name="connsiteY4" fmla="*/ 337383 h 3244176"/>
              <a:gd name="connsiteX0" fmla="*/ 0 w 1462656"/>
              <a:gd name="connsiteY0" fmla="*/ 337383 h 3244176"/>
              <a:gd name="connsiteX1" fmla="*/ 1386046 w 1462656"/>
              <a:gd name="connsiteY1" fmla="*/ 0 h 3244176"/>
              <a:gd name="connsiteX2" fmla="*/ 1011758 w 1462656"/>
              <a:gd name="connsiteY2" fmla="*/ 1452683 h 3244176"/>
              <a:gd name="connsiteX3" fmla="*/ 710990 w 1462656"/>
              <a:gd name="connsiteY3" fmla="*/ 3244176 h 3244176"/>
              <a:gd name="connsiteX4" fmla="*/ 0 w 1462656"/>
              <a:gd name="connsiteY4" fmla="*/ 337383 h 3244176"/>
              <a:gd name="connsiteX0" fmla="*/ 0 w 1432802"/>
              <a:gd name="connsiteY0" fmla="*/ 337383 h 3244176"/>
              <a:gd name="connsiteX1" fmla="*/ 1386046 w 1432802"/>
              <a:gd name="connsiteY1" fmla="*/ 0 h 3244176"/>
              <a:gd name="connsiteX2" fmla="*/ 1011758 w 1432802"/>
              <a:gd name="connsiteY2" fmla="*/ 1452683 h 3244176"/>
              <a:gd name="connsiteX3" fmla="*/ 710990 w 1432802"/>
              <a:gd name="connsiteY3" fmla="*/ 3244176 h 3244176"/>
              <a:gd name="connsiteX4" fmla="*/ 0 w 1432802"/>
              <a:gd name="connsiteY4" fmla="*/ 337383 h 3244176"/>
              <a:gd name="connsiteX0" fmla="*/ 0 w 1689152"/>
              <a:gd name="connsiteY0" fmla="*/ 337383 h 6577102"/>
              <a:gd name="connsiteX1" fmla="*/ 1386046 w 1689152"/>
              <a:gd name="connsiteY1" fmla="*/ 0 h 6577102"/>
              <a:gd name="connsiteX2" fmla="*/ 1011758 w 1689152"/>
              <a:gd name="connsiteY2" fmla="*/ 1452683 h 6577102"/>
              <a:gd name="connsiteX3" fmla="*/ 1526211 w 1689152"/>
              <a:gd name="connsiteY3" fmla="*/ 6577102 h 6577102"/>
              <a:gd name="connsiteX4" fmla="*/ 0 w 1689152"/>
              <a:gd name="connsiteY4" fmla="*/ 337383 h 6577102"/>
              <a:gd name="connsiteX0" fmla="*/ 0 w 1710584"/>
              <a:gd name="connsiteY0" fmla="*/ 337383 h 6577102"/>
              <a:gd name="connsiteX1" fmla="*/ 1386046 w 1710584"/>
              <a:gd name="connsiteY1" fmla="*/ 0 h 6577102"/>
              <a:gd name="connsiteX2" fmla="*/ 1206137 w 1710584"/>
              <a:gd name="connsiteY2" fmla="*/ 1440999 h 6577102"/>
              <a:gd name="connsiteX3" fmla="*/ 1526211 w 1710584"/>
              <a:gd name="connsiteY3" fmla="*/ 6577102 h 6577102"/>
              <a:gd name="connsiteX4" fmla="*/ 0 w 1710584"/>
              <a:gd name="connsiteY4" fmla="*/ 337383 h 6577102"/>
              <a:gd name="connsiteX0" fmla="*/ 0 w 2013615"/>
              <a:gd name="connsiteY0" fmla="*/ 484288 h 6724007"/>
              <a:gd name="connsiteX1" fmla="*/ 1986650 w 2013615"/>
              <a:gd name="connsiteY1" fmla="*/ 0 h 6724007"/>
              <a:gd name="connsiteX2" fmla="*/ 1206137 w 2013615"/>
              <a:gd name="connsiteY2" fmla="*/ 1587904 h 6724007"/>
              <a:gd name="connsiteX3" fmla="*/ 1526211 w 2013615"/>
              <a:gd name="connsiteY3" fmla="*/ 6724007 h 6724007"/>
              <a:gd name="connsiteX4" fmla="*/ 0 w 2013615"/>
              <a:gd name="connsiteY4" fmla="*/ 484288 h 6724007"/>
              <a:gd name="connsiteX0" fmla="*/ 0 w 2023474"/>
              <a:gd name="connsiteY0" fmla="*/ 484288 h 6724007"/>
              <a:gd name="connsiteX1" fmla="*/ 1986650 w 2023474"/>
              <a:gd name="connsiteY1" fmla="*/ 0 h 6724007"/>
              <a:gd name="connsiteX2" fmla="*/ 1462213 w 2023474"/>
              <a:gd name="connsiteY2" fmla="*/ 3147986 h 6724007"/>
              <a:gd name="connsiteX3" fmla="*/ 1526211 w 2023474"/>
              <a:gd name="connsiteY3" fmla="*/ 6724007 h 6724007"/>
              <a:gd name="connsiteX4" fmla="*/ 0 w 2023474"/>
              <a:gd name="connsiteY4" fmla="*/ 484288 h 6724007"/>
              <a:gd name="connsiteX0" fmla="*/ 0 w 2016410"/>
              <a:gd name="connsiteY0" fmla="*/ 484288 h 6724007"/>
              <a:gd name="connsiteX1" fmla="*/ 1986650 w 2016410"/>
              <a:gd name="connsiteY1" fmla="*/ 0 h 6724007"/>
              <a:gd name="connsiteX2" fmla="*/ 1462213 w 2016410"/>
              <a:gd name="connsiteY2" fmla="*/ 3147986 h 6724007"/>
              <a:gd name="connsiteX3" fmla="*/ 1526211 w 2016410"/>
              <a:gd name="connsiteY3" fmla="*/ 6724007 h 6724007"/>
              <a:gd name="connsiteX4" fmla="*/ 0 w 2016410"/>
              <a:gd name="connsiteY4" fmla="*/ 484288 h 6724007"/>
              <a:gd name="connsiteX0" fmla="*/ 0 w 2015988"/>
              <a:gd name="connsiteY0" fmla="*/ 484288 h 6724007"/>
              <a:gd name="connsiteX1" fmla="*/ 1986650 w 2015988"/>
              <a:gd name="connsiteY1" fmla="*/ 0 h 6724007"/>
              <a:gd name="connsiteX2" fmla="*/ 1462213 w 2015988"/>
              <a:gd name="connsiteY2" fmla="*/ 3147986 h 6724007"/>
              <a:gd name="connsiteX3" fmla="*/ 1526211 w 2015988"/>
              <a:gd name="connsiteY3" fmla="*/ 6724007 h 6724007"/>
              <a:gd name="connsiteX4" fmla="*/ 0 w 2015988"/>
              <a:gd name="connsiteY4" fmla="*/ 484288 h 6724007"/>
              <a:gd name="connsiteX0" fmla="*/ 0 w 2024880"/>
              <a:gd name="connsiteY0" fmla="*/ 484288 h 4269898"/>
              <a:gd name="connsiteX1" fmla="*/ 1986650 w 2024880"/>
              <a:gd name="connsiteY1" fmla="*/ 0 h 4269898"/>
              <a:gd name="connsiteX2" fmla="*/ 1462213 w 2024880"/>
              <a:gd name="connsiteY2" fmla="*/ 3147986 h 4269898"/>
              <a:gd name="connsiteX3" fmla="*/ 935751 w 2024880"/>
              <a:gd name="connsiteY3" fmla="*/ 4269898 h 4269898"/>
              <a:gd name="connsiteX4" fmla="*/ 0 w 2024880"/>
              <a:gd name="connsiteY4" fmla="*/ 484288 h 4269898"/>
              <a:gd name="connsiteX0" fmla="*/ 0 w 2025107"/>
              <a:gd name="connsiteY0" fmla="*/ 484288 h 4285940"/>
              <a:gd name="connsiteX1" fmla="*/ 1986650 w 2025107"/>
              <a:gd name="connsiteY1" fmla="*/ 0 h 4285940"/>
              <a:gd name="connsiteX2" fmla="*/ 1462213 w 2025107"/>
              <a:gd name="connsiteY2" fmla="*/ 3147986 h 4285940"/>
              <a:gd name="connsiteX3" fmla="*/ 910258 w 2025107"/>
              <a:gd name="connsiteY3" fmla="*/ 4285940 h 4285940"/>
              <a:gd name="connsiteX4" fmla="*/ 0 w 2025107"/>
              <a:gd name="connsiteY4" fmla="*/ 484288 h 4285940"/>
              <a:gd name="connsiteX0" fmla="*/ 0 w 2024769"/>
              <a:gd name="connsiteY0" fmla="*/ 484288 h 4387781"/>
              <a:gd name="connsiteX1" fmla="*/ 1986650 w 2024769"/>
              <a:gd name="connsiteY1" fmla="*/ 0 h 4387781"/>
              <a:gd name="connsiteX2" fmla="*/ 1462213 w 2024769"/>
              <a:gd name="connsiteY2" fmla="*/ 3147986 h 4387781"/>
              <a:gd name="connsiteX3" fmla="*/ 948242 w 2024769"/>
              <a:gd name="connsiteY3" fmla="*/ 4387781 h 4387781"/>
              <a:gd name="connsiteX4" fmla="*/ 0 w 2024769"/>
              <a:gd name="connsiteY4" fmla="*/ 484288 h 4387781"/>
              <a:gd name="connsiteX0" fmla="*/ 0 w 2017964"/>
              <a:gd name="connsiteY0" fmla="*/ 484288 h 4387781"/>
              <a:gd name="connsiteX1" fmla="*/ 1986650 w 2017964"/>
              <a:gd name="connsiteY1" fmla="*/ 0 h 4387781"/>
              <a:gd name="connsiteX2" fmla="*/ 1314542 w 2017964"/>
              <a:gd name="connsiteY2" fmla="*/ 1902816 h 4387781"/>
              <a:gd name="connsiteX3" fmla="*/ 948242 w 2017964"/>
              <a:gd name="connsiteY3" fmla="*/ 4387781 h 4387781"/>
              <a:gd name="connsiteX4" fmla="*/ 0 w 2017964"/>
              <a:gd name="connsiteY4" fmla="*/ 484288 h 4387781"/>
              <a:gd name="connsiteX0" fmla="*/ 0 w 2017137"/>
              <a:gd name="connsiteY0" fmla="*/ 484288 h 4387781"/>
              <a:gd name="connsiteX1" fmla="*/ 1986650 w 2017137"/>
              <a:gd name="connsiteY1" fmla="*/ 0 h 4387781"/>
              <a:gd name="connsiteX2" fmla="*/ 1292178 w 2017137"/>
              <a:gd name="connsiteY2" fmla="*/ 1757930 h 4387781"/>
              <a:gd name="connsiteX3" fmla="*/ 948242 w 2017137"/>
              <a:gd name="connsiteY3" fmla="*/ 4387781 h 4387781"/>
              <a:gd name="connsiteX4" fmla="*/ 0 w 2017137"/>
              <a:gd name="connsiteY4" fmla="*/ 484288 h 4387781"/>
              <a:gd name="connsiteX0" fmla="*/ 0 w 1337383"/>
              <a:gd name="connsiteY0" fmla="*/ 269297 h 4172790"/>
              <a:gd name="connsiteX1" fmla="*/ 1107688 w 1337383"/>
              <a:gd name="connsiteY1" fmla="*/ 0 h 4172790"/>
              <a:gd name="connsiteX2" fmla="*/ 1292178 w 1337383"/>
              <a:gd name="connsiteY2" fmla="*/ 1542939 h 4172790"/>
              <a:gd name="connsiteX3" fmla="*/ 948242 w 1337383"/>
              <a:gd name="connsiteY3" fmla="*/ 4172790 h 4172790"/>
              <a:gd name="connsiteX4" fmla="*/ 0 w 1337383"/>
              <a:gd name="connsiteY4" fmla="*/ 269297 h 4172790"/>
              <a:gd name="connsiteX0" fmla="*/ 0 w 1211185"/>
              <a:gd name="connsiteY0" fmla="*/ 269297 h 4172790"/>
              <a:gd name="connsiteX1" fmla="*/ 1107688 w 1211185"/>
              <a:gd name="connsiteY1" fmla="*/ 0 h 4172790"/>
              <a:gd name="connsiteX2" fmla="*/ 949046 w 1211185"/>
              <a:gd name="connsiteY2" fmla="*/ 1783761 h 4172790"/>
              <a:gd name="connsiteX3" fmla="*/ 948242 w 1211185"/>
              <a:gd name="connsiteY3" fmla="*/ 4172790 h 4172790"/>
              <a:gd name="connsiteX4" fmla="*/ 0 w 1211185"/>
              <a:gd name="connsiteY4" fmla="*/ 269297 h 4172790"/>
              <a:gd name="connsiteX0" fmla="*/ 0 w 1674085"/>
              <a:gd name="connsiteY0" fmla="*/ 269297 h 6393330"/>
              <a:gd name="connsiteX1" fmla="*/ 1107688 w 1674085"/>
              <a:gd name="connsiteY1" fmla="*/ 0 h 6393330"/>
              <a:gd name="connsiteX2" fmla="*/ 949046 w 1674085"/>
              <a:gd name="connsiteY2" fmla="*/ 1783761 h 6393330"/>
              <a:gd name="connsiteX3" fmla="*/ 1491377 w 1674085"/>
              <a:gd name="connsiteY3" fmla="*/ 6393330 h 6393330"/>
              <a:gd name="connsiteX4" fmla="*/ 0 w 1674085"/>
              <a:gd name="connsiteY4" fmla="*/ 269297 h 6393330"/>
              <a:gd name="connsiteX0" fmla="*/ 0 w 1491377"/>
              <a:gd name="connsiteY0" fmla="*/ 269297 h 6393330"/>
              <a:gd name="connsiteX1" fmla="*/ 1107688 w 1491377"/>
              <a:gd name="connsiteY1" fmla="*/ 0 h 6393330"/>
              <a:gd name="connsiteX2" fmla="*/ 949046 w 1491377"/>
              <a:gd name="connsiteY2" fmla="*/ 1783761 h 6393330"/>
              <a:gd name="connsiteX3" fmla="*/ 1491377 w 1491377"/>
              <a:gd name="connsiteY3" fmla="*/ 6393330 h 6393330"/>
              <a:gd name="connsiteX4" fmla="*/ 0 w 1491377"/>
              <a:gd name="connsiteY4" fmla="*/ 269297 h 6393330"/>
              <a:gd name="connsiteX0" fmla="*/ 0 w 1491377"/>
              <a:gd name="connsiteY0" fmla="*/ 269297 h 6393330"/>
              <a:gd name="connsiteX1" fmla="*/ 1107688 w 1491377"/>
              <a:gd name="connsiteY1" fmla="*/ 0 h 6393330"/>
              <a:gd name="connsiteX2" fmla="*/ 1281790 w 1491377"/>
              <a:gd name="connsiteY2" fmla="*/ 2222080 h 6393330"/>
              <a:gd name="connsiteX3" fmla="*/ 1491377 w 1491377"/>
              <a:gd name="connsiteY3" fmla="*/ 6393330 h 6393330"/>
              <a:gd name="connsiteX4" fmla="*/ 0 w 1491377"/>
              <a:gd name="connsiteY4" fmla="*/ 269297 h 6393330"/>
              <a:gd name="connsiteX0" fmla="*/ 0 w 1491377"/>
              <a:gd name="connsiteY0" fmla="*/ 269297 h 6393330"/>
              <a:gd name="connsiteX1" fmla="*/ 1107688 w 1491377"/>
              <a:gd name="connsiteY1" fmla="*/ 0 h 6393330"/>
              <a:gd name="connsiteX2" fmla="*/ 1281790 w 1491377"/>
              <a:gd name="connsiteY2" fmla="*/ 2222080 h 6393330"/>
              <a:gd name="connsiteX3" fmla="*/ 1491377 w 1491377"/>
              <a:gd name="connsiteY3" fmla="*/ 6393330 h 6393330"/>
              <a:gd name="connsiteX4" fmla="*/ 0 w 1491377"/>
              <a:gd name="connsiteY4" fmla="*/ 269297 h 6393330"/>
              <a:gd name="connsiteX0" fmla="*/ 0 w 1491377"/>
              <a:gd name="connsiteY0" fmla="*/ 269297 h 6393330"/>
              <a:gd name="connsiteX1" fmla="*/ 1107688 w 1491377"/>
              <a:gd name="connsiteY1" fmla="*/ 0 h 6393330"/>
              <a:gd name="connsiteX2" fmla="*/ 1180015 w 1491377"/>
              <a:gd name="connsiteY2" fmla="*/ 2246974 h 6393330"/>
              <a:gd name="connsiteX3" fmla="*/ 1491377 w 1491377"/>
              <a:gd name="connsiteY3" fmla="*/ 6393330 h 6393330"/>
              <a:gd name="connsiteX4" fmla="*/ 0 w 1491377"/>
              <a:gd name="connsiteY4" fmla="*/ 269297 h 6393330"/>
              <a:gd name="connsiteX0" fmla="*/ 0 w 1491377"/>
              <a:gd name="connsiteY0" fmla="*/ 269297 h 6393330"/>
              <a:gd name="connsiteX1" fmla="*/ 1107688 w 1491377"/>
              <a:gd name="connsiteY1" fmla="*/ 0 h 6393330"/>
              <a:gd name="connsiteX2" fmla="*/ 1180015 w 1491377"/>
              <a:gd name="connsiteY2" fmla="*/ 2246974 h 6393330"/>
              <a:gd name="connsiteX3" fmla="*/ 1491377 w 1491377"/>
              <a:gd name="connsiteY3" fmla="*/ 6393330 h 6393330"/>
              <a:gd name="connsiteX4" fmla="*/ 0 w 1491377"/>
              <a:gd name="connsiteY4" fmla="*/ 269297 h 6393330"/>
              <a:gd name="connsiteX0" fmla="*/ 0 w 1491377"/>
              <a:gd name="connsiteY0" fmla="*/ 271560 h 6395593"/>
              <a:gd name="connsiteX1" fmla="*/ 1116940 w 1491377"/>
              <a:gd name="connsiteY1" fmla="*/ 0 h 6395593"/>
              <a:gd name="connsiteX2" fmla="*/ 1180015 w 1491377"/>
              <a:gd name="connsiteY2" fmla="*/ 2249237 h 6395593"/>
              <a:gd name="connsiteX3" fmla="*/ 1491377 w 1491377"/>
              <a:gd name="connsiteY3" fmla="*/ 6395593 h 6395593"/>
              <a:gd name="connsiteX4" fmla="*/ 0 w 1491377"/>
              <a:gd name="connsiteY4" fmla="*/ 271560 h 6395593"/>
              <a:gd name="connsiteX0" fmla="*/ 0 w 1491377"/>
              <a:gd name="connsiteY0" fmla="*/ 271560 h 6395593"/>
              <a:gd name="connsiteX1" fmla="*/ 1116940 w 1491377"/>
              <a:gd name="connsiteY1" fmla="*/ 0 h 6395593"/>
              <a:gd name="connsiteX2" fmla="*/ 1005422 w 1491377"/>
              <a:gd name="connsiteY2" fmla="*/ 2056603 h 6395593"/>
              <a:gd name="connsiteX3" fmla="*/ 1491377 w 1491377"/>
              <a:gd name="connsiteY3" fmla="*/ 6395593 h 6395593"/>
              <a:gd name="connsiteX4" fmla="*/ 0 w 1491377"/>
              <a:gd name="connsiteY4" fmla="*/ 271560 h 6395593"/>
              <a:gd name="connsiteX0" fmla="*/ 0 w 1538326"/>
              <a:gd name="connsiteY0" fmla="*/ 271560 h 6395593"/>
              <a:gd name="connsiteX1" fmla="*/ 1116940 w 1538326"/>
              <a:gd name="connsiteY1" fmla="*/ 0 h 6395593"/>
              <a:gd name="connsiteX2" fmla="*/ 1531200 w 1538326"/>
              <a:gd name="connsiteY2" fmla="*/ 2241785 h 6395593"/>
              <a:gd name="connsiteX3" fmla="*/ 1491377 w 1538326"/>
              <a:gd name="connsiteY3" fmla="*/ 6395593 h 6395593"/>
              <a:gd name="connsiteX4" fmla="*/ 0 w 1538326"/>
              <a:gd name="connsiteY4" fmla="*/ 271560 h 6395593"/>
              <a:gd name="connsiteX0" fmla="*/ 0 w 1532555"/>
              <a:gd name="connsiteY0" fmla="*/ 271560 h 6395593"/>
              <a:gd name="connsiteX1" fmla="*/ 1116940 w 1532555"/>
              <a:gd name="connsiteY1" fmla="*/ 0 h 6395593"/>
              <a:gd name="connsiteX2" fmla="*/ 1531200 w 1532555"/>
              <a:gd name="connsiteY2" fmla="*/ 2241785 h 6395593"/>
              <a:gd name="connsiteX3" fmla="*/ 1491377 w 1532555"/>
              <a:gd name="connsiteY3" fmla="*/ 6395593 h 6395593"/>
              <a:gd name="connsiteX4" fmla="*/ 0 w 1532555"/>
              <a:gd name="connsiteY4" fmla="*/ 271560 h 6395593"/>
              <a:gd name="connsiteX0" fmla="*/ 0 w 1552003"/>
              <a:gd name="connsiteY0" fmla="*/ 271560 h 6395593"/>
              <a:gd name="connsiteX1" fmla="*/ 1116940 w 1552003"/>
              <a:gd name="connsiteY1" fmla="*/ 0 h 6395593"/>
              <a:gd name="connsiteX2" fmla="*/ 1531200 w 1552003"/>
              <a:gd name="connsiteY2" fmla="*/ 2241785 h 6395593"/>
              <a:gd name="connsiteX3" fmla="*/ 1491377 w 1552003"/>
              <a:gd name="connsiteY3" fmla="*/ 6395593 h 6395593"/>
              <a:gd name="connsiteX4" fmla="*/ 0 w 1552003"/>
              <a:gd name="connsiteY4" fmla="*/ 271560 h 6395593"/>
              <a:gd name="connsiteX0" fmla="*/ 0 w 1491377"/>
              <a:gd name="connsiteY0" fmla="*/ 271560 h 6395593"/>
              <a:gd name="connsiteX1" fmla="*/ 1116940 w 1491377"/>
              <a:gd name="connsiteY1" fmla="*/ 0 h 6395593"/>
              <a:gd name="connsiteX2" fmla="*/ 1416184 w 1491377"/>
              <a:gd name="connsiteY2" fmla="*/ 1691376 h 6395593"/>
              <a:gd name="connsiteX3" fmla="*/ 1491377 w 1491377"/>
              <a:gd name="connsiteY3" fmla="*/ 6395593 h 6395593"/>
              <a:gd name="connsiteX4" fmla="*/ 0 w 1491377"/>
              <a:gd name="connsiteY4" fmla="*/ 271560 h 6395593"/>
              <a:gd name="connsiteX0" fmla="*/ 0 w 1491377"/>
              <a:gd name="connsiteY0" fmla="*/ 271560 h 6395593"/>
              <a:gd name="connsiteX1" fmla="*/ 1116940 w 1491377"/>
              <a:gd name="connsiteY1" fmla="*/ 0 h 6395593"/>
              <a:gd name="connsiteX2" fmla="*/ 1416184 w 1491377"/>
              <a:gd name="connsiteY2" fmla="*/ 1691376 h 6395593"/>
              <a:gd name="connsiteX3" fmla="*/ 1491377 w 1491377"/>
              <a:gd name="connsiteY3" fmla="*/ 6395593 h 6395593"/>
              <a:gd name="connsiteX4" fmla="*/ 0 w 1491377"/>
              <a:gd name="connsiteY4" fmla="*/ 271560 h 6395593"/>
              <a:gd name="connsiteX0" fmla="*/ 0 w 1491377"/>
              <a:gd name="connsiteY0" fmla="*/ 271560 h 6395593"/>
              <a:gd name="connsiteX1" fmla="*/ 1116940 w 1491377"/>
              <a:gd name="connsiteY1" fmla="*/ 0 h 6395593"/>
              <a:gd name="connsiteX2" fmla="*/ 1416184 w 1491377"/>
              <a:gd name="connsiteY2" fmla="*/ 1691376 h 6395593"/>
              <a:gd name="connsiteX3" fmla="*/ 1491377 w 1491377"/>
              <a:gd name="connsiteY3" fmla="*/ 6395593 h 6395593"/>
              <a:gd name="connsiteX4" fmla="*/ 0 w 1491377"/>
              <a:gd name="connsiteY4" fmla="*/ 271560 h 6395593"/>
              <a:gd name="connsiteX0" fmla="*/ 0 w 1491377"/>
              <a:gd name="connsiteY0" fmla="*/ 169722 h 6293755"/>
              <a:gd name="connsiteX1" fmla="*/ 700589 w 1491377"/>
              <a:gd name="connsiteY1" fmla="*/ 0 h 6293755"/>
              <a:gd name="connsiteX2" fmla="*/ 1416184 w 1491377"/>
              <a:gd name="connsiteY2" fmla="*/ 1589538 h 6293755"/>
              <a:gd name="connsiteX3" fmla="*/ 1491377 w 1491377"/>
              <a:gd name="connsiteY3" fmla="*/ 6293755 h 6293755"/>
              <a:gd name="connsiteX4" fmla="*/ 0 w 1491377"/>
              <a:gd name="connsiteY4" fmla="*/ 169722 h 6293755"/>
              <a:gd name="connsiteX0" fmla="*/ 0 w 1491377"/>
              <a:gd name="connsiteY0" fmla="*/ 169722 h 6293755"/>
              <a:gd name="connsiteX1" fmla="*/ 700589 w 1491377"/>
              <a:gd name="connsiteY1" fmla="*/ 0 h 6293755"/>
              <a:gd name="connsiteX2" fmla="*/ 1210372 w 1491377"/>
              <a:gd name="connsiteY2" fmla="*/ 1630073 h 6293755"/>
              <a:gd name="connsiteX3" fmla="*/ 1491377 w 1491377"/>
              <a:gd name="connsiteY3" fmla="*/ 6293755 h 6293755"/>
              <a:gd name="connsiteX4" fmla="*/ 0 w 1491377"/>
              <a:gd name="connsiteY4" fmla="*/ 169722 h 6293755"/>
              <a:gd name="connsiteX0" fmla="*/ 0 w 1525723"/>
              <a:gd name="connsiteY0" fmla="*/ 169722 h 6353995"/>
              <a:gd name="connsiteX1" fmla="*/ 700589 w 1525723"/>
              <a:gd name="connsiteY1" fmla="*/ 0 h 6353995"/>
              <a:gd name="connsiteX2" fmla="*/ 1210372 w 1525723"/>
              <a:gd name="connsiteY2" fmla="*/ 1630073 h 6353995"/>
              <a:gd name="connsiteX3" fmla="*/ 1525723 w 1525723"/>
              <a:gd name="connsiteY3" fmla="*/ 6353995 h 6353995"/>
              <a:gd name="connsiteX4" fmla="*/ 0 w 1525723"/>
              <a:gd name="connsiteY4" fmla="*/ 169722 h 6353995"/>
              <a:gd name="connsiteX0" fmla="*/ 0 w 1516404"/>
              <a:gd name="connsiteY0" fmla="*/ 169722 h 6369349"/>
              <a:gd name="connsiteX1" fmla="*/ 700589 w 1516404"/>
              <a:gd name="connsiteY1" fmla="*/ 0 h 6369349"/>
              <a:gd name="connsiteX2" fmla="*/ 1210372 w 1516404"/>
              <a:gd name="connsiteY2" fmla="*/ 1630073 h 6369349"/>
              <a:gd name="connsiteX3" fmla="*/ 1516404 w 1516404"/>
              <a:gd name="connsiteY3" fmla="*/ 6369349 h 6369349"/>
              <a:gd name="connsiteX4" fmla="*/ 0 w 1516404"/>
              <a:gd name="connsiteY4" fmla="*/ 169722 h 636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6404" h="6369349">
                <a:moveTo>
                  <a:pt x="0" y="169722"/>
                </a:moveTo>
                <a:lnTo>
                  <a:pt x="700589" y="0"/>
                </a:lnTo>
                <a:cubicBezTo>
                  <a:pt x="955762" y="283569"/>
                  <a:pt x="1074403" y="568515"/>
                  <a:pt x="1210372" y="1630073"/>
                </a:cubicBezTo>
                <a:cubicBezTo>
                  <a:pt x="1346341" y="2691631"/>
                  <a:pt x="1243092" y="4522688"/>
                  <a:pt x="1516404" y="6369349"/>
                </a:cubicBezTo>
                <a:lnTo>
                  <a:pt x="0" y="1697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3C69A8-DC07-4ECF-9920-EE9B636AC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A78D6581-075E-48A9-9370-8DE3306C91B6}"/>
              </a:ext>
            </a:extLst>
          </p:cNvPr>
          <p:cNvSpPr txBox="1"/>
          <p:nvPr/>
        </p:nvSpPr>
        <p:spPr>
          <a:xfrm>
            <a:off x="503618" y="1254173"/>
            <a:ext cx="1120139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Tra </a:t>
            </a:r>
            <a:r>
              <a:rPr lang="vi-VN" sz="2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cứu</a:t>
            </a:r>
            <a:r>
              <a:rPr lang="vi-VN" sz="2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từ</a:t>
            </a:r>
            <a:r>
              <a:rPr lang="vi-VN" sz="2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điển</a:t>
            </a:r>
            <a:r>
              <a:rPr lang="vi-VN" sz="2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: </a:t>
            </a:r>
            <a:r>
              <a:rPr lang="vi-VN" sz="2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Tổ</a:t>
            </a:r>
            <a:r>
              <a:rPr lang="vi-VN" sz="2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chức</a:t>
            </a:r>
            <a:r>
              <a:rPr lang="vi-VN" sz="2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từ</a:t>
            </a:r>
            <a:r>
              <a:rPr lang="vi-VN" sz="2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điển</a:t>
            </a:r>
            <a:r>
              <a:rPr lang="vi-VN" sz="2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theo </a:t>
            </a:r>
            <a:r>
              <a:rPr lang="vi-VN" sz="2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cấu</a:t>
            </a:r>
            <a:r>
              <a:rPr lang="vi-VN" sz="2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trúc</a:t>
            </a:r>
            <a:r>
              <a:rPr lang="vi-VN" sz="2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danh </a:t>
            </a:r>
            <a:r>
              <a:rPr lang="vi-VN" sz="2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sách</a:t>
            </a:r>
            <a:r>
              <a:rPr lang="vi-VN" sz="2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liên </a:t>
            </a:r>
            <a:r>
              <a:rPr lang="vi-VN" sz="2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kết</a:t>
            </a:r>
            <a:r>
              <a:rPr lang="vi-VN" sz="2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kép</a:t>
            </a:r>
            <a:r>
              <a:rPr lang="en-US" sz="2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HOẶC </a:t>
            </a:r>
            <a:r>
              <a:rPr lang="en-US" sz="2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cây</a:t>
            </a:r>
            <a:r>
              <a:rPr lang="en-US" sz="2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AVL.</a:t>
            </a:r>
          </a:p>
          <a:p>
            <a:endParaRPr lang="en-US" sz="2200" b="1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</a:endParaRPr>
          </a:p>
          <a:p>
            <a:r>
              <a:rPr lang="vi-VN" sz="2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Mỗi</a:t>
            </a:r>
            <a:r>
              <a:rPr lang="vi-VN" sz="2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từ</a:t>
            </a:r>
            <a:r>
              <a:rPr lang="vi-VN" sz="2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gồm</a:t>
            </a:r>
            <a:r>
              <a:rPr lang="vi-VN" sz="2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có</a:t>
            </a:r>
            <a:r>
              <a:rPr lang="vi-VN" sz="2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các</a:t>
            </a:r>
            <a:r>
              <a:rPr lang="vi-VN" sz="2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thông tin: </a:t>
            </a:r>
            <a:r>
              <a:rPr lang="vi-VN" sz="2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Từ</a:t>
            </a:r>
            <a:r>
              <a:rPr lang="vi-VN" sz="2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, </a:t>
            </a:r>
            <a:r>
              <a:rPr lang="vi-VN" sz="2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loại</a:t>
            </a:r>
            <a:r>
              <a:rPr lang="vi-VN" sz="2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từ</a:t>
            </a:r>
            <a:r>
              <a:rPr lang="vi-VN" sz="2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, </a:t>
            </a:r>
            <a:r>
              <a:rPr lang="vi-VN" sz="2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các</a:t>
            </a:r>
            <a:r>
              <a:rPr lang="vi-VN" sz="2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nghĩa</a:t>
            </a:r>
            <a:r>
              <a:rPr lang="vi-VN" sz="2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việt</a:t>
            </a:r>
            <a:r>
              <a:rPr lang="vi-VN" sz="2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(theo </a:t>
            </a:r>
            <a:r>
              <a:rPr lang="vi-VN" sz="2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cấu</a:t>
            </a:r>
            <a:r>
              <a:rPr lang="vi-VN" sz="2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trúc</a:t>
            </a:r>
            <a:r>
              <a:rPr lang="vi-VN" sz="2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danh </a:t>
            </a:r>
            <a:r>
              <a:rPr lang="vi-VN" sz="2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sách</a:t>
            </a:r>
            <a:r>
              <a:rPr lang="vi-VN" sz="2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tuyến</a:t>
            </a:r>
            <a:r>
              <a:rPr lang="vi-VN" sz="2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tính</a:t>
            </a:r>
            <a:r>
              <a:rPr lang="vi-VN" sz="2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)</a:t>
            </a:r>
            <a:endParaRPr lang="en-US" sz="2200" b="1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</a:endParaRPr>
          </a:p>
          <a:p>
            <a:endParaRPr lang="en-US" sz="2200" b="1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</a:endParaRPr>
          </a:p>
          <a:p>
            <a:r>
              <a:rPr lang="vi-VN" sz="2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Chương </a:t>
            </a:r>
            <a:r>
              <a:rPr lang="vi-VN" sz="2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trình</a:t>
            </a:r>
            <a:r>
              <a:rPr lang="vi-VN" sz="2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có</a:t>
            </a:r>
            <a:r>
              <a:rPr lang="vi-VN" sz="2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các</a:t>
            </a:r>
            <a:r>
              <a:rPr lang="vi-VN" sz="2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chức</a:t>
            </a:r>
            <a:r>
              <a:rPr lang="vi-VN" sz="2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năng: </a:t>
            </a:r>
            <a:endParaRPr lang="en-US" sz="2200" b="1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N</a:t>
            </a:r>
            <a:r>
              <a:rPr lang="vi-VN" sz="2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hập</a:t>
            </a:r>
            <a:r>
              <a:rPr lang="vi-VN" sz="2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từ</a:t>
            </a:r>
            <a:r>
              <a:rPr lang="vi-VN" sz="2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mới</a:t>
            </a:r>
            <a:endParaRPr lang="en-US" sz="2200" b="1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H</a:t>
            </a:r>
            <a:r>
              <a:rPr lang="vi-VN" sz="2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iệu</a:t>
            </a:r>
            <a:r>
              <a:rPr lang="vi-VN" sz="2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chỉnh</a:t>
            </a:r>
            <a:r>
              <a:rPr lang="vi-VN" sz="2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từ</a:t>
            </a:r>
            <a:r>
              <a:rPr lang="vi-VN" sz="2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endParaRPr lang="en-US" sz="2200" b="1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X</a:t>
            </a:r>
            <a:r>
              <a:rPr lang="vi-VN" sz="2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óa</a:t>
            </a:r>
            <a:r>
              <a:rPr lang="vi-VN" sz="2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từ</a:t>
            </a:r>
            <a:endParaRPr lang="en-US" sz="2200" b="1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</a:t>
            </a:r>
            <a:r>
              <a:rPr lang="vi-VN" sz="2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ra </a:t>
            </a:r>
            <a:r>
              <a:rPr lang="vi-VN" sz="2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từ</a:t>
            </a:r>
            <a:r>
              <a:rPr lang="vi-VN" sz="2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br>
              <a:rPr lang="en-US" sz="2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</a:br>
            <a:r>
              <a:rPr lang="en-US" sz="2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G</a:t>
            </a:r>
            <a:r>
              <a:rPr lang="vi-VN" sz="2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hi </a:t>
            </a:r>
            <a:r>
              <a:rPr lang="vi-VN" sz="2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từ</a:t>
            </a:r>
            <a:r>
              <a:rPr lang="vi-VN" sz="2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vào</a:t>
            </a:r>
            <a:r>
              <a:rPr lang="vi-VN" sz="2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file</a:t>
            </a:r>
            <a:r>
              <a:rPr lang="en-US" sz="2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nếu</a:t>
            </a:r>
            <a:r>
              <a:rPr lang="en-US" sz="2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có</a:t>
            </a:r>
            <a:r>
              <a:rPr lang="en-US" sz="2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thay</a:t>
            </a:r>
            <a:r>
              <a:rPr lang="en-US" sz="2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đổi</a:t>
            </a:r>
            <a:r>
              <a:rPr lang="vi-VN" sz="2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</a:p>
          <a:p>
            <a:endParaRPr lang="en-US" sz="2200" b="1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</a:endParaRPr>
          </a:p>
          <a:p>
            <a:r>
              <a:rPr lang="en-US" sz="2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Lưu</a:t>
            </a:r>
            <a:r>
              <a:rPr lang="en-US" sz="2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ý: </a:t>
            </a:r>
            <a:r>
              <a:rPr lang="vi-VN" sz="2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Các</a:t>
            </a:r>
            <a:r>
              <a:rPr lang="vi-VN" sz="2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thuật</a:t>
            </a:r>
            <a:r>
              <a:rPr lang="vi-VN" sz="2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toán</a:t>
            </a:r>
            <a:r>
              <a:rPr lang="vi-VN" sz="2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xử</a:t>
            </a:r>
            <a:r>
              <a:rPr lang="vi-VN" sz="2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lý</a:t>
            </a:r>
            <a:r>
              <a:rPr lang="vi-VN" sz="2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trên </a:t>
            </a:r>
            <a:r>
              <a:rPr lang="vi-VN" sz="2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từ</a:t>
            </a:r>
            <a:r>
              <a:rPr lang="vi-VN" sz="2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điển</a:t>
            </a:r>
            <a:r>
              <a:rPr lang="vi-VN" sz="2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đều</a:t>
            </a:r>
            <a:r>
              <a:rPr lang="vi-VN" sz="2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thực</a:t>
            </a:r>
            <a:r>
              <a:rPr lang="vi-VN" sz="2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hiện</a:t>
            </a:r>
            <a:r>
              <a:rPr lang="vi-VN" sz="2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trong </a:t>
            </a:r>
            <a:r>
              <a:rPr lang="vi-VN" sz="2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bộ</a:t>
            </a:r>
            <a:r>
              <a:rPr lang="vi-VN" sz="2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nhớ</a:t>
            </a:r>
            <a:r>
              <a:rPr lang="vi-VN" sz="2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trong . </a:t>
            </a:r>
            <a:r>
              <a:rPr lang="vi-VN" sz="2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File</a:t>
            </a:r>
            <a:r>
              <a:rPr lang="vi-VN" sz="2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chỉ</a:t>
            </a:r>
            <a:r>
              <a:rPr lang="vi-VN" sz="2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là</a:t>
            </a:r>
            <a:r>
              <a:rPr lang="vi-VN" sz="2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nơi lưu </a:t>
            </a:r>
            <a:r>
              <a:rPr lang="vi-VN" sz="2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các</a:t>
            </a:r>
            <a:r>
              <a:rPr lang="vi-VN" sz="2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từ</a:t>
            </a:r>
            <a:r>
              <a:rPr lang="vi-VN" sz="2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khi </a:t>
            </a:r>
            <a:r>
              <a:rPr lang="vi-VN" sz="2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có</a:t>
            </a:r>
            <a:r>
              <a:rPr lang="vi-VN" sz="2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sự</a:t>
            </a:r>
            <a:r>
              <a:rPr lang="vi-VN" sz="2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thay </a:t>
            </a:r>
            <a:r>
              <a:rPr lang="vi-VN" sz="2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đổi</a:t>
            </a:r>
            <a:r>
              <a:rPr lang="vi-VN" sz="2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trên </a:t>
            </a:r>
            <a:r>
              <a:rPr lang="vi-VN" sz="2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từ</a:t>
            </a:r>
            <a:r>
              <a:rPr lang="vi-VN" sz="2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điển</a:t>
            </a:r>
            <a:r>
              <a:rPr lang="vi-VN" sz="2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trong </a:t>
            </a:r>
            <a:r>
              <a:rPr lang="vi-VN" sz="2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bộ</a:t>
            </a:r>
            <a:r>
              <a:rPr lang="vi-VN" sz="2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nhớ</a:t>
            </a:r>
            <a:r>
              <a:rPr lang="vi-VN" sz="2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trong.</a:t>
            </a:r>
            <a:endParaRPr lang="en-US" sz="22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</a:endParaRP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F0CA1ACD-F1C0-46FB-8ADB-EA860677B40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508" y="2589693"/>
            <a:ext cx="3883619" cy="1106277"/>
          </a:xfrm>
          <a:prstGeom prst="rect">
            <a:avLst/>
          </a:prstGeom>
        </p:spPr>
      </p:pic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F3FEE78A-DCB6-45DA-99D2-A8759FD4B1D3}"/>
              </a:ext>
            </a:extLst>
          </p:cNvPr>
          <p:cNvSpPr txBox="1"/>
          <p:nvPr/>
        </p:nvSpPr>
        <p:spPr>
          <a:xfrm>
            <a:off x="3124200" y="337668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ĐỀ BÀI THI TỪ ĐIỂN</a:t>
            </a:r>
          </a:p>
        </p:txBody>
      </p:sp>
    </p:spTree>
    <p:extLst>
      <p:ext uri="{BB962C8B-B14F-4D97-AF65-F5344CB8AC3E}">
        <p14:creationId xmlns:p14="http://schemas.microsoft.com/office/powerpoint/2010/main" val="48765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9F354D-5B23-470A-9A06-D8861B0AF86A}"/>
              </a:ext>
            </a:extLst>
          </p:cNvPr>
          <p:cNvSpPr txBox="1"/>
          <p:nvPr/>
        </p:nvSpPr>
        <p:spPr>
          <a:xfrm>
            <a:off x="2820138" y="298634"/>
            <a:ext cx="655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Hướng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dẫn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giải</a:t>
            </a:r>
            <a:endParaRPr lang="en-US" sz="3200" dirty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</a:endParaRP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272" y="2736921"/>
            <a:ext cx="3883619" cy="1106277"/>
          </a:xfrm>
          <a:prstGeom prst="rect">
            <a:avLst/>
          </a:prstGeom>
        </p:spPr>
      </p:pic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47C19AEC-04BD-407E-916E-A91A606349C8}"/>
              </a:ext>
            </a:extLst>
          </p:cNvPr>
          <p:cNvSpPr txBox="1"/>
          <p:nvPr/>
        </p:nvSpPr>
        <p:spPr>
          <a:xfrm>
            <a:off x="986118" y="1412764"/>
            <a:ext cx="970877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Với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dự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án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này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các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bạn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cần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cài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đặt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chính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xác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các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cấu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trúc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dữ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liệu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như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Danh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sách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liên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kết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đôi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Cây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AVL</a:t>
            </a:r>
          </a:p>
          <a:p>
            <a:endParaRPr lang="en-US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Các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phương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thức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cần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có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trong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hai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Cấu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trúc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dữ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liệu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trên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Với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DSLK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đôi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: 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isEmpty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(),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insertHead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(),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insertLast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(),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insertAt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deleteHead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(),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deleteLast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(),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deleteAt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(), print(), search()</a:t>
            </a:r>
          </a:p>
          <a:p>
            <a:endParaRPr lang="en-US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Với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AVLTree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: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search(), insert(), print(),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leftRotate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(),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rightRotate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PreoderTraversal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(),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PosorderTraversal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(),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InorderTraversal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</a:p>
          <a:p>
            <a:endParaRPr lang="en-US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Sau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khi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cài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đặt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xong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việc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tiếp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đơn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giản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chỉ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là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 menu,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chọn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các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chức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năng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yêu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cầu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người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dùng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25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ea typeface="Roboto" panose="020000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ea typeface="Roboto" panose="02000000000000000000" pitchFamily="2" charset="0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272" y="2736921"/>
            <a:ext cx="3883619" cy="1106277"/>
          </a:xfrm>
          <a:prstGeom prst="rect">
            <a:avLst/>
          </a:prstGeom>
        </p:spPr>
      </p:pic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D6890C2E-DE35-4F5A-9AA0-0C16A4730000}"/>
              </a:ext>
            </a:extLst>
          </p:cNvPr>
          <p:cNvSpPr txBox="1"/>
          <p:nvPr/>
        </p:nvSpPr>
        <p:spPr>
          <a:xfrm>
            <a:off x="2958353" y="430306"/>
            <a:ext cx="7386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Hướng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dẫn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các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chức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năng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dự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án</a:t>
            </a:r>
            <a:endParaRPr lang="en-US" sz="3200" b="1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BB000BE5-16E0-4316-9DDA-7757DED69D52}"/>
              </a:ext>
            </a:extLst>
          </p:cNvPr>
          <p:cNvSpPr txBox="1"/>
          <p:nvPr/>
        </p:nvSpPr>
        <p:spPr>
          <a:xfrm>
            <a:off x="977153" y="1362075"/>
            <a:ext cx="102376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u="sng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Chức</a:t>
            </a:r>
            <a:r>
              <a:rPr lang="en-US" sz="2000" b="1" i="0" u="sng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b="1" i="0" u="sng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năng</a:t>
            </a:r>
            <a:r>
              <a:rPr lang="en-US" sz="2000" b="1" i="0" u="sng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n</a:t>
            </a:r>
            <a:r>
              <a:rPr lang="vi-VN" sz="2000" b="1" u="sng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hập</a:t>
            </a:r>
            <a:r>
              <a:rPr lang="vi-VN" sz="2000" b="1" u="sng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000" b="1" u="sng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từ</a:t>
            </a:r>
            <a:r>
              <a:rPr lang="vi-VN" sz="2000" b="1" u="sng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000" b="1" u="sng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mới</a:t>
            </a:r>
            <a:endParaRPr lang="en-US" sz="2000" b="1" i="0" u="sng" dirty="0">
              <a:solidFill>
                <a:schemeClr val="bg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n-US" sz="20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Nhập</a:t>
            </a:r>
            <a:r>
              <a:rPr lang="en-US" sz="2000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các</a:t>
            </a:r>
            <a:r>
              <a:rPr lang="en-US" sz="2000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thông</a:t>
            </a:r>
            <a:r>
              <a:rPr lang="en-US" sz="2000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tin </a:t>
            </a:r>
            <a:r>
              <a:rPr lang="en-US" sz="20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cơ</a:t>
            </a:r>
            <a:r>
              <a:rPr lang="en-US" sz="2000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bản</a:t>
            </a:r>
            <a:r>
              <a:rPr lang="en-US" sz="2000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của</a:t>
            </a:r>
            <a:r>
              <a:rPr lang="en-US" sz="2000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từ</a:t>
            </a:r>
            <a:r>
              <a:rPr lang="en-US" sz="2000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mới</a:t>
            </a:r>
            <a:endParaRPr lang="en-US" sz="2000" b="0" i="0" dirty="0">
              <a:solidFill>
                <a:schemeClr val="bg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000" b="0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Thêm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từ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mới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vào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DSLK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đôi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cây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AVL</a:t>
            </a:r>
          </a:p>
          <a:p>
            <a:endParaRPr lang="en-US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Cập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nhật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lại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file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từ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điển</a:t>
            </a:r>
            <a:endParaRPr lang="en-US" sz="2000" b="0" i="0" dirty="0">
              <a:solidFill>
                <a:schemeClr val="bg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56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ea typeface="Roboto" panose="020000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ea typeface="Roboto" panose="02000000000000000000" pitchFamily="2" charset="0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272" y="2736921"/>
            <a:ext cx="3883619" cy="1106277"/>
          </a:xfrm>
          <a:prstGeom prst="rect">
            <a:avLst/>
          </a:prstGeom>
        </p:spPr>
      </p:pic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D6890C2E-DE35-4F5A-9AA0-0C16A4730000}"/>
              </a:ext>
            </a:extLst>
          </p:cNvPr>
          <p:cNvSpPr txBox="1"/>
          <p:nvPr/>
        </p:nvSpPr>
        <p:spPr>
          <a:xfrm>
            <a:off x="2958353" y="430306"/>
            <a:ext cx="7386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Hướng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dẫn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các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chức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năng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dự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án</a:t>
            </a:r>
            <a:endParaRPr lang="en-US" sz="3200" b="1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BB000BE5-16E0-4316-9DDA-7757DED69D52}"/>
              </a:ext>
            </a:extLst>
          </p:cNvPr>
          <p:cNvSpPr txBox="1"/>
          <p:nvPr/>
        </p:nvSpPr>
        <p:spPr>
          <a:xfrm>
            <a:off x="977153" y="1362075"/>
            <a:ext cx="102376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Chức</a:t>
            </a:r>
            <a:r>
              <a:rPr lang="en-US" b="1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năng</a:t>
            </a:r>
            <a:r>
              <a:rPr lang="en-US" b="1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hiệu</a:t>
            </a:r>
            <a:r>
              <a:rPr lang="en-US" b="1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chỉnh</a:t>
            </a:r>
            <a:r>
              <a:rPr lang="en-US" b="1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từ</a:t>
            </a:r>
            <a:r>
              <a:rPr lang="en-US" b="1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Nhập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từ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tiếng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bạn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muốn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chỉnh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sửa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Duyệt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trong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DSLK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đôi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cây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AVL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lấy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ra list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các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từ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tiếng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đã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tìm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thấy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nếu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không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có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thì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thông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báo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ra console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người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dùng</a:t>
            </a:r>
            <a:endParaRPr lang="en-US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Nhập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index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từ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mà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bạn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muốn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sửa</a:t>
            </a:r>
            <a:endParaRPr lang="en-US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Chỉnh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sửa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các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thông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tin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của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từ</a:t>
            </a:r>
            <a:endParaRPr lang="en-US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Cập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nhật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lại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DSLK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đôi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cây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AVL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Cập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nhật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file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từ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điển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1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ea typeface="Roboto" panose="020000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ea typeface="Roboto" panose="02000000000000000000" pitchFamily="2" charset="0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272" y="2736921"/>
            <a:ext cx="3883619" cy="1106277"/>
          </a:xfrm>
          <a:prstGeom prst="rect">
            <a:avLst/>
          </a:prstGeom>
        </p:spPr>
      </p:pic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D6890C2E-DE35-4F5A-9AA0-0C16A4730000}"/>
              </a:ext>
            </a:extLst>
          </p:cNvPr>
          <p:cNvSpPr txBox="1"/>
          <p:nvPr/>
        </p:nvSpPr>
        <p:spPr>
          <a:xfrm>
            <a:off x="2958353" y="430306"/>
            <a:ext cx="7386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Hướng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dẫn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các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chức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năng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dự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án</a:t>
            </a:r>
            <a:endParaRPr lang="en-US" sz="3200" b="1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BB000BE5-16E0-4316-9DDA-7757DED69D52}"/>
              </a:ext>
            </a:extLst>
          </p:cNvPr>
          <p:cNvSpPr txBox="1"/>
          <p:nvPr/>
        </p:nvSpPr>
        <p:spPr>
          <a:xfrm>
            <a:off x="977153" y="1362075"/>
            <a:ext cx="102376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Chức</a:t>
            </a:r>
            <a:r>
              <a:rPr lang="en-US" b="1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năng</a:t>
            </a:r>
            <a:r>
              <a:rPr lang="en-US" b="1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xóa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từ</a:t>
            </a:r>
            <a:r>
              <a:rPr lang="en-US" b="1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Nhập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từ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tiếng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bạn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muốn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xóa</a:t>
            </a:r>
            <a:endParaRPr lang="en-US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Duyệt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trong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DSLK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đôi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cây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AVL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lấy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ra list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các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từ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tiếng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đã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tìm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thấy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nếu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không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có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thì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thông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báo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ra console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người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dùng</a:t>
            </a:r>
            <a:endParaRPr lang="en-US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Nhập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index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từ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mà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bạn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muốn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xóa</a:t>
            </a:r>
            <a:endParaRPr lang="en-US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Cập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nhật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lại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DSLK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đôi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cây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AVL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Cập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nhật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file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từ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điển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510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ea typeface="Roboto" panose="020000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ea typeface="Roboto" panose="02000000000000000000" pitchFamily="2" charset="0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272" y="2736921"/>
            <a:ext cx="3883619" cy="1106277"/>
          </a:xfrm>
          <a:prstGeom prst="rect">
            <a:avLst/>
          </a:prstGeom>
        </p:spPr>
      </p:pic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D6890C2E-DE35-4F5A-9AA0-0C16A4730000}"/>
              </a:ext>
            </a:extLst>
          </p:cNvPr>
          <p:cNvSpPr txBox="1"/>
          <p:nvPr/>
        </p:nvSpPr>
        <p:spPr>
          <a:xfrm>
            <a:off x="2958353" y="430306"/>
            <a:ext cx="7386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Hướng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dẫn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các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chức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năng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dự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án</a:t>
            </a:r>
            <a:endParaRPr lang="en-US" sz="3200" b="1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BB000BE5-16E0-4316-9DDA-7757DED69D52}"/>
              </a:ext>
            </a:extLst>
          </p:cNvPr>
          <p:cNvSpPr txBox="1"/>
          <p:nvPr/>
        </p:nvSpPr>
        <p:spPr>
          <a:xfrm>
            <a:off x="977153" y="1362075"/>
            <a:ext cx="102376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Chức</a:t>
            </a:r>
            <a:r>
              <a:rPr lang="en-US" b="1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năng</a:t>
            </a:r>
            <a:r>
              <a:rPr lang="en-US" b="1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tra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i="0" dirty="0" err="1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từ</a:t>
            </a:r>
            <a:r>
              <a:rPr lang="en-US" b="1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Nhập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từ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tiếng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bạn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muốn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tìm</a:t>
            </a:r>
            <a:endParaRPr lang="en-US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Duyệt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trong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DSLK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đôi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cây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AVL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lấy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ra list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các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từ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tiếng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đã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tìm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thấy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nếu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không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có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thì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thông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báo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ra console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người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dùng</a:t>
            </a:r>
            <a:endParaRPr lang="en-US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59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1B70DF2-3AF1-43AB-9A6C-D5AF950A3F75}"/>
              </a:ext>
            </a:extLst>
          </p:cNvPr>
          <p:cNvSpPr txBox="1"/>
          <p:nvPr/>
        </p:nvSpPr>
        <p:spPr>
          <a:xfrm>
            <a:off x="5989638" y="2776657"/>
            <a:ext cx="5241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</a:rPr>
              <a:t>Thank You</a:t>
            </a: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EEF02C87-4EB9-4FF4-94FC-039548A95B77}"/>
              </a:ext>
            </a:extLst>
          </p:cNvPr>
          <p:cNvSpPr>
            <a:spLocks/>
          </p:cNvSpPr>
          <p:nvPr/>
        </p:nvSpPr>
        <p:spPr bwMode="auto">
          <a:xfrm>
            <a:off x="4763" y="4763"/>
            <a:ext cx="7688263" cy="6848475"/>
          </a:xfrm>
          <a:custGeom>
            <a:avLst/>
            <a:gdLst>
              <a:gd name="T0" fmla="*/ 4783 w 4845"/>
              <a:gd name="T1" fmla="*/ 4320 h 4320"/>
              <a:gd name="T2" fmla="*/ 0 w 4845"/>
              <a:gd name="T3" fmla="*/ 4320 h 4320"/>
              <a:gd name="T4" fmla="*/ 0 w 4845"/>
              <a:gd name="T5" fmla="*/ 0 h 4320"/>
              <a:gd name="T6" fmla="*/ 4845 w 4845"/>
              <a:gd name="T7" fmla="*/ 0 h 4320"/>
              <a:gd name="T8" fmla="*/ 3940 w 4845"/>
              <a:gd name="T9" fmla="*/ 1164 h 4320"/>
              <a:gd name="T10" fmla="*/ 2860 w 4845"/>
              <a:gd name="T11" fmla="*/ 2652 h 4320"/>
              <a:gd name="T12" fmla="*/ 4783 w 4845"/>
              <a:gd name="T13" fmla="*/ 432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45" h="4320">
                <a:moveTo>
                  <a:pt x="4783" y="4320"/>
                </a:moveTo>
                <a:cubicBezTo>
                  <a:pt x="0" y="4320"/>
                  <a:pt x="0" y="4320"/>
                  <a:pt x="0" y="4320"/>
                </a:cubicBezTo>
                <a:cubicBezTo>
                  <a:pt x="0" y="0"/>
                  <a:pt x="0" y="0"/>
                  <a:pt x="0" y="0"/>
                </a:cubicBezTo>
                <a:cubicBezTo>
                  <a:pt x="4845" y="0"/>
                  <a:pt x="4845" y="0"/>
                  <a:pt x="4845" y="0"/>
                </a:cubicBezTo>
                <a:cubicBezTo>
                  <a:pt x="4807" y="416"/>
                  <a:pt x="4589" y="773"/>
                  <a:pt x="3940" y="1164"/>
                </a:cubicBezTo>
                <a:cubicBezTo>
                  <a:pt x="3156" y="1636"/>
                  <a:pt x="2692" y="1892"/>
                  <a:pt x="2860" y="2652"/>
                </a:cubicBezTo>
                <a:cubicBezTo>
                  <a:pt x="3020" y="3376"/>
                  <a:pt x="4304" y="3768"/>
                  <a:pt x="4783" y="43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512D4F13-A2E2-46CA-9EAC-68E9F9BBED43}"/>
              </a:ext>
            </a:extLst>
          </p:cNvPr>
          <p:cNvSpPr>
            <a:spLocks/>
          </p:cNvSpPr>
          <p:nvPr/>
        </p:nvSpPr>
        <p:spPr bwMode="auto">
          <a:xfrm>
            <a:off x="4763" y="36181"/>
            <a:ext cx="3173413" cy="6848475"/>
          </a:xfrm>
          <a:custGeom>
            <a:avLst/>
            <a:gdLst>
              <a:gd name="T0" fmla="*/ 1981 w 2000"/>
              <a:gd name="T1" fmla="*/ 4320 h 4320"/>
              <a:gd name="T2" fmla="*/ 0 w 2000"/>
              <a:gd name="T3" fmla="*/ 4320 h 4320"/>
              <a:gd name="T4" fmla="*/ 0 w 2000"/>
              <a:gd name="T5" fmla="*/ 0 h 4320"/>
              <a:gd name="T6" fmla="*/ 1585 w 2000"/>
              <a:gd name="T7" fmla="*/ 0 h 4320"/>
              <a:gd name="T8" fmla="*/ 1764 w 2000"/>
              <a:gd name="T9" fmla="*/ 388 h 4320"/>
              <a:gd name="T10" fmla="*/ 1004 w 2000"/>
              <a:gd name="T11" fmla="*/ 1620 h 4320"/>
              <a:gd name="T12" fmla="*/ 1516 w 2000"/>
              <a:gd name="T13" fmla="*/ 2692 h 4320"/>
              <a:gd name="T14" fmla="*/ 1404 w 2000"/>
              <a:gd name="T15" fmla="*/ 3260 h 4320"/>
              <a:gd name="T16" fmla="*/ 1996 w 2000"/>
              <a:gd name="T17" fmla="*/ 4196 h 4320"/>
              <a:gd name="T18" fmla="*/ 1981 w 2000"/>
              <a:gd name="T19" fmla="*/ 432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00" h="4320">
                <a:moveTo>
                  <a:pt x="1981" y="4320"/>
                </a:moveTo>
                <a:cubicBezTo>
                  <a:pt x="0" y="4320"/>
                  <a:pt x="0" y="4320"/>
                  <a:pt x="0" y="4320"/>
                </a:cubicBezTo>
                <a:cubicBezTo>
                  <a:pt x="0" y="0"/>
                  <a:pt x="0" y="0"/>
                  <a:pt x="0" y="0"/>
                </a:cubicBezTo>
                <a:cubicBezTo>
                  <a:pt x="1585" y="0"/>
                  <a:pt x="1585" y="0"/>
                  <a:pt x="1585" y="0"/>
                </a:cubicBezTo>
                <a:cubicBezTo>
                  <a:pt x="1669" y="88"/>
                  <a:pt x="1742" y="213"/>
                  <a:pt x="1764" y="388"/>
                </a:cubicBezTo>
                <a:cubicBezTo>
                  <a:pt x="1828" y="892"/>
                  <a:pt x="1108" y="1132"/>
                  <a:pt x="1004" y="1620"/>
                </a:cubicBezTo>
                <a:cubicBezTo>
                  <a:pt x="900" y="2108"/>
                  <a:pt x="1540" y="2372"/>
                  <a:pt x="1516" y="2692"/>
                </a:cubicBezTo>
                <a:cubicBezTo>
                  <a:pt x="1492" y="3012"/>
                  <a:pt x="1356" y="3108"/>
                  <a:pt x="1404" y="3260"/>
                </a:cubicBezTo>
                <a:cubicBezTo>
                  <a:pt x="1452" y="3412"/>
                  <a:pt x="1964" y="3852"/>
                  <a:pt x="1996" y="4196"/>
                </a:cubicBezTo>
                <a:cubicBezTo>
                  <a:pt x="2000" y="4237"/>
                  <a:pt x="1994" y="4279"/>
                  <a:pt x="1981" y="432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2DF3A65F-6B1E-4AD7-8398-064B4A78420E}"/>
              </a:ext>
            </a:extLst>
          </p:cNvPr>
          <p:cNvSpPr>
            <a:spLocks/>
          </p:cNvSpPr>
          <p:nvPr/>
        </p:nvSpPr>
        <p:spPr bwMode="auto">
          <a:xfrm>
            <a:off x="4763" y="3268663"/>
            <a:ext cx="844550" cy="3584575"/>
          </a:xfrm>
          <a:custGeom>
            <a:avLst/>
            <a:gdLst>
              <a:gd name="T0" fmla="*/ 200 w 532"/>
              <a:gd name="T1" fmla="*/ 1881 h 2261"/>
              <a:gd name="T2" fmla="*/ 103 w 532"/>
              <a:gd name="T3" fmla="*/ 2261 h 2261"/>
              <a:gd name="T4" fmla="*/ 0 w 532"/>
              <a:gd name="T5" fmla="*/ 2261 h 2261"/>
              <a:gd name="T6" fmla="*/ 0 w 532"/>
              <a:gd name="T7" fmla="*/ 0 h 2261"/>
              <a:gd name="T8" fmla="*/ 516 w 532"/>
              <a:gd name="T9" fmla="*/ 1017 h 2261"/>
              <a:gd name="T10" fmla="*/ 200 w 532"/>
              <a:gd name="T11" fmla="*/ 1881 h 2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2" h="2261">
                <a:moveTo>
                  <a:pt x="200" y="1881"/>
                </a:moveTo>
                <a:cubicBezTo>
                  <a:pt x="172" y="1978"/>
                  <a:pt x="135" y="2128"/>
                  <a:pt x="103" y="2261"/>
                </a:cubicBezTo>
                <a:cubicBezTo>
                  <a:pt x="0" y="2261"/>
                  <a:pt x="0" y="2261"/>
                  <a:pt x="0" y="2261"/>
                </a:cubicBezTo>
                <a:cubicBezTo>
                  <a:pt x="0" y="0"/>
                  <a:pt x="0" y="0"/>
                  <a:pt x="0" y="0"/>
                </a:cubicBezTo>
                <a:cubicBezTo>
                  <a:pt x="303" y="333"/>
                  <a:pt x="502" y="589"/>
                  <a:pt x="516" y="1017"/>
                </a:cubicBezTo>
                <a:cubicBezTo>
                  <a:pt x="532" y="1497"/>
                  <a:pt x="260" y="1673"/>
                  <a:pt x="200" y="1881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CF2A708-71F5-48A5-9301-89F581DAA9B5}"/>
              </a:ext>
            </a:extLst>
          </p:cNvPr>
          <p:cNvSpPr>
            <a:spLocks/>
          </p:cNvSpPr>
          <p:nvPr/>
        </p:nvSpPr>
        <p:spPr bwMode="auto">
          <a:xfrm>
            <a:off x="849313" y="3551326"/>
            <a:ext cx="394858" cy="275117"/>
          </a:xfrm>
          <a:custGeom>
            <a:avLst/>
            <a:gdLst>
              <a:gd name="T0" fmla="*/ 115 w 224"/>
              <a:gd name="T1" fmla="*/ 0 h 141"/>
              <a:gd name="T2" fmla="*/ 5 w 224"/>
              <a:gd name="T3" fmla="*/ 35 h 141"/>
              <a:gd name="T4" fmla="*/ 85 w 224"/>
              <a:gd name="T5" fmla="*/ 139 h 141"/>
              <a:gd name="T6" fmla="*/ 216 w 224"/>
              <a:gd name="T7" fmla="*/ 56 h 141"/>
              <a:gd name="T8" fmla="*/ 115 w 224"/>
              <a:gd name="T9" fmla="*/ 0 h 141"/>
              <a:gd name="connsiteX0" fmla="*/ 5510 w 9515"/>
              <a:gd name="connsiteY0" fmla="*/ 0 h 10596"/>
              <a:gd name="connsiteX1" fmla="*/ 63 w 9515"/>
              <a:gd name="connsiteY1" fmla="*/ 3218 h 10596"/>
              <a:gd name="connsiteX2" fmla="*/ 3635 w 9515"/>
              <a:gd name="connsiteY2" fmla="*/ 10594 h 10596"/>
              <a:gd name="connsiteX3" fmla="*/ 9483 w 9515"/>
              <a:gd name="connsiteY3" fmla="*/ 4708 h 10596"/>
              <a:gd name="connsiteX4" fmla="*/ 5510 w 9515"/>
              <a:gd name="connsiteY4" fmla="*/ 0 h 10596"/>
              <a:gd name="connsiteX0" fmla="*/ 7442 w 11645"/>
              <a:gd name="connsiteY0" fmla="*/ 16 h 10016"/>
              <a:gd name="connsiteX1" fmla="*/ 28 w 11645"/>
              <a:gd name="connsiteY1" fmla="*/ 3227 h 10016"/>
              <a:gd name="connsiteX2" fmla="*/ 5471 w 11645"/>
              <a:gd name="connsiteY2" fmla="*/ 10014 h 10016"/>
              <a:gd name="connsiteX3" fmla="*/ 11617 w 11645"/>
              <a:gd name="connsiteY3" fmla="*/ 4459 h 10016"/>
              <a:gd name="connsiteX4" fmla="*/ 7442 w 11645"/>
              <a:gd name="connsiteY4" fmla="*/ 16 h 10016"/>
              <a:gd name="connsiteX0" fmla="*/ 7442 w 11645"/>
              <a:gd name="connsiteY0" fmla="*/ 33 h 10034"/>
              <a:gd name="connsiteX1" fmla="*/ 28 w 11645"/>
              <a:gd name="connsiteY1" fmla="*/ 3244 h 10034"/>
              <a:gd name="connsiteX2" fmla="*/ 5471 w 11645"/>
              <a:gd name="connsiteY2" fmla="*/ 10031 h 10034"/>
              <a:gd name="connsiteX3" fmla="*/ 11617 w 11645"/>
              <a:gd name="connsiteY3" fmla="*/ 4476 h 10034"/>
              <a:gd name="connsiteX4" fmla="*/ 7442 w 11645"/>
              <a:gd name="connsiteY4" fmla="*/ 33 h 10034"/>
              <a:gd name="connsiteX0" fmla="*/ 7442 w 11670"/>
              <a:gd name="connsiteY0" fmla="*/ 33 h 10034"/>
              <a:gd name="connsiteX1" fmla="*/ 28 w 11670"/>
              <a:gd name="connsiteY1" fmla="*/ 3244 h 10034"/>
              <a:gd name="connsiteX2" fmla="*/ 5471 w 11670"/>
              <a:gd name="connsiteY2" fmla="*/ 10031 h 10034"/>
              <a:gd name="connsiteX3" fmla="*/ 11617 w 11670"/>
              <a:gd name="connsiteY3" fmla="*/ 4476 h 10034"/>
              <a:gd name="connsiteX4" fmla="*/ 7442 w 11670"/>
              <a:gd name="connsiteY4" fmla="*/ 33 h 10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70" h="10034">
                <a:moveTo>
                  <a:pt x="7442" y="33"/>
                </a:moveTo>
                <a:cubicBezTo>
                  <a:pt x="5511" y="-172"/>
                  <a:pt x="357" y="535"/>
                  <a:pt x="28" y="3244"/>
                </a:cubicBezTo>
                <a:cubicBezTo>
                  <a:pt x="-301" y="5953"/>
                  <a:pt x="2233" y="10165"/>
                  <a:pt x="5471" y="10031"/>
                </a:cubicBezTo>
                <a:cubicBezTo>
                  <a:pt x="8708" y="9830"/>
                  <a:pt x="11148" y="7533"/>
                  <a:pt x="11617" y="4476"/>
                </a:cubicBezTo>
                <a:cubicBezTo>
                  <a:pt x="12086" y="1419"/>
                  <a:pt x="9373" y="238"/>
                  <a:pt x="7442" y="33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63500" dist="508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240B9B1E-03DB-41DD-91AC-CBA62574AA5E}"/>
              </a:ext>
            </a:extLst>
          </p:cNvPr>
          <p:cNvSpPr>
            <a:spLocks/>
          </p:cNvSpPr>
          <p:nvPr/>
        </p:nvSpPr>
        <p:spPr bwMode="auto">
          <a:xfrm>
            <a:off x="950229" y="4186777"/>
            <a:ext cx="193025" cy="195647"/>
          </a:xfrm>
          <a:custGeom>
            <a:avLst/>
            <a:gdLst>
              <a:gd name="T0" fmla="*/ 9 w 113"/>
              <a:gd name="T1" fmla="*/ 26 h 120"/>
              <a:gd name="T2" fmla="*/ 41 w 113"/>
              <a:gd name="T3" fmla="*/ 118 h 120"/>
              <a:gd name="T4" fmla="*/ 95 w 113"/>
              <a:gd name="T5" fmla="*/ 26 h 120"/>
              <a:gd name="T6" fmla="*/ 9 w 113"/>
              <a:gd name="T7" fmla="*/ 26 h 120"/>
              <a:gd name="connsiteX0" fmla="*/ 250 w 8486"/>
              <a:gd name="connsiteY0" fmla="*/ 2064 h 9733"/>
              <a:gd name="connsiteX1" fmla="*/ 3082 w 8486"/>
              <a:gd name="connsiteY1" fmla="*/ 9730 h 9733"/>
              <a:gd name="connsiteX2" fmla="*/ 7861 w 8486"/>
              <a:gd name="connsiteY2" fmla="*/ 2064 h 9733"/>
              <a:gd name="connsiteX3" fmla="*/ 250 w 8486"/>
              <a:gd name="connsiteY3" fmla="*/ 2064 h 9733"/>
              <a:gd name="connsiteX0" fmla="*/ 131 w 12197"/>
              <a:gd name="connsiteY0" fmla="*/ 712 h 9618"/>
              <a:gd name="connsiteX1" fmla="*/ 6388 w 12197"/>
              <a:gd name="connsiteY1" fmla="*/ 9615 h 9618"/>
              <a:gd name="connsiteX2" fmla="*/ 12019 w 12197"/>
              <a:gd name="connsiteY2" fmla="*/ 1739 h 9618"/>
              <a:gd name="connsiteX3" fmla="*/ 131 w 12197"/>
              <a:gd name="connsiteY3" fmla="*/ 712 h 9618"/>
              <a:gd name="connsiteX0" fmla="*/ 108 w 10000"/>
              <a:gd name="connsiteY0" fmla="*/ 1213 h 10473"/>
              <a:gd name="connsiteX1" fmla="*/ 5238 w 10000"/>
              <a:gd name="connsiteY1" fmla="*/ 10470 h 10473"/>
              <a:gd name="connsiteX2" fmla="*/ 9855 w 10000"/>
              <a:gd name="connsiteY2" fmla="*/ 2281 h 10473"/>
              <a:gd name="connsiteX3" fmla="*/ 108 w 10000"/>
              <a:gd name="connsiteY3" fmla="*/ 1213 h 10473"/>
              <a:gd name="connsiteX0" fmla="*/ 353 w 10245"/>
              <a:gd name="connsiteY0" fmla="*/ 1213 h 10474"/>
              <a:gd name="connsiteX1" fmla="*/ 5483 w 10245"/>
              <a:gd name="connsiteY1" fmla="*/ 10470 h 10474"/>
              <a:gd name="connsiteX2" fmla="*/ 10100 w 10245"/>
              <a:gd name="connsiteY2" fmla="*/ 2281 h 10474"/>
              <a:gd name="connsiteX3" fmla="*/ 353 w 10245"/>
              <a:gd name="connsiteY3" fmla="*/ 1213 h 10474"/>
              <a:gd name="connsiteX0" fmla="*/ 353 w 10245"/>
              <a:gd name="connsiteY0" fmla="*/ 1530 h 10791"/>
              <a:gd name="connsiteX1" fmla="*/ 5483 w 10245"/>
              <a:gd name="connsiteY1" fmla="*/ 10787 h 10791"/>
              <a:gd name="connsiteX2" fmla="*/ 10100 w 10245"/>
              <a:gd name="connsiteY2" fmla="*/ 2598 h 10791"/>
              <a:gd name="connsiteX3" fmla="*/ 353 w 10245"/>
              <a:gd name="connsiteY3" fmla="*/ 1530 h 10791"/>
              <a:gd name="connsiteX0" fmla="*/ 334 w 10257"/>
              <a:gd name="connsiteY0" fmla="*/ 1536 h 10975"/>
              <a:gd name="connsiteX1" fmla="*/ 5806 w 10257"/>
              <a:gd name="connsiteY1" fmla="*/ 10971 h 10975"/>
              <a:gd name="connsiteX2" fmla="*/ 10081 w 10257"/>
              <a:gd name="connsiteY2" fmla="*/ 2604 h 10975"/>
              <a:gd name="connsiteX3" fmla="*/ 334 w 10257"/>
              <a:gd name="connsiteY3" fmla="*/ 1536 h 10975"/>
              <a:gd name="connsiteX0" fmla="*/ 334 w 10295"/>
              <a:gd name="connsiteY0" fmla="*/ 1536 h 10975"/>
              <a:gd name="connsiteX1" fmla="*/ 5806 w 10295"/>
              <a:gd name="connsiteY1" fmla="*/ 10971 h 10975"/>
              <a:gd name="connsiteX2" fmla="*/ 10081 w 10295"/>
              <a:gd name="connsiteY2" fmla="*/ 2604 h 10975"/>
              <a:gd name="connsiteX3" fmla="*/ 334 w 10295"/>
              <a:gd name="connsiteY3" fmla="*/ 1536 h 10975"/>
              <a:gd name="connsiteX0" fmla="*/ 435 w 10396"/>
              <a:gd name="connsiteY0" fmla="*/ 1536 h 10971"/>
              <a:gd name="connsiteX1" fmla="*/ 5907 w 10396"/>
              <a:gd name="connsiteY1" fmla="*/ 10971 h 10971"/>
              <a:gd name="connsiteX2" fmla="*/ 10182 w 10396"/>
              <a:gd name="connsiteY2" fmla="*/ 2604 h 10971"/>
              <a:gd name="connsiteX3" fmla="*/ 435 w 10396"/>
              <a:gd name="connsiteY3" fmla="*/ 1536 h 10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96" h="10971">
                <a:moveTo>
                  <a:pt x="435" y="1536"/>
                </a:moveTo>
                <a:cubicBezTo>
                  <a:pt x="-1189" y="6253"/>
                  <a:pt x="1974" y="10793"/>
                  <a:pt x="5907" y="10971"/>
                </a:cubicBezTo>
                <a:cubicBezTo>
                  <a:pt x="8985" y="10971"/>
                  <a:pt x="11094" y="4176"/>
                  <a:pt x="10182" y="2604"/>
                </a:cubicBezTo>
                <a:cubicBezTo>
                  <a:pt x="9270" y="1032"/>
                  <a:pt x="2060" y="-1758"/>
                  <a:pt x="435" y="153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63500" dist="508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21CA17AC-1BA5-43B7-A5C3-5DB03AFAAE9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190" y="2875067"/>
            <a:ext cx="3883619" cy="110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4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 animBg="1"/>
      <p:bldP spid="9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iquid">
      <a:majorFont>
        <a:latin typeface="Montserrat Semibold"/>
        <a:ea typeface=""/>
        <a:cs typeface=""/>
      </a:majorFont>
      <a:minorFont>
        <a:latin typeface="Montserrat Th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iquid">
      <a:majorFont>
        <a:latin typeface="Montserrat Semibold"/>
        <a:ea typeface=""/>
        <a:cs typeface=""/>
      </a:majorFont>
      <a:minorFont>
        <a:latin typeface="Montserrat Th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iquid">
      <a:majorFont>
        <a:latin typeface="Montserrat Semibold"/>
        <a:ea typeface=""/>
        <a:cs typeface=""/>
      </a:majorFont>
      <a:minorFont>
        <a:latin typeface="Montserrat Th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iquid">
      <a:majorFont>
        <a:latin typeface="Montserrat Semibold"/>
        <a:ea typeface=""/>
        <a:cs typeface=""/>
      </a:majorFont>
      <a:minorFont>
        <a:latin typeface="Montserrat Th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36771</TotalTime>
  <Words>486</Words>
  <Application>Microsoft Office PowerPoint</Application>
  <PresentationFormat>Màn hình rộng</PresentationFormat>
  <Paragraphs>81</Paragraphs>
  <Slides>8</Slides>
  <Notes>5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4</vt:i4>
      </vt:variant>
      <vt:variant>
        <vt:lpstr>Tiêu đề Bản chiếu</vt:lpstr>
      </vt:variant>
      <vt:variant>
        <vt:i4>8</vt:i4>
      </vt:variant>
    </vt:vector>
  </HeadingPairs>
  <TitlesOfParts>
    <vt:vector size="17" baseType="lpstr">
      <vt:lpstr>Arial</vt:lpstr>
      <vt:lpstr>Calibri</vt:lpstr>
      <vt:lpstr>Courier New</vt:lpstr>
      <vt:lpstr>Montserrat Black</vt:lpstr>
      <vt:lpstr>Roboto</vt:lpstr>
      <vt:lpstr>1_Custom Design</vt:lpstr>
      <vt:lpstr>2_Custom Design</vt:lpstr>
      <vt:lpstr>3_Custom Design</vt:lpstr>
      <vt:lpstr>4_Custom Design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Tran</dc:creator>
  <cp:lastModifiedBy>Nguyễn Huỳnh Minh Thuận</cp:lastModifiedBy>
  <cp:revision>2339</cp:revision>
  <dcterms:created xsi:type="dcterms:W3CDTF">2020-04-01T16:23:38Z</dcterms:created>
  <dcterms:modified xsi:type="dcterms:W3CDTF">2021-03-06T00:41:56Z</dcterms:modified>
</cp:coreProperties>
</file>