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23"/>
  </p:notesMasterIdLst>
  <p:sldIdLst>
    <p:sldId id="257" r:id="rId5"/>
    <p:sldId id="295" r:id="rId6"/>
    <p:sldId id="921" r:id="rId7"/>
    <p:sldId id="958" r:id="rId8"/>
    <p:sldId id="922" r:id="rId9"/>
    <p:sldId id="959" r:id="rId10"/>
    <p:sldId id="964" r:id="rId11"/>
    <p:sldId id="965" r:id="rId12"/>
    <p:sldId id="924" r:id="rId13"/>
    <p:sldId id="966" r:id="rId14"/>
    <p:sldId id="963" r:id="rId15"/>
    <p:sldId id="967" r:id="rId16"/>
    <p:sldId id="968" r:id="rId17"/>
    <p:sldId id="969" r:id="rId18"/>
    <p:sldId id="970" r:id="rId19"/>
    <p:sldId id="971" r:id="rId20"/>
    <p:sldId id="929" r:id="rId21"/>
    <p:sldId id="9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29/01/2021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gán giá trị mặc định cho biến trong trường hợp biến đó đang có giá trị là </a:t>
            </a:r>
            <a:r>
              <a:rPr lang="vi-VN" dirty="0"/>
              <a:t>falsy value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như </a:t>
            </a:r>
            <a:r>
              <a:rPr lang="vi-VN" dirty="0"/>
              <a:t>null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undefined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false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NaN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… 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HASH TABLE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2E8537-6084-4E2E-8CE3-7BC87668A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926119"/>
            <a:ext cx="5320226" cy="374528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2BC32EB-C927-46A4-A9D8-F826F4DE83A1}"/>
              </a:ext>
            </a:extLst>
          </p:cNvPr>
          <p:cNvSpPr txBox="1"/>
          <p:nvPr/>
        </p:nvSpPr>
        <p:spPr>
          <a:xfrm>
            <a:off x="5334000" y="1456234"/>
            <a:ext cx="3514164" cy="7694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Minh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họa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băm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ô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1 DSLK</a:t>
            </a:r>
          </a:p>
        </p:txBody>
      </p:sp>
      <p:pic>
        <p:nvPicPr>
          <p:cNvPr id="17" name="Picture 2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CC64C33-B5DE-404A-8096-B86D4ABC0E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4"/>
          <a:stretch/>
        </p:blipFill>
        <p:spPr>
          <a:xfrm>
            <a:off x="8121891" y="3843198"/>
            <a:ext cx="2536603" cy="252108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620755"/>
            <a:ext cx="6947260" cy="3995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453339" y="2199566"/>
            <a:ext cx="6458449" cy="141047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842276" y="1076505"/>
            <a:ext cx="3868956" cy="23083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hash()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Note: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miễn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giản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key %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tồn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6911788" y="2230667"/>
            <a:ext cx="930488" cy="674138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453339" y="3750768"/>
            <a:ext cx="5409579" cy="175284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5862918" y="4211692"/>
            <a:ext cx="1366160" cy="4154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229078" y="4027026"/>
            <a:ext cx="4648435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9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803" y="1655716"/>
            <a:ext cx="6947260" cy="2773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480768" y="1956001"/>
            <a:ext cx="6356127" cy="217319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207246" y="1435093"/>
            <a:ext cx="4697452" cy="42473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insertHashTable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key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id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Student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Student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hash()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chưa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chưa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student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836895" y="3042600"/>
            <a:ext cx="370351" cy="5161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58BB76-84B9-4E3E-A785-FA1EA72AFA93}"/>
              </a:ext>
            </a:extLst>
          </p:cNvPr>
          <p:cNvSpPr txBox="1"/>
          <p:nvPr/>
        </p:nvSpPr>
        <p:spPr>
          <a:xfrm>
            <a:off x="1356752" y="4772025"/>
            <a:ext cx="435965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LinkedList[]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hashTableStudent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DSLK,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1 DSLK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hashTableStudent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[pos]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0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62" y="1670303"/>
            <a:ext cx="5234122" cy="3776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578475" y="1861024"/>
            <a:ext cx="4978738" cy="313595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207246" y="1435093"/>
            <a:ext cx="4697452" cy="23083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initHash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numberStudent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nhập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Students[]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-   Sau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insertHashTable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557213" y="2589255"/>
            <a:ext cx="1650033" cy="839745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6819248" y="4449033"/>
            <a:ext cx="4503636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insertHashTable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cũng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nhé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input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dòng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students[i] = student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343836" y="4034835"/>
            <a:ext cx="3475413" cy="1152862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57" y="1840801"/>
            <a:ext cx="6810114" cy="3257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587438" y="2145330"/>
            <a:ext cx="4674843" cy="7861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395746" y="984015"/>
            <a:ext cx="4697452" cy="17543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searchStudentByMSSV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mã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262281" y="1861178"/>
            <a:ext cx="2133465" cy="6772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395746" y="3180045"/>
            <a:ext cx="4503636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null,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findByMSSV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DSLK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DSLK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MSSV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ứng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Node</a:t>
            </a: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714565" y="3801061"/>
            <a:ext cx="681181" cy="39464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587438" y="2994263"/>
            <a:ext cx="6127127" cy="16135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3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33" y="1840800"/>
            <a:ext cx="6208843" cy="3649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940723" y="2064036"/>
            <a:ext cx="4674843" cy="7861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395746" y="984015"/>
            <a:ext cx="4697452" cy="17543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findByMSSV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 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currentNode</a:t>
            </a:r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hiện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615566" y="1861178"/>
            <a:ext cx="1780180" cy="595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395746" y="3180045"/>
            <a:ext cx="450363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currentNode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null,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Id,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trả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ứng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382940" y="3780210"/>
            <a:ext cx="1012806" cy="1874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1106886" y="2992156"/>
            <a:ext cx="5276054" cy="16135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9" y="1738288"/>
            <a:ext cx="7049851" cy="339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626072" y="1608370"/>
            <a:ext cx="450363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902823" y="1793036"/>
            <a:ext cx="723249" cy="169047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586932" y="2009534"/>
            <a:ext cx="6315891" cy="2947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57EEAD5-97DB-4FE5-81C5-A3026A0F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027" y="1362075"/>
            <a:ext cx="6413783" cy="435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66D26-7F00-4A05-84E8-18F53CE8C74F}"/>
              </a:ext>
            </a:extLst>
          </p:cNvPr>
          <p:cNvSpPr txBox="1"/>
          <p:nvPr/>
        </p:nvSpPr>
        <p:spPr>
          <a:xfrm>
            <a:off x="7270375" y="1439010"/>
            <a:ext cx="4294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main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khai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mssv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tìm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EA75FF-452B-4025-B130-EA663B054B1C}"/>
              </a:ext>
            </a:extLst>
          </p:cNvPr>
          <p:cNvSpPr txBox="1"/>
          <p:nvPr/>
        </p:nvSpPr>
        <p:spPr>
          <a:xfrm>
            <a:off x="7503459" y="3648635"/>
            <a:ext cx="388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: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Student </a:t>
            </a:r>
            <a:r>
              <a:rPr lang="en-US" dirty="0" err="1"/>
              <a:t>có</a:t>
            </a:r>
            <a:r>
              <a:rPr lang="en-US" dirty="0"/>
              <a:t> Id = 1,2,3,8,9,10</a:t>
            </a:r>
          </a:p>
        </p:txBody>
      </p:sp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Run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7BC01BAC-2375-4F06-8DDF-35529DA14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2164319"/>
            <a:ext cx="4285130" cy="1252576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0E30EB16-B375-4A54-959F-F43CAC153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5" y="2164319"/>
            <a:ext cx="4572000" cy="3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655782" y="1010806"/>
            <a:ext cx="909627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Sắp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xếp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được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giao –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Queue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Ứng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dụng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băm (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hashing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table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 trong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thuật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toán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tìm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kiếm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sinh viên (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quyết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đụng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độ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bằng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DSLK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đối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tượng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Vien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2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thuộc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tính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: id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name</a:t>
            </a:r>
          </a:p>
          <a:p>
            <a:pPr lvl="0">
              <a:lnSpc>
                <a:spcPct val="150000"/>
              </a:lnSpc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chức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năng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viên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Tìm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kiếm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Id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id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In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Danh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viên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C473EFC4-3D51-41C9-A865-F51AED00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3" y="1425506"/>
            <a:ext cx="3518928" cy="3696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4A8ABF-6F41-4737-A0B2-6B889688F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4731798" cy="42357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6096000" y="808649"/>
            <a:ext cx="4890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đối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tượng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SinhVien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(Student)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063AFD-6704-46C1-A323-BA0482DD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0363" y="1966879"/>
            <a:ext cx="4731579" cy="1540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F49445-56FA-40EA-BA21-8876936DA0B1}"/>
              </a:ext>
            </a:extLst>
          </p:cNvPr>
          <p:cNvSpPr txBox="1"/>
          <p:nvPr/>
        </p:nvSpPr>
        <p:spPr>
          <a:xfrm>
            <a:off x="7087330" y="4235786"/>
            <a:ext cx="313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Note: class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Student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thức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getter, setter</a:t>
            </a:r>
          </a:p>
        </p:txBody>
      </p:sp>
    </p:spTree>
    <p:extLst>
      <p:ext uri="{BB962C8B-B14F-4D97-AF65-F5344CB8AC3E}">
        <p14:creationId xmlns:p14="http://schemas.microsoft.com/office/powerpoint/2010/main" val="25822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614701" y="254199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LinkedList (class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này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tập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DSLK)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108" y="1823859"/>
            <a:ext cx="6354292" cy="355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389" y="1654699"/>
            <a:ext cx="6041826" cy="4548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6732604" y="2152586"/>
            <a:ext cx="479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addTail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cuối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addHead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</p:txBody>
      </p:sp>
    </p:spTree>
    <p:extLst>
      <p:ext uri="{BB962C8B-B14F-4D97-AF65-F5344CB8AC3E}">
        <p14:creationId xmlns:p14="http://schemas.microsoft.com/office/powerpoint/2010/main" val="42620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317" y="1170023"/>
            <a:ext cx="5459396" cy="532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6732604" y="2152586"/>
            <a:ext cx="479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insertAt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mà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muốn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deleteAt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Xóa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5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14" y="2152586"/>
            <a:ext cx="6735998" cy="298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7673898" y="2615156"/>
            <a:ext cx="479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</p:txBody>
      </p:sp>
    </p:spTree>
    <p:extLst>
      <p:ext uri="{BB962C8B-B14F-4D97-AF65-F5344CB8AC3E}">
        <p14:creationId xmlns:p14="http://schemas.microsoft.com/office/powerpoint/2010/main" val="279164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05" y="1811680"/>
            <a:ext cx="7143816" cy="3431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615919" y="2225675"/>
            <a:ext cx="3301657" cy="5112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17576" y="2481298"/>
            <a:ext cx="3935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53082" y="1465635"/>
            <a:ext cx="389116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- Do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chúng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đụng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ô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DSLK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lenHashTable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lớn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table,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mặc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7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LinkedList[]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hashTableStudent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DSLK,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1 DSLK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615919" y="2949273"/>
            <a:ext cx="5820739" cy="19589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853082" y="5048682"/>
            <a:ext cx="3868956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qua 2 constructor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436658" y="3928761"/>
            <a:ext cx="1416424" cy="1443087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37581</TotalTime>
  <Words>910</Words>
  <Application>Microsoft Office PowerPoint</Application>
  <PresentationFormat>Màn hình rộng</PresentationFormat>
  <Paragraphs>109</Paragraphs>
  <Slides>18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18</vt:i4>
      </vt:variant>
    </vt:vector>
  </HeadingPairs>
  <TitlesOfParts>
    <vt:vector size="29" baseType="lpstr">
      <vt:lpstr>Arial</vt:lpstr>
      <vt:lpstr>Calibri</vt:lpstr>
      <vt:lpstr>Montserrat Black</vt:lpstr>
      <vt:lpstr>Montserrat Semibold</vt:lpstr>
      <vt:lpstr>Montserrat Thin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2551</cp:revision>
  <dcterms:created xsi:type="dcterms:W3CDTF">2020-04-01T16:23:38Z</dcterms:created>
  <dcterms:modified xsi:type="dcterms:W3CDTF">2021-01-29T11:33:51Z</dcterms:modified>
</cp:coreProperties>
</file>