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2.xml" ContentType="application/vnd.openxmlformats-officedocument.them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3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4.xml" ContentType="application/vnd.openxmlformats-officedocument.them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6" r:id="rId2"/>
    <p:sldMasterId id="2147483832" r:id="rId3"/>
    <p:sldMasterId id="2147483918" r:id="rId4"/>
  </p:sldMasterIdLst>
  <p:notesMasterIdLst>
    <p:notesMasterId r:id="rId25"/>
  </p:notesMasterIdLst>
  <p:sldIdLst>
    <p:sldId id="257" r:id="rId5"/>
    <p:sldId id="295" r:id="rId6"/>
    <p:sldId id="921" r:id="rId7"/>
    <p:sldId id="958" r:id="rId8"/>
    <p:sldId id="922" r:id="rId9"/>
    <p:sldId id="959" r:id="rId10"/>
    <p:sldId id="964" r:id="rId11"/>
    <p:sldId id="965" r:id="rId12"/>
    <p:sldId id="924" r:id="rId13"/>
    <p:sldId id="966" r:id="rId14"/>
    <p:sldId id="963" r:id="rId15"/>
    <p:sldId id="967" r:id="rId16"/>
    <p:sldId id="968" r:id="rId17"/>
    <p:sldId id="973" r:id="rId18"/>
    <p:sldId id="974" r:id="rId19"/>
    <p:sldId id="969" r:id="rId20"/>
    <p:sldId id="970" r:id="rId21"/>
    <p:sldId id="971" r:id="rId22"/>
    <p:sldId id="929" r:id="rId23"/>
    <p:sldId id="9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Tran" initials="NT" lastIdx="1" clrIdx="0">
    <p:extLst>
      <p:ext uri="{19B8F6BF-5375-455C-9EA6-DF929625EA0E}">
        <p15:presenceInfo xmlns:p15="http://schemas.microsoft.com/office/powerpoint/2012/main" userId="319c577134a1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4D"/>
    <a:srgbClr val="FFC44D"/>
    <a:srgbClr val="E5B345"/>
    <a:srgbClr val="F2BB54"/>
    <a:srgbClr val="ED9EA4"/>
    <a:srgbClr val="FEE6E6"/>
    <a:srgbClr val="83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2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8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42D5-09B4-4843-8C0B-ECC77C39F206}" type="datetimeFigureOut">
              <a:rPr lang="en-US" smtClean="0"/>
              <a:t>30/01/2021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DF32-C49B-49DC-9D74-9D7E2C11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gán giá trị mặc định cho biến trong trường hợp biến đó đang có giá trị là </a:t>
            </a:r>
            <a:r>
              <a:rPr lang="vi-VN" dirty="0"/>
              <a:t>falsy value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như </a:t>
            </a:r>
            <a:r>
              <a:rPr lang="vi-VN" dirty="0"/>
              <a:t>null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undefined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false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vi-VN" dirty="0"/>
              <a:t>NaN</a:t>
            </a:r>
            <a:r>
              <a:rPr lang="vi-VN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… 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8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71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3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7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1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0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BDF32-C49B-49DC-9D74-9D7E2C112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911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05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932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3930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092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98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7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923058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4DC4FF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18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42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9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9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448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50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702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8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2169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863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8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8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2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8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20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657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0356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6641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32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963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7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2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37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70482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2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739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90951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0668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347136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4306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9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392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947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1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60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59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8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C44D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74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1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C5C6DF-AA1B-45A3-8F44-8044E616FB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3921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49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2BA079C-6A54-46B4-82E7-3DBC84D98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04268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3E886277-53FB-4D8E-824D-9D0874B49B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D95D5C-7B45-4AF1-BB49-5AA5A39E82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30022C8-69CE-46A8-AE9B-DBC4AD9E97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564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solidFill>
            <a:srgbClr val="FFC44D"/>
          </a:solid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grpFill/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39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2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6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C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5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9645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455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99353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1225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513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24763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2767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1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</p:bld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918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5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96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1081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2281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2254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31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3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009381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259419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09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385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16002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5039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53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</p:bld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607939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0899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6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5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388FA4-380E-4D51-91DD-7F9A665D5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</p:bld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42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4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98323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0138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599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39050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29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8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3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17826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315533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944576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3106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867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0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886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8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46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7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0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0910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346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4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0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4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62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87913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6C10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115297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0260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7587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0543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0562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7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9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42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493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F92F0CE3-6A31-45B4-9209-1C85850C721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ACB44E-33C3-4006-9E7A-F7B46EE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DED13-1673-4AF0-B7D5-03C54715CFB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EB23FF8-34E0-48A0-8E8F-53C3B1ADA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8809" y="2048867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lang="en-US" sz="1000"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090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0162E16-77F3-441A-B13D-32DF476333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86798" y="2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F302A4D-75AB-49C5-B2EA-847B0C80FF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3498" y="1"/>
            <a:ext cx="4423468" cy="6857999"/>
          </a:xfrm>
          <a:custGeom>
            <a:avLst/>
            <a:gdLst>
              <a:gd name="connsiteX0" fmla="*/ 0 w 4423468"/>
              <a:gd name="connsiteY0" fmla="*/ 0 h 6857999"/>
              <a:gd name="connsiteX1" fmla="*/ 4408438 w 4423468"/>
              <a:gd name="connsiteY1" fmla="*/ 0 h 6857999"/>
              <a:gd name="connsiteX2" fmla="*/ 4408456 w 4423468"/>
              <a:gd name="connsiteY2" fmla="*/ 163735 h 6857999"/>
              <a:gd name="connsiteX3" fmla="*/ 4412101 w 4423468"/>
              <a:gd name="connsiteY3" fmla="*/ 6700363 h 6857999"/>
              <a:gd name="connsiteX4" fmla="*/ 4405266 w 4423468"/>
              <a:gd name="connsiteY4" fmla="*/ 6857999 h 6857999"/>
              <a:gd name="connsiteX5" fmla="*/ 851493 w 4423468"/>
              <a:gd name="connsiteY5" fmla="*/ 6857999 h 6857999"/>
              <a:gd name="connsiteX6" fmla="*/ 851050 w 4423468"/>
              <a:gd name="connsiteY6" fmla="*/ 6857683 h 6857999"/>
              <a:gd name="connsiteX7" fmla="*/ 534167 w 4423468"/>
              <a:gd name="connsiteY7" fmla="*/ 4424916 h 6857999"/>
              <a:gd name="connsiteX8" fmla="*/ 368513 w 4423468"/>
              <a:gd name="connsiteY8" fmla="*/ 1505119 h 6857999"/>
              <a:gd name="connsiteX9" fmla="*/ 7322 w 4423468"/>
              <a:gd name="connsiteY9" fmla="*/ 1638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3468" h="6857999">
                <a:moveTo>
                  <a:pt x="0" y="0"/>
                </a:moveTo>
                <a:lnTo>
                  <a:pt x="4408438" y="0"/>
                </a:lnTo>
                <a:lnTo>
                  <a:pt x="4408456" y="163735"/>
                </a:lnTo>
                <a:cubicBezTo>
                  <a:pt x="4409598" y="5460936"/>
                  <a:pt x="4439143" y="5995299"/>
                  <a:pt x="4412101" y="6700363"/>
                </a:cubicBezTo>
                <a:lnTo>
                  <a:pt x="4405266" y="6857999"/>
                </a:lnTo>
                <a:lnTo>
                  <a:pt x="851493" y="6857999"/>
                </a:lnTo>
                <a:lnTo>
                  <a:pt x="851050" y="6857683"/>
                </a:lnTo>
                <a:cubicBezTo>
                  <a:pt x="209373" y="6382570"/>
                  <a:pt x="254509" y="5632560"/>
                  <a:pt x="534167" y="4424916"/>
                </a:cubicBezTo>
                <a:cubicBezTo>
                  <a:pt x="813359" y="3219655"/>
                  <a:pt x="800795" y="2495863"/>
                  <a:pt x="368513" y="1505119"/>
                </a:cubicBezTo>
                <a:cubicBezTo>
                  <a:pt x="127477" y="953833"/>
                  <a:pt x="33577" y="549146"/>
                  <a:pt x="7322" y="163848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4230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251E3E-EEE3-45E7-A446-7231A54632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08715" y="3176"/>
            <a:ext cx="3883285" cy="4511173"/>
          </a:xfrm>
          <a:custGeom>
            <a:avLst/>
            <a:gdLst>
              <a:gd name="connsiteX0" fmla="*/ 547947 w 3883285"/>
              <a:gd name="connsiteY0" fmla="*/ 0 h 4511173"/>
              <a:gd name="connsiteX1" fmla="*/ 3883285 w 3883285"/>
              <a:gd name="connsiteY1" fmla="*/ 0 h 4511173"/>
              <a:gd name="connsiteX2" fmla="*/ 3883285 w 3883285"/>
              <a:gd name="connsiteY2" fmla="*/ 4349958 h 4511173"/>
              <a:gd name="connsiteX3" fmla="*/ 2835535 w 3883285"/>
              <a:gd name="connsiteY3" fmla="*/ 4510128 h 4511173"/>
              <a:gd name="connsiteX4" fmla="*/ 19310 w 3883285"/>
              <a:gd name="connsiteY4" fmla="*/ 2760947 h 4511173"/>
              <a:gd name="connsiteX5" fmla="*/ 751147 w 3883285"/>
              <a:gd name="connsiteY5" fmla="*/ 999079 h 4511173"/>
              <a:gd name="connsiteX6" fmla="*/ 547947 w 3883285"/>
              <a:gd name="connsiteY6" fmla="*/ 0 h 45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3285" h="4511173">
                <a:moveTo>
                  <a:pt x="547947" y="0"/>
                </a:moveTo>
                <a:lnTo>
                  <a:pt x="3883285" y="0"/>
                </a:lnTo>
                <a:cubicBezTo>
                  <a:pt x="3883285" y="4349958"/>
                  <a:pt x="3883285" y="4349958"/>
                  <a:pt x="3883285" y="4349958"/>
                </a:cubicBezTo>
                <a:cubicBezTo>
                  <a:pt x="3618173" y="4440351"/>
                  <a:pt x="3276860" y="4502199"/>
                  <a:pt x="2835535" y="4510128"/>
                </a:cubicBezTo>
                <a:cubicBezTo>
                  <a:pt x="863860" y="4548188"/>
                  <a:pt x="139960" y="3539594"/>
                  <a:pt x="19310" y="2760947"/>
                </a:cubicBezTo>
                <a:cubicBezTo>
                  <a:pt x="-126740" y="1826887"/>
                  <a:pt x="598747" y="1417741"/>
                  <a:pt x="751147" y="999079"/>
                </a:cubicBezTo>
                <a:cubicBezTo>
                  <a:pt x="852747" y="718385"/>
                  <a:pt x="782897" y="320340"/>
                  <a:pt x="547947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65BE993-3054-4E1E-948E-97E589F089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09838"/>
            <a:ext cx="7590148" cy="4344988"/>
          </a:xfrm>
          <a:custGeom>
            <a:avLst/>
            <a:gdLst>
              <a:gd name="connsiteX0" fmla="*/ 0 w 7590148"/>
              <a:gd name="connsiteY0" fmla="*/ 0 h 4344988"/>
              <a:gd name="connsiteX1" fmla="*/ 735013 w 7590148"/>
              <a:gd name="connsiteY1" fmla="*/ 301295 h 4344988"/>
              <a:gd name="connsiteX2" fmla="*/ 2143125 w 7590148"/>
              <a:gd name="connsiteY2" fmla="*/ 643820 h 4344988"/>
              <a:gd name="connsiteX3" fmla="*/ 3295651 w 7590148"/>
              <a:gd name="connsiteY3" fmla="*/ 1728481 h 4344988"/>
              <a:gd name="connsiteX4" fmla="*/ 5905501 w 7590148"/>
              <a:gd name="connsiteY4" fmla="*/ 1823627 h 4344988"/>
              <a:gd name="connsiteX5" fmla="*/ 7534276 w 7590148"/>
              <a:gd name="connsiteY5" fmla="*/ 3469647 h 4344988"/>
              <a:gd name="connsiteX6" fmla="*/ 7578726 w 7590148"/>
              <a:gd name="connsiteY6" fmla="*/ 4344988 h 4344988"/>
              <a:gd name="connsiteX7" fmla="*/ 0 w 7590148"/>
              <a:gd name="connsiteY7" fmla="*/ 4344988 h 4344988"/>
              <a:gd name="connsiteX8" fmla="*/ 0 w 7590148"/>
              <a:gd name="connsiteY8" fmla="*/ 0 h 434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0148" h="4344988">
                <a:moveTo>
                  <a:pt x="0" y="0"/>
                </a:moveTo>
                <a:cubicBezTo>
                  <a:pt x="234950" y="145890"/>
                  <a:pt x="447675" y="260065"/>
                  <a:pt x="735013" y="301295"/>
                </a:cubicBezTo>
                <a:cubicBezTo>
                  <a:pt x="1249363" y="377412"/>
                  <a:pt x="1838325" y="367897"/>
                  <a:pt x="2143125" y="643820"/>
                </a:cubicBezTo>
                <a:cubicBezTo>
                  <a:pt x="2447926" y="919742"/>
                  <a:pt x="2743200" y="1642850"/>
                  <a:pt x="3295651" y="1728481"/>
                </a:cubicBezTo>
                <a:cubicBezTo>
                  <a:pt x="3848100" y="1814112"/>
                  <a:pt x="5189538" y="1614306"/>
                  <a:pt x="5905501" y="1823627"/>
                </a:cubicBezTo>
                <a:cubicBezTo>
                  <a:pt x="6686551" y="2051976"/>
                  <a:pt x="7391401" y="2851200"/>
                  <a:pt x="7534276" y="3469647"/>
                </a:cubicBezTo>
                <a:cubicBezTo>
                  <a:pt x="7596188" y="3734470"/>
                  <a:pt x="7599363" y="4051622"/>
                  <a:pt x="7578726" y="4344988"/>
                </a:cubicBezTo>
                <a:cubicBezTo>
                  <a:pt x="0" y="4344988"/>
                  <a:pt x="0" y="4344988"/>
                  <a:pt x="0" y="4344988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3703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D35E16B-DF16-428C-BF58-7B9ABAC34E8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6D86-A7F0-49CD-9ED3-B097C61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E87D-76AC-4627-8554-A4A8424A6EB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406894-6457-4445-8F06-2B39E68014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"/>
            <a:ext cx="9887699" cy="4860071"/>
          </a:xfrm>
          <a:custGeom>
            <a:avLst/>
            <a:gdLst>
              <a:gd name="connsiteX0" fmla="*/ 0 w 9887699"/>
              <a:gd name="connsiteY0" fmla="*/ 0 h 4860071"/>
              <a:gd name="connsiteX1" fmla="*/ 9749215 w 9887699"/>
              <a:gd name="connsiteY1" fmla="*/ 0 h 4860071"/>
              <a:gd name="connsiteX2" fmla="*/ 8908026 w 9887699"/>
              <a:gd name="connsiteY2" fmla="*/ 2440242 h 4860071"/>
              <a:gd name="connsiteX3" fmla="*/ 6332799 w 9887699"/>
              <a:gd name="connsiteY3" fmla="*/ 2849946 h 4860071"/>
              <a:gd name="connsiteX4" fmla="*/ 4358003 w 9887699"/>
              <a:gd name="connsiteY4" fmla="*/ 4239926 h 4860071"/>
              <a:gd name="connsiteX5" fmla="*/ 1603425 w 9887699"/>
              <a:gd name="connsiteY5" fmla="*/ 4476126 h 4860071"/>
              <a:gd name="connsiteX6" fmla="*/ 0 w 9887699"/>
              <a:gd name="connsiteY6" fmla="*/ 4860071 h 486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7699" h="4860071">
                <a:moveTo>
                  <a:pt x="0" y="0"/>
                </a:moveTo>
                <a:lnTo>
                  <a:pt x="9749215" y="0"/>
                </a:lnTo>
                <a:cubicBezTo>
                  <a:pt x="10044557" y="744077"/>
                  <a:pt x="9912969" y="2038800"/>
                  <a:pt x="8908026" y="2440242"/>
                </a:cubicBezTo>
                <a:cubicBezTo>
                  <a:pt x="7662326" y="2938399"/>
                  <a:pt x="7091136" y="2550079"/>
                  <a:pt x="6332799" y="2849946"/>
                </a:cubicBezTo>
                <a:cubicBezTo>
                  <a:pt x="5574461" y="3149812"/>
                  <a:pt x="5146556" y="3968734"/>
                  <a:pt x="4358003" y="4239926"/>
                </a:cubicBezTo>
                <a:cubicBezTo>
                  <a:pt x="3569449" y="4511118"/>
                  <a:pt x="2329597" y="4372606"/>
                  <a:pt x="1603425" y="4476126"/>
                </a:cubicBezTo>
                <a:cubicBezTo>
                  <a:pt x="877254" y="4579645"/>
                  <a:pt x="398663" y="4833827"/>
                  <a:pt x="0" y="4860071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439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3136A6-28FB-42B3-BC55-6919A7E94BFC}"/>
              </a:ext>
            </a:extLst>
          </p:cNvPr>
          <p:cNvSpPr>
            <a:spLocks/>
          </p:cNvSpPr>
          <p:nvPr userDrawn="1"/>
        </p:nvSpPr>
        <p:spPr bwMode="auto">
          <a:xfrm rot="6083221" flipH="1">
            <a:off x="-232521" y="-520568"/>
            <a:ext cx="5283787" cy="5599408"/>
          </a:xfrm>
          <a:custGeom>
            <a:avLst/>
            <a:gdLst>
              <a:gd name="connsiteX0" fmla="*/ 4699176 w 4699176"/>
              <a:gd name="connsiteY0" fmla="*/ 1386120 h 5431749"/>
              <a:gd name="connsiteX1" fmla="*/ 3884388 w 4699176"/>
              <a:gd name="connsiteY1" fmla="*/ 5431749 h 5431749"/>
              <a:gd name="connsiteX2" fmla="*/ 111211 w 4699176"/>
              <a:gd name="connsiteY2" fmla="*/ 4671832 h 5431749"/>
              <a:gd name="connsiteX3" fmla="*/ 81913 w 4699176"/>
              <a:gd name="connsiteY3" fmla="*/ 4594728 h 5431749"/>
              <a:gd name="connsiteX4" fmla="*/ 2769420 w 4699176"/>
              <a:gd name="connsiteY4" fmla="*/ 0 h 5431749"/>
              <a:gd name="connsiteX5" fmla="*/ 4661424 w 4699176"/>
              <a:gd name="connsiteY5" fmla="*/ 1321668 h 5431749"/>
              <a:gd name="connsiteX0" fmla="*/ 4684275 w 4684275"/>
              <a:gd name="connsiteY0" fmla="*/ 1236036 h 5281665"/>
              <a:gd name="connsiteX1" fmla="*/ 3869487 w 4684275"/>
              <a:gd name="connsiteY1" fmla="*/ 5281665 h 5281665"/>
              <a:gd name="connsiteX2" fmla="*/ 96310 w 4684275"/>
              <a:gd name="connsiteY2" fmla="*/ 4521748 h 5281665"/>
              <a:gd name="connsiteX3" fmla="*/ 67012 w 4684275"/>
              <a:gd name="connsiteY3" fmla="*/ 4444644 h 5281665"/>
              <a:gd name="connsiteX4" fmla="*/ 3160952 w 4684275"/>
              <a:gd name="connsiteY4" fmla="*/ 0 h 5281665"/>
              <a:gd name="connsiteX5" fmla="*/ 4646523 w 4684275"/>
              <a:gd name="connsiteY5" fmla="*/ 1171584 h 5281665"/>
              <a:gd name="connsiteX6" fmla="*/ 4684275 w 4684275"/>
              <a:gd name="connsiteY6" fmla="*/ 1236036 h 5281665"/>
              <a:gd name="connsiteX0" fmla="*/ 4684275 w 4684275"/>
              <a:gd name="connsiteY0" fmla="*/ 1397668 h 5443297"/>
              <a:gd name="connsiteX1" fmla="*/ 3869487 w 4684275"/>
              <a:gd name="connsiteY1" fmla="*/ 5443297 h 5443297"/>
              <a:gd name="connsiteX2" fmla="*/ 96310 w 4684275"/>
              <a:gd name="connsiteY2" fmla="*/ 4683380 h 5443297"/>
              <a:gd name="connsiteX3" fmla="*/ 67012 w 4684275"/>
              <a:gd name="connsiteY3" fmla="*/ 4606276 h 5443297"/>
              <a:gd name="connsiteX4" fmla="*/ 3160952 w 4684275"/>
              <a:gd name="connsiteY4" fmla="*/ 161632 h 5443297"/>
              <a:gd name="connsiteX5" fmla="*/ 4684275 w 4684275"/>
              <a:gd name="connsiteY5" fmla="*/ 1397668 h 5443297"/>
              <a:gd name="connsiteX0" fmla="*/ 4729509 w 4729509"/>
              <a:gd name="connsiteY0" fmla="*/ 1045442 h 5091071"/>
              <a:gd name="connsiteX1" fmla="*/ 3914721 w 4729509"/>
              <a:gd name="connsiteY1" fmla="*/ 5091071 h 5091071"/>
              <a:gd name="connsiteX2" fmla="*/ 141544 w 4729509"/>
              <a:gd name="connsiteY2" fmla="*/ 4331154 h 5091071"/>
              <a:gd name="connsiteX3" fmla="*/ 112246 w 4729509"/>
              <a:gd name="connsiteY3" fmla="*/ 4254050 h 5091071"/>
              <a:gd name="connsiteX4" fmla="*/ 2290044 w 4729509"/>
              <a:gd name="connsiteY4" fmla="*/ 225302 h 5091071"/>
              <a:gd name="connsiteX5" fmla="*/ 4729509 w 4729509"/>
              <a:gd name="connsiteY5" fmla="*/ 1045442 h 5091071"/>
              <a:gd name="connsiteX0" fmla="*/ 4703453 w 4703453"/>
              <a:gd name="connsiteY0" fmla="*/ 1045442 h 5091071"/>
              <a:gd name="connsiteX1" fmla="*/ 3888665 w 4703453"/>
              <a:gd name="connsiteY1" fmla="*/ 5091071 h 5091071"/>
              <a:gd name="connsiteX2" fmla="*/ 115488 w 4703453"/>
              <a:gd name="connsiteY2" fmla="*/ 4331154 h 5091071"/>
              <a:gd name="connsiteX3" fmla="*/ 86190 w 4703453"/>
              <a:gd name="connsiteY3" fmla="*/ 4254050 h 5091071"/>
              <a:gd name="connsiteX4" fmla="*/ 2263988 w 4703453"/>
              <a:gd name="connsiteY4" fmla="*/ 225302 h 5091071"/>
              <a:gd name="connsiteX5" fmla="*/ 4703453 w 4703453"/>
              <a:gd name="connsiteY5" fmla="*/ 1045442 h 5091071"/>
              <a:gd name="connsiteX0" fmla="*/ 4703453 w 4703453"/>
              <a:gd name="connsiteY0" fmla="*/ 1146759 h 5192388"/>
              <a:gd name="connsiteX1" fmla="*/ 3888665 w 4703453"/>
              <a:gd name="connsiteY1" fmla="*/ 5192388 h 5192388"/>
              <a:gd name="connsiteX2" fmla="*/ 115488 w 4703453"/>
              <a:gd name="connsiteY2" fmla="*/ 4432471 h 5192388"/>
              <a:gd name="connsiteX3" fmla="*/ 86190 w 4703453"/>
              <a:gd name="connsiteY3" fmla="*/ 4355367 h 5192388"/>
              <a:gd name="connsiteX4" fmla="*/ 2263988 w 4703453"/>
              <a:gd name="connsiteY4" fmla="*/ 326619 h 5192388"/>
              <a:gd name="connsiteX5" fmla="*/ 4703453 w 4703453"/>
              <a:gd name="connsiteY5" fmla="*/ 1146759 h 5192388"/>
              <a:gd name="connsiteX0" fmla="*/ 4702574 w 4702574"/>
              <a:gd name="connsiteY0" fmla="*/ 911983 h 4957612"/>
              <a:gd name="connsiteX1" fmla="*/ 3887786 w 4702574"/>
              <a:gd name="connsiteY1" fmla="*/ 4957612 h 4957612"/>
              <a:gd name="connsiteX2" fmla="*/ 114609 w 4702574"/>
              <a:gd name="connsiteY2" fmla="*/ 4197695 h 4957612"/>
              <a:gd name="connsiteX3" fmla="*/ 85311 w 4702574"/>
              <a:gd name="connsiteY3" fmla="*/ 4120591 h 4957612"/>
              <a:gd name="connsiteX4" fmla="*/ 2281048 w 4702574"/>
              <a:gd name="connsiteY4" fmla="*/ 409303 h 4957612"/>
              <a:gd name="connsiteX5" fmla="*/ 4702574 w 4702574"/>
              <a:gd name="connsiteY5" fmla="*/ 911983 h 4957612"/>
              <a:gd name="connsiteX0" fmla="*/ 4711233 w 4711233"/>
              <a:gd name="connsiteY0" fmla="*/ 825025 h 4870654"/>
              <a:gd name="connsiteX1" fmla="*/ 3896445 w 4711233"/>
              <a:gd name="connsiteY1" fmla="*/ 4870654 h 4870654"/>
              <a:gd name="connsiteX2" fmla="*/ 123268 w 4711233"/>
              <a:gd name="connsiteY2" fmla="*/ 4110737 h 4870654"/>
              <a:gd name="connsiteX3" fmla="*/ 93970 w 4711233"/>
              <a:gd name="connsiteY3" fmla="*/ 4033633 h 4870654"/>
              <a:gd name="connsiteX4" fmla="*/ 2126877 w 4711233"/>
              <a:gd name="connsiteY4" fmla="*/ 453299 h 4870654"/>
              <a:gd name="connsiteX5" fmla="*/ 4711233 w 4711233"/>
              <a:gd name="connsiteY5" fmla="*/ 825025 h 4870654"/>
              <a:gd name="connsiteX0" fmla="*/ 4587965 w 4587965"/>
              <a:gd name="connsiteY0" fmla="*/ 825025 h 4870654"/>
              <a:gd name="connsiteX1" fmla="*/ 3773177 w 4587965"/>
              <a:gd name="connsiteY1" fmla="*/ 4870654 h 4870654"/>
              <a:gd name="connsiteX2" fmla="*/ 0 w 4587965"/>
              <a:gd name="connsiteY2" fmla="*/ 4110737 h 4870654"/>
              <a:gd name="connsiteX3" fmla="*/ 2003609 w 4587965"/>
              <a:gd name="connsiteY3" fmla="*/ 453299 h 4870654"/>
              <a:gd name="connsiteX4" fmla="*/ 4587965 w 4587965"/>
              <a:gd name="connsiteY4" fmla="*/ 825025 h 4870654"/>
              <a:gd name="connsiteX0" fmla="*/ 4604490 w 4604490"/>
              <a:gd name="connsiteY0" fmla="*/ 825025 h 4870654"/>
              <a:gd name="connsiteX1" fmla="*/ 3789702 w 4604490"/>
              <a:gd name="connsiteY1" fmla="*/ 4870654 h 4870654"/>
              <a:gd name="connsiteX2" fmla="*/ 16525 w 4604490"/>
              <a:gd name="connsiteY2" fmla="*/ 4110737 h 4870654"/>
              <a:gd name="connsiteX3" fmla="*/ 2020134 w 4604490"/>
              <a:gd name="connsiteY3" fmla="*/ 453299 h 4870654"/>
              <a:gd name="connsiteX4" fmla="*/ 4604490 w 4604490"/>
              <a:gd name="connsiteY4" fmla="*/ 825025 h 4870654"/>
              <a:gd name="connsiteX0" fmla="*/ 4622008 w 4622008"/>
              <a:gd name="connsiteY0" fmla="*/ 825025 h 4870654"/>
              <a:gd name="connsiteX1" fmla="*/ 3807220 w 4622008"/>
              <a:gd name="connsiteY1" fmla="*/ 4870654 h 4870654"/>
              <a:gd name="connsiteX2" fmla="*/ 34043 w 4622008"/>
              <a:gd name="connsiteY2" fmla="*/ 4110737 h 4870654"/>
              <a:gd name="connsiteX3" fmla="*/ 2037652 w 4622008"/>
              <a:gd name="connsiteY3" fmla="*/ 453299 h 4870654"/>
              <a:gd name="connsiteX4" fmla="*/ 4622008 w 4622008"/>
              <a:gd name="connsiteY4" fmla="*/ 825025 h 4870654"/>
              <a:gd name="connsiteX0" fmla="*/ 4622008 w 4622008"/>
              <a:gd name="connsiteY0" fmla="*/ 823851 h 4869480"/>
              <a:gd name="connsiteX1" fmla="*/ 3807220 w 4622008"/>
              <a:gd name="connsiteY1" fmla="*/ 4869480 h 4869480"/>
              <a:gd name="connsiteX2" fmla="*/ 34043 w 4622008"/>
              <a:gd name="connsiteY2" fmla="*/ 4109563 h 4869480"/>
              <a:gd name="connsiteX3" fmla="*/ 2037652 w 4622008"/>
              <a:gd name="connsiteY3" fmla="*/ 452125 h 4869480"/>
              <a:gd name="connsiteX4" fmla="*/ 4622008 w 4622008"/>
              <a:gd name="connsiteY4" fmla="*/ 823851 h 4869480"/>
              <a:gd name="connsiteX0" fmla="*/ 4621800 w 4621800"/>
              <a:gd name="connsiteY0" fmla="*/ 932779 h 4978408"/>
              <a:gd name="connsiteX1" fmla="*/ 3807012 w 4621800"/>
              <a:gd name="connsiteY1" fmla="*/ 4978408 h 4978408"/>
              <a:gd name="connsiteX2" fmla="*/ 33835 w 4621800"/>
              <a:gd name="connsiteY2" fmla="*/ 4218491 h 4978408"/>
              <a:gd name="connsiteX3" fmla="*/ 2042910 w 4621800"/>
              <a:gd name="connsiteY3" fmla="*/ 398407 h 4978408"/>
              <a:gd name="connsiteX4" fmla="*/ 4621800 w 4621800"/>
              <a:gd name="connsiteY4" fmla="*/ 932779 h 4978408"/>
              <a:gd name="connsiteX0" fmla="*/ 4622679 w 4622679"/>
              <a:gd name="connsiteY0" fmla="*/ 932779 h 4978408"/>
              <a:gd name="connsiteX1" fmla="*/ 3807891 w 4622679"/>
              <a:gd name="connsiteY1" fmla="*/ 4978408 h 4978408"/>
              <a:gd name="connsiteX2" fmla="*/ 34714 w 4622679"/>
              <a:gd name="connsiteY2" fmla="*/ 4218491 h 4978408"/>
              <a:gd name="connsiteX3" fmla="*/ 2043789 w 4622679"/>
              <a:gd name="connsiteY3" fmla="*/ 398407 h 4978408"/>
              <a:gd name="connsiteX4" fmla="*/ 4622679 w 4622679"/>
              <a:gd name="connsiteY4" fmla="*/ 932779 h 4978408"/>
              <a:gd name="connsiteX0" fmla="*/ 4892178 w 4892178"/>
              <a:gd name="connsiteY0" fmla="*/ 932779 h 4978408"/>
              <a:gd name="connsiteX1" fmla="*/ 4077390 w 4892178"/>
              <a:gd name="connsiteY1" fmla="*/ 4978408 h 4978408"/>
              <a:gd name="connsiteX2" fmla="*/ 26184 w 4892178"/>
              <a:gd name="connsiteY2" fmla="*/ 4176141 h 4978408"/>
              <a:gd name="connsiteX3" fmla="*/ 2313288 w 4892178"/>
              <a:gd name="connsiteY3" fmla="*/ 398407 h 4978408"/>
              <a:gd name="connsiteX4" fmla="*/ 4892178 w 4892178"/>
              <a:gd name="connsiteY4" fmla="*/ 932779 h 4978408"/>
              <a:gd name="connsiteX0" fmla="*/ 4865994 w 4865994"/>
              <a:gd name="connsiteY0" fmla="*/ 932779 h 4978408"/>
              <a:gd name="connsiteX1" fmla="*/ 4051206 w 4865994"/>
              <a:gd name="connsiteY1" fmla="*/ 4978408 h 4978408"/>
              <a:gd name="connsiteX2" fmla="*/ 0 w 4865994"/>
              <a:gd name="connsiteY2" fmla="*/ 4176141 h 4978408"/>
              <a:gd name="connsiteX3" fmla="*/ 2287104 w 4865994"/>
              <a:gd name="connsiteY3" fmla="*/ 398407 h 4978408"/>
              <a:gd name="connsiteX4" fmla="*/ 4865994 w 4865994"/>
              <a:gd name="connsiteY4" fmla="*/ 932779 h 4978408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970090 h 5015719"/>
              <a:gd name="connsiteX1" fmla="*/ 4051206 w 4865994"/>
              <a:gd name="connsiteY1" fmla="*/ 5015719 h 5015719"/>
              <a:gd name="connsiteX2" fmla="*/ 0 w 4865994"/>
              <a:gd name="connsiteY2" fmla="*/ 4213452 h 5015719"/>
              <a:gd name="connsiteX3" fmla="*/ 2161250 w 4865994"/>
              <a:gd name="connsiteY3" fmla="*/ 383080 h 5015719"/>
              <a:gd name="connsiteX4" fmla="*/ 4865994 w 4865994"/>
              <a:gd name="connsiteY4" fmla="*/ 970090 h 5015719"/>
              <a:gd name="connsiteX0" fmla="*/ 4865994 w 4865994"/>
              <a:gd name="connsiteY0" fmla="*/ 1006047 h 5051676"/>
              <a:gd name="connsiteX1" fmla="*/ 4051206 w 4865994"/>
              <a:gd name="connsiteY1" fmla="*/ 5051676 h 5051676"/>
              <a:gd name="connsiteX2" fmla="*/ 0 w 4865994"/>
              <a:gd name="connsiteY2" fmla="*/ 4249409 h 5051676"/>
              <a:gd name="connsiteX3" fmla="*/ 2161250 w 4865994"/>
              <a:gd name="connsiteY3" fmla="*/ 419037 h 5051676"/>
              <a:gd name="connsiteX4" fmla="*/ 4865994 w 4865994"/>
              <a:gd name="connsiteY4" fmla="*/ 1006047 h 5051676"/>
              <a:gd name="connsiteX0" fmla="*/ 4865994 w 4865994"/>
              <a:gd name="connsiteY0" fmla="*/ 1059582 h 5105211"/>
              <a:gd name="connsiteX1" fmla="*/ 4051206 w 4865994"/>
              <a:gd name="connsiteY1" fmla="*/ 5105211 h 5105211"/>
              <a:gd name="connsiteX2" fmla="*/ 0 w 4865994"/>
              <a:gd name="connsiteY2" fmla="*/ 4302944 h 5105211"/>
              <a:gd name="connsiteX3" fmla="*/ 2271533 w 4865994"/>
              <a:gd name="connsiteY3" fmla="*/ 399263 h 5105211"/>
              <a:gd name="connsiteX4" fmla="*/ 4865994 w 4865994"/>
              <a:gd name="connsiteY4" fmla="*/ 1059582 h 5105211"/>
              <a:gd name="connsiteX0" fmla="*/ 4865994 w 4865994"/>
              <a:gd name="connsiteY0" fmla="*/ 950342 h 4995971"/>
              <a:gd name="connsiteX1" fmla="*/ 4051206 w 4865994"/>
              <a:gd name="connsiteY1" fmla="*/ 4995971 h 4995971"/>
              <a:gd name="connsiteX2" fmla="*/ 0 w 4865994"/>
              <a:gd name="connsiteY2" fmla="*/ 4193704 h 4995971"/>
              <a:gd name="connsiteX3" fmla="*/ 2213614 w 4865994"/>
              <a:gd name="connsiteY3" fmla="*/ 442105 h 4995971"/>
              <a:gd name="connsiteX4" fmla="*/ 4865994 w 4865994"/>
              <a:gd name="connsiteY4" fmla="*/ 950342 h 4995971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965024 h 5010653"/>
              <a:gd name="connsiteX1" fmla="*/ 4051206 w 4865994"/>
              <a:gd name="connsiteY1" fmla="*/ 5010653 h 5010653"/>
              <a:gd name="connsiteX2" fmla="*/ 0 w 4865994"/>
              <a:gd name="connsiteY2" fmla="*/ 4208386 h 5010653"/>
              <a:gd name="connsiteX3" fmla="*/ 2176915 w 4865994"/>
              <a:gd name="connsiteY3" fmla="*/ 435751 h 5010653"/>
              <a:gd name="connsiteX4" fmla="*/ 4865994 w 4865994"/>
              <a:gd name="connsiteY4" fmla="*/ 965024 h 5010653"/>
              <a:gd name="connsiteX0" fmla="*/ 4865994 w 4865994"/>
              <a:gd name="connsiteY0" fmla="*/ 1068335 h 5113964"/>
              <a:gd name="connsiteX1" fmla="*/ 4051206 w 4865994"/>
              <a:gd name="connsiteY1" fmla="*/ 5113964 h 5113964"/>
              <a:gd name="connsiteX2" fmla="*/ 0 w 4865994"/>
              <a:gd name="connsiteY2" fmla="*/ 4311697 h 5113964"/>
              <a:gd name="connsiteX3" fmla="*/ 2176915 w 4865994"/>
              <a:gd name="connsiteY3" fmla="*/ 539062 h 5113964"/>
              <a:gd name="connsiteX4" fmla="*/ 4865994 w 4865994"/>
              <a:gd name="connsiteY4" fmla="*/ 1068335 h 5113964"/>
              <a:gd name="connsiteX0" fmla="*/ 4871331 w 4871331"/>
              <a:gd name="connsiteY0" fmla="*/ 1068335 h 5113964"/>
              <a:gd name="connsiteX1" fmla="*/ 4056543 w 4871331"/>
              <a:gd name="connsiteY1" fmla="*/ 5113964 h 5113964"/>
              <a:gd name="connsiteX2" fmla="*/ 5337 w 4871331"/>
              <a:gd name="connsiteY2" fmla="*/ 4311697 h 5113964"/>
              <a:gd name="connsiteX3" fmla="*/ 2182252 w 4871331"/>
              <a:gd name="connsiteY3" fmla="*/ 539062 h 5113964"/>
              <a:gd name="connsiteX4" fmla="*/ 4871331 w 4871331"/>
              <a:gd name="connsiteY4" fmla="*/ 1068335 h 5113964"/>
              <a:gd name="connsiteX0" fmla="*/ 4870035 w 4870035"/>
              <a:gd name="connsiteY0" fmla="*/ 1218190 h 5263819"/>
              <a:gd name="connsiteX1" fmla="*/ 4055247 w 4870035"/>
              <a:gd name="connsiteY1" fmla="*/ 5263819 h 5263819"/>
              <a:gd name="connsiteX2" fmla="*/ 4041 w 4870035"/>
              <a:gd name="connsiteY2" fmla="*/ 4461552 h 5263819"/>
              <a:gd name="connsiteX3" fmla="*/ 2454069 w 4870035"/>
              <a:gd name="connsiteY3" fmla="*/ 484657 h 5263819"/>
              <a:gd name="connsiteX4" fmla="*/ 4870035 w 4870035"/>
              <a:gd name="connsiteY4" fmla="*/ 1218190 h 5263819"/>
              <a:gd name="connsiteX0" fmla="*/ 4869761 w 4869761"/>
              <a:gd name="connsiteY0" fmla="*/ 1115023 h 5160652"/>
              <a:gd name="connsiteX1" fmla="*/ 4054973 w 4869761"/>
              <a:gd name="connsiteY1" fmla="*/ 5160652 h 5160652"/>
              <a:gd name="connsiteX2" fmla="*/ 3767 w 4869761"/>
              <a:gd name="connsiteY2" fmla="*/ 4358385 h 5160652"/>
              <a:gd name="connsiteX3" fmla="*/ 2534935 w 4869761"/>
              <a:gd name="connsiteY3" fmla="*/ 520641 h 5160652"/>
              <a:gd name="connsiteX4" fmla="*/ 4869761 w 4869761"/>
              <a:gd name="connsiteY4" fmla="*/ 1115023 h 51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761" h="5160652">
                <a:moveTo>
                  <a:pt x="4869761" y="1115023"/>
                </a:moveTo>
                <a:lnTo>
                  <a:pt x="4054973" y="5160652"/>
                </a:lnTo>
                <a:lnTo>
                  <a:pt x="3767" y="4358385"/>
                </a:lnTo>
                <a:cubicBezTo>
                  <a:pt x="-73199" y="2975583"/>
                  <a:pt x="1037989" y="1791140"/>
                  <a:pt x="2534935" y="520641"/>
                </a:cubicBezTo>
                <a:cubicBezTo>
                  <a:pt x="4000422" y="-556246"/>
                  <a:pt x="4751672" y="234746"/>
                  <a:pt x="4869761" y="1115023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182722-D9D0-4238-B95A-DD2E299E1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-1"/>
            <a:ext cx="5134157" cy="4159907"/>
          </a:xfrm>
          <a:custGeom>
            <a:avLst/>
            <a:gdLst>
              <a:gd name="connsiteX0" fmla="*/ 1007294 w 5134157"/>
              <a:gd name="connsiteY0" fmla="*/ 0 h 4159907"/>
              <a:gd name="connsiteX1" fmla="*/ 5134157 w 5134157"/>
              <a:gd name="connsiteY1" fmla="*/ 0 h 4159907"/>
              <a:gd name="connsiteX2" fmla="*/ 5134156 w 5134157"/>
              <a:gd name="connsiteY2" fmla="*/ 3848940 h 4159907"/>
              <a:gd name="connsiteX3" fmla="*/ 5064354 w 5134157"/>
              <a:gd name="connsiteY3" fmla="*/ 3892885 h 4159907"/>
              <a:gd name="connsiteX4" fmla="*/ 29461 w 5134157"/>
              <a:gd name="connsiteY4" fmla="*/ 2165440 h 4159907"/>
              <a:gd name="connsiteX5" fmla="*/ 951565 w 5134157"/>
              <a:gd name="connsiteY5" fmla="*/ 49734 h 415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34157" h="4159907">
                <a:moveTo>
                  <a:pt x="1007294" y="0"/>
                </a:moveTo>
                <a:lnTo>
                  <a:pt x="5134157" y="0"/>
                </a:lnTo>
                <a:lnTo>
                  <a:pt x="5134156" y="3848940"/>
                </a:lnTo>
                <a:lnTo>
                  <a:pt x="5064354" y="3892885"/>
                </a:lnTo>
                <a:cubicBezTo>
                  <a:pt x="3803094" y="4593030"/>
                  <a:pt x="375099" y="3881621"/>
                  <a:pt x="29461" y="2165440"/>
                </a:cubicBezTo>
                <a:cubicBezTo>
                  <a:pt x="-118057" y="1432979"/>
                  <a:pt x="303776" y="674677"/>
                  <a:pt x="951565" y="4973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49D89CC-7AC2-49AB-B86C-95D63753D25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A5B7B-F204-4510-AC84-6AB3A9A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16A8-307B-4955-970F-B2D6F01F3EF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5B1F05C-568C-4FE4-863A-7E520AD1E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2542" y="2815961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716E33-7B84-4CF1-B531-7B1F753370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1925" y="4660487"/>
            <a:ext cx="970376" cy="970376"/>
          </a:xfrm>
          <a:custGeom>
            <a:avLst/>
            <a:gdLst>
              <a:gd name="connsiteX0" fmla="*/ 485188 w 970376"/>
              <a:gd name="connsiteY0" fmla="*/ 0 h 970376"/>
              <a:gd name="connsiteX1" fmla="*/ 970376 w 970376"/>
              <a:gd name="connsiteY1" fmla="*/ 485188 h 970376"/>
              <a:gd name="connsiteX2" fmla="*/ 485188 w 970376"/>
              <a:gd name="connsiteY2" fmla="*/ 970376 h 970376"/>
              <a:gd name="connsiteX3" fmla="*/ 0 w 970376"/>
              <a:gd name="connsiteY3" fmla="*/ 485188 h 970376"/>
              <a:gd name="connsiteX4" fmla="*/ 485188 w 970376"/>
              <a:gd name="connsiteY4" fmla="*/ 0 h 9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376" h="970376">
                <a:moveTo>
                  <a:pt x="485188" y="0"/>
                </a:moveTo>
                <a:cubicBezTo>
                  <a:pt x="753150" y="0"/>
                  <a:pt x="970376" y="217226"/>
                  <a:pt x="970376" y="485188"/>
                </a:cubicBezTo>
                <a:cubicBezTo>
                  <a:pt x="970376" y="753150"/>
                  <a:pt x="753150" y="970376"/>
                  <a:pt x="485188" y="970376"/>
                </a:cubicBezTo>
                <a:cubicBezTo>
                  <a:pt x="217226" y="970376"/>
                  <a:pt x="0" y="753150"/>
                  <a:pt x="0" y="485188"/>
                </a:cubicBezTo>
                <a:cubicBezTo>
                  <a:pt x="0" y="217226"/>
                  <a:pt x="217226" y="0"/>
                  <a:pt x="48518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639609A-8951-49DA-A166-A11E78C6AAC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1ABD908-231B-47A3-84B8-C18231E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B5A36-BF85-4471-976A-352199DFA64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66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E04DA2CF-A9F2-47BF-9538-902A59593CA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499630" y="3978933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FBB66D-8F00-42D2-AEC2-FA238805DFA9}"/>
              </a:ext>
            </a:extLst>
          </p:cNvPr>
          <p:cNvSpPr>
            <a:spLocks/>
          </p:cNvSpPr>
          <p:nvPr userDrawn="1"/>
        </p:nvSpPr>
        <p:spPr bwMode="auto">
          <a:xfrm rot="11677488">
            <a:off x="8206925" y="672320"/>
            <a:ext cx="2799027" cy="1883906"/>
          </a:xfrm>
          <a:custGeom>
            <a:avLst/>
            <a:gdLst>
              <a:gd name="T0" fmla="*/ 784 w 1792"/>
              <a:gd name="T1" fmla="*/ 194 h 1230"/>
              <a:gd name="T2" fmla="*/ 180 w 1792"/>
              <a:gd name="T3" fmla="*/ 268 h 1230"/>
              <a:gd name="T4" fmla="*/ 156 w 1792"/>
              <a:gd name="T5" fmla="*/ 848 h 1230"/>
              <a:gd name="T6" fmla="*/ 876 w 1792"/>
              <a:gd name="T7" fmla="*/ 1230 h 1230"/>
              <a:gd name="T8" fmla="*/ 1620 w 1792"/>
              <a:gd name="T9" fmla="*/ 802 h 1230"/>
              <a:gd name="T10" fmla="*/ 1582 w 1792"/>
              <a:gd name="T11" fmla="*/ 188 h 1230"/>
              <a:gd name="T12" fmla="*/ 1002 w 1792"/>
              <a:gd name="T13" fmla="*/ 120 h 1230"/>
              <a:gd name="T14" fmla="*/ 784 w 1792"/>
              <a:gd name="T15" fmla="*/ 194 h 1230"/>
              <a:gd name="connsiteX0" fmla="*/ 4283 w 9533"/>
              <a:gd name="connsiteY0" fmla="*/ 969 h 9392"/>
              <a:gd name="connsiteX1" fmla="*/ 443 w 9533"/>
              <a:gd name="connsiteY1" fmla="*/ 1180 h 9392"/>
              <a:gd name="connsiteX2" fmla="*/ 779 w 9533"/>
              <a:gd name="connsiteY2" fmla="*/ 6286 h 9392"/>
              <a:gd name="connsiteX3" fmla="*/ 4796 w 9533"/>
              <a:gd name="connsiteY3" fmla="*/ 9392 h 9392"/>
              <a:gd name="connsiteX4" fmla="*/ 8948 w 9533"/>
              <a:gd name="connsiteY4" fmla="*/ 5912 h 9392"/>
              <a:gd name="connsiteX5" fmla="*/ 8736 w 9533"/>
              <a:gd name="connsiteY5" fmla="*/ 920 h 9392"/>
              <a:gd name="connsiteX6" fmla="*/ 5500 w 9533"/>
              <a:gd name="connsiteY6" fmla="*/ 368 h 9392"/>
              <a:gd name="connsiteX7" fmla="*/ 4283 w 9533"/>
              <a:gd name="connsiteY7" fmla="*/ 969 h 9392"/>
              <a:gd name="connsiteX0" fmla="*/ 4468 w 9974"/>
              <a:gd name="connsiteY0" fmla="*/ 1032 h 10000"/>
              <a:gd name="connsiteX1" fmla="*/ 475 w 9974"/>
              <a:gd name="connsiteY1" fmla="*/ 944 h 10000"/>
              <a:gd name="connsiteX2" fmla="*/ 792 w 9974"/>
              <a:gd name="connsiteY2" fmla="*/ 6693 h 10000"/>
              <a:gd name="connsiteX3" fmla="*/ 5006 w 9974"/>
              <a:gd name="connsiteY3" fmla="*/ 10000 h 10000"/>
              <a:gd name="connsiteX4" fmla="*/ 9361 w 9974"/>
              <a:gd name="connsiteY4" fmla="*/ 6295 h 10000"/>
              <a:gd name="connsiteX5" fmla="*/ 9139 w 9974"/>
              <a:gd name="connsiteY5" fmla="*/ 980 h 10000"/>
              <a:gd name="connsiteX6" fmla="*/ 5744 w 9974"/>
              <a:gd name="connsiteY6" fmla="*/ 392 h 10000"/>
              <a:gd name="connsiteX7" fmla="*/ 4468 w 9974"/>
              <a:gd name="connsiteY7" fmla="*/ 1032 h 10000"/>
              <a:gd name="connsiteX0" fmla="*/ 4480 w 10194"/>
              <a:gd name="connsiteY0" fmla="*/ 1375 h 10343"/>
              <a:gd name="connsiteX1" fmla="*/ 476 w 10194"/>
              <a:gd name="connsiteY1" fmla="*/ 1287 h 10343"/>
              <a:gd name="connsiteX2" fmla="*/ 794 w 10194"/>
              <a:gd name="connsiteY2" fmla="*/ 7036 h 10343"/>
              <a:gd name="connsiteX3" fmla="*/ 5019 w 10194"/>
              <a:gd name="connsiteY3" fmla="*/ 10343 h 10343"/>
              <a:gd name="connsiteX4" fmla="*/ 9385 w 10194"/>
              <a:gd name="connsiteY4" fmla="*/ 6638 h 10343"/>
              <a:gd name="connsiteX5" fmla="*/ 9480 w 10194"/>
              <a:gd name="connsiteY5" fmla="*/ 751 h 10343"/>
              <a:gd name="connsiteX6" fmla="*/ 5759 w 10194"/>
              <a:gd name="connsiteY6" fmla="*/ 735 h 10343"/>
              <a:gd name="connsiteX7" fmla="*/ 4480 w 10194"/>
              <a:gd name="connsiteY7" fmla="*/ 1375 h 10343"/>
              <a:gd name="connsiteX0" fmla="*/ 4480 w 10392"/>
              <a:gd name="connsiteY0" fmla="*/ 1297 h 10265"/>
              <a:gd name="connsiteX1" fmla="*/ 476 w 10392"/>
              <a:gd name="connsiteY1" fmla="*/ 1209 h 10265"/>
              <a:gd name="connsiteX2" fmla="*/ 794 w 10392"/>
              <a:gd name="connsiteY2" fmla="*/ 6958 h 10265"/>
              <a:gd name="connsiteX3" fmla="*/ 5019 w 10392"/>
              <a:gd name="connsiteY3" fmla="*/ 10265 h 10265"/>
              <a:gd name="connsiteX4" fmla="*/ 9385 w 10392"/>
              <a:gd name="connsiteY4" fmla="*/ 6560 h 10265"/>
              <a:gd name="connsiteX5" fmla="*/ 9762 w 10392"/>
              <a:gd name="connsiteY5" fmla="*/ 777 h 10265"/>
              <a:gd name="connsiteX6" fmla="*/ 5759 w 10392"/>
              <a:gd name="connsiteY6" fmla="*/ 657 h 10265"/>
              <a:gd name="connsiteX7" fmla="*/ 4480 w 10392"/>
              <a:gd name="connsiteY7" fmla="*/ 1297 h 10265"/>
              <a:gd name="connsiteX0" fmla="*/ 5747 w 10380"/>
              <a:gd name="connsiteY0" fmla="*/ 654 h 10262"/>
              <a:gd name="connsiteX1" fmla="*/ 464 w 10380"/>
              <a:gd name="connsiteY1" fmla="*/ 1206 h 10262"/>
              <a:gd name="connsiteX2" fmla="*/ 782 w 10380"/>
              <a:gd name="connsiteY2" fmla="*/ 6955 h 10262"/>
              <a:gd name="connsiteX3" fmla="*/ 5007 w 10380"/>
              <a:gd name="connsiteY3" fmla="*/ 10262 h 10262"/>
              <a:gd name="connsiteX4" fmla="*/ 9373 w 10380"/>
              <a:gd name="connsiteY4" fmla="*/ 6557 h 10262"/>
              <a:gd name="connsiteX5" fmla="*/ 9750 w 10380"/>
              <a:gd name="connsiteY5" fmla="*/ 774 h 10262"/>
              <a:gd name="connsiteX6" fmla="*/ 5747 w 10380"/>
              <a:gd name="connsiteY6" fmla="*/ 654 h 10262"/>
              <a:gd name="connsiteX0" fmla="*/ 5269 w 10348"/>
              <a:gd name="connsiteY0" fmla="*/ 604 h 10281"/>
              <a:gd name="connsiteX1" fmla="*/ 432 w 10348"/>
              <a:gd name="connsiteY1" fmla="*/ 1225 h 10281"/>
              <a:gd name="connsiteX2" fmla="*/ 750 w 10348"/>
              <a:gd name="connsiteY2" fmla="*/ 6974 h 10281"/>
              <a:gd name="connsiteX3" fmla="*/ 4975 w 10348"/>
              <a:gd name="connsiteY3" fmla="*/ 10281 h 10281"/>
              <a:gd name="connsiteX4" fmla="*/ 9341 w 10348"/>
              <a:gd name="connsiteY4" fmla="*/ 6576 h 10281"/>
              <a:gd name="connsiteX5" fmla="*/ 9718 w 10348"/>
              <a:gd name="connsiteY5" fmla="*/ 793 h 10281"/>
              <a:gd name="connsiteX6" fmla="*/ 5269 w 10348"/>
              <a:gd name="connsiteY6" fmla="*/ 604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8" h="10281">
                <a:moveTo>
                  <a:pt x="5269" y="604"/>
                </a:moveTo>
                <a:cubicBezTo>
                  <a:pt x="3721" y="676"/>
                  <a:pt x="1185" y="164"/>
                  <a:pt x="432" y="1225"/>
                </a:cubicBezTo>
                <a:cubicBezTo>
                  <a:pt x="-321" y="2286"/>
                  <a:pt x="-7" y="5465"/>
                  <a:pt x="750" y="6974"/>
                </a:cubicBezTo>
                <a:cubicBezTo>
                  <a:pt x="1507" y="8483"/>
                  <a:pt x="3155" y="10281"/>
                  <a:pt x="4975" y="10281"/>
                </a:cubicBezTo>
                <a:cubicBezTo>
                  <a:pt x="6795" y="10281"/>
                  <a:pt x="8551" y="8157"/>
                  <a:pt x="9341" y="6576"/>
                </a:cubicBezTo>
                <a:cubicBezTo>
                  <a:pt x="10132" y="4995"/>
                  <a:pt x="10950" y="2412"/>
                  <a:pt x="9718" y="793"/>
                </a:cubicBezTo>
                <a:cubicBezTo>
                  <a:pt x="8486" y="-834"/>
                  <a:pt x="6817" y="532"/>
                  <a:pt x="5269" y="604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B419C0-9610-4B25-A411-CE2355D3DC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59402" y="647700"/>
            <a:ext cx="3432598" cy="5561012"/>
          </a:xfrm>
          <a:custGeom>
            <a:avLst/>
            <a:gdLst>
              <a:gd name="connsiteX0" fmla="*/ 2783723 w 3432598"/>
              <a:gd name="connsiteY0" fmla="*/ 0 h 5561012"/>
              <a:gd name="connsiteX1" fmla="*/ 3344740 w 3432598"/>
              <a:gd name="connsiteY1" fmla="*/ 56490 h 5561012"/>
              <a:gd name="connsiteX2" fmla="*/ 3432598 w 3432598"/>
              <a:gd name="connsiteY2" fmla="*/ 79054 h 5561012"/>
              <a:gd name="connsiteX3" fmla="*/ 3432598 w 3432598"/>
              <a:gd name="connsiteY3" fmla="*/ 5481958 h 5561012"/>
              <a:gd name="connsiteX4" fmla="*/ 3344740 w 3432598"/>
              <a:gd name="connsiteY4" fmla="*/ 5504522 h 5561012"/>
              <a:gd name="connsiteX5" fmla="*/ 2783723 w 3432598"/>
              <a:gd name="connsiteY5" fmla="*/ 5561012 h 5561012"/>
              <a:gd name="connsiteX6" fmla="*/ 0 w 3432598"/>
              <a:gd name="connsiteY6" fmla="*/ 2780506 h 5561012"/>
              <a:gd name="connsiteX7" fmla="*/ 2783723 w 3432598"/>
              <a:gd name="connsiteY7" fmla="*/ 0 h 55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98" h="5561012">
                <a:moveTo>
                  <a:pt x="2783723" y="0"/>
                </a:moveTo>
                <a:cubicBezTo>
                  <a:pt x="2975899" y="0"/>
                  <a:pt x="3163527" y="19451"/>
                  <a:pt x="3344740" y="56490"/>
                </a:cubicBezTo>
                <a:lnTo>
                  <a:pt x="3432598" y="79054"/>
                </a:lnTo>
                <a:lnTo>
                  <a:pt x="3432598" y="5481958"/>
                </a:lnTo>
                <a:lnTo>
                  <a:pt x="3344740" y="5504522"/>
                </a:lnTo>
                <a:cubicBezTo>
                  <a:pt x="3163527" y="5541561"/>
                  <a:pt x="2975899" y="5561012"/>
                  <a:pt x="2783723" y="5561012"/>
                </a:cubicBezTo>
                <a:cubicBezTo>
                  <a:pt x="1246315" y="5561012"/>
                  <a:pt x="0" y="4316137"/>
                  <a:pt x="0" y="2780506"/>
                </a:cubicBezTo>
                <a:cubicBezTo>
                  <a:pt x="0" y="1244875"/>
                  <a:pt x="1246315" y="0"/>
                  <a:pt x="27837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68D06-6C80-4F27-BD2A-C51C1B5F38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EF0FB-D37B-4154-B306-401FD9DD1B9E}"/>
              </a:ext>
            </a:extLst>
          </p:cNvPr>
          <p:cNvSpPr>
            <a:spLocks/>
          </p:cNvSpPr>
          <p:nvPr userDrawn="1"/>
        </p:nvSpPr>
        <p:spPr bwMode="auto">
          <a:xfrm>
            <a:off x="0" y="-11506"/>
            <a:ext cx="5737332" cy="2600112"/>
          </a:xfrm>
          <a:custGeom>
            <a:avLst/>
            <a:gdLst>
              <a:gd name="connsiteX0" fmla="*/ 0 w 5438191"/>
              <a:gd name="connsiteY0" fmla="*/ 0 h 2464544"/>
              <a:gd name="connsiteX1" fmla="*/ 213285 w 5438191"/>
              <a:gd name="connsiteY1" fmla="*/ 0 h 2464544"/>
              <a:gd name="connsiteX2" fmla="*/ 4362450 w 5438191"/>
              <a:gd name="connsiteY2" fmla="*/ 0 h 2464544"/>
              <a:gd name="connsiteX3" fmla="*/ 5375275 w 5438191"/>
              <a:gd name="connsiteY3" fmla="*/ 1570031 h 2464544"/>
              <a:gd name="connsiteX4" fmla="*/ 2317750 w 5438191"/>
              <a:gd name="connsiteY4" fmla="*/ 2099718 h 2464544"/>
              <a:gd name="connsiteX5" fmla="*/ 7417 w 5438191"/>
              <a:gd name="connsiteY5" fmla="*/ 2315597 h 2464544"/>
              <a:gd name="connsiteX6" fmla="*/ 0 w 5438191"/>
              <a:gd name="connsiteY6" fmla="*/ 2310687 h 246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191" h="2464544">
                <a:moveTo>
                  <a:pt x="0" y="0"/>
                </a:moveTo>
                <a:lnTo>
                  <a:pt x="213285" y="0"/>
                </a:lnTo>
                <a:cubicBezTo>
                  <a:pt x="4362450" y="0"/>
                  <a:pt x="4362450" y="0"/>
                  <a:pt x="4362450" y="0"/>
                </a:cubicBezTo>
                <a:cubicBezTo>
                  <a:pt x="4743450" y="350482"/>
                  <a:pt x="5689600" y="653387"/>
                  <a:pt x="5375275" y="1570031"/>
                </a:cubicBezTo>
                <a:cubicBezTo>
                  <a:pt x="4932363" y="2859359"/>
                  <a:pt x="3876675" y="1964917"/>
                  <a:pt x="2317750" y="2099718"/>
                </a:cubicBezTo>
                <a:cubicBezTo>
                  <a:pt x="1347391" y="2184166"/>
                  <a:pt x="677069" y="2719107"/>
                  <a:pt x="7417" y="2315597"/>
                </a:cubicBezTo>
                <a:lnTo>
                  <a:pt x="0" y="2310687"/>
                </a:ln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3020B91-D221-4A1E-B1F2-B0F8BA4003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175"/>
            <a:ext cx="6800850" cy="2482484"/>
          </a:xfrm>
          <a:custGeom>
            <a:avLst/>
            <a:gdLst>
              <a:gd name="connsiteX0" fmla="*/ 0 w 6111291"/>
              <a:gd name="connsiteY0" fmla="*/ 0 h 2464544"/>
              <a:gd name="connsiteX1" fmla="*/ 5035550 w 6111291"/>
              <a:gd name="connsiteY1" fmla="*/ 0 h 2464544"/>
              <a:gd name="connsiteX2" fmla="*/ 6048375 w 6111291"/>
              <a:gd name="connsiteY2" fmla="*/ 1570031 h 2464544"/>
              <a:gd name="connsiteX3" fmla="*/ 2990850 w 6111291"/>
              <a:gd name="connsiteY3" fmla="*/ 2099718 h 2464544"/>
              <a:gd name="connsiteX4" fmla="*/ 0 w 6111291"/>
              <a:gd name="connsiteY4" fmla="*/ 1547828 h 2464544"/>
              <a:gd name="connsiteX5" fmla="*/ 0 w 6111291"/>
              <a:gd name="connsiteY5" fmla="*/ 0 h 2464544"/>
              <a:gd name="connsiteX0" fmla="*/ 0 w 5868980"/>
              <a:gd name="connsiteY0" fmla="*/ 122648 h 2587192"/>
              <a:gd name="connsiteX1" fmla="*/ 5035550 w 5868980"/>
              <a:gd name="connsiteY1" fmla="*/ 122648 h 2587192"/>
              <a:gd name="connsiteX2" fmla="*/ 5686425 w 5868980"/>
              <a:gd name="connsiteY2" fmla="*/ 1778404 h 2587192"/>
              <a:gd name="connsiteX3" fmla="*/ 2990850 w 5868980"/>
              <a:gd name="connsiteY3" fmla="*/ 2222366 h 2587192"/>
              <a:gd name="connsiteX4" fmla="*/ 0 w 5868980"/>
              <a:gd name="connsiteY4" fmla="*/ 1670476 h 2587192"/>
              <a:gd name="connsiteX5" fmla="*/ 0 w 5868980"/>
              <a:gd name="connsiteY5" fmla="*/ 122648 h 2587192"/>
              <a:gd name="connsiteX0" fmla="*/ 0 w 5826850"/>
              <a:gd name="connsiteY0" fmla="*/ 122648 h 2587192"/>
              <a:gd name="connsiteX1" fmla="*/ 5035550 w 5826850"/>
              <a:gd name="connsiteY1" fmla="*/ 122648 h 2587192"/>
              <a:gd name="connsiteX2" fmla="*/ 5686425 w 5826850"/>
              <a:gd name="connsiteY2" fmla="*/ 1778404 h 2587192"/>
              <a:gd name="connsiteX3" fmla="*/ 2990850 w 5826850"/>
              <a:gd name="connsiteY3" fmla="*/ 2222366 h 2587192"/>
              <a:gd name="connsiteX4" fmla="*/ 0 w 5826850"/>
              <a:gd name="connsiteY4" fmla="*/ 1670476 h 2587192"/>
              <a:gd name="connsiteX5" fmla="*/ 0 w 5826850"/>
              <a:gd name="connsiteY5" fmla="*/ 122648 h 2587192"/>
              <a:gd name="connsiteX0" fmla="*/ 0 w 5815787"/>
              <a:gd name="connsiteY0" fmla="*/ 122648 h 2587192"/>
              <a:gd name="connsiteX1" fmla="*/ 5035550 w 5815787"/>
              <a:gd name="connsiteY1" fmla="*/ 122648 h 2587192"/>
              <a:gd name="connsiteX2" fmla="*/ 5686425 w 5815787"/>
              <a:gd name="connsiteY2" fmla="*/ 1778404 h 2587192"/>
              <a:gd name="connsiteX3" fmla="*/ 2990850 w 5815787"/>
              <a:gd name="connsiteY3" fmla="*/ 2222366 h 2587192"/>
              <a:gd name="connsiteX4" fmla="*/ 0 w 5815787"/>
              <a:gd name="connsiteY4" fmla="*/ 1670476 h 2587192"/>
              <a:gd name="connsiteX5" fmla="*/ 0 w 5815787"/>
              <a:gd name="connsiteY5" fmla="*/ 122648 h 2587192"/>
              <a:gd name="connsiteX0" fmla="*/ 0 w 5801787"/>
              <a:gd name="connsiteY0" fmla="*/ 128292 h 2592836"/>
              <a:gd name="connsiteX1" fmla="*/ 5035550 w 5801787"/>
              <a:gd name="connsiteY1" fmla="*/ 128292 h 2592836"/>
              <a:gd name="connsiteX2" fmla="*/ 5667375 w 5801787"/>
              <a:gd name="connsiteY2" fmla="*/ 1860248 h 2592836"/>
              <a:gd name="connsiteX3" fmla="*/ 2990850 w 5801787"/>
              <a:gd name="connsiteY3" fmla="*/ 2228010 h 2592836"/>
              <a:gd name="connsiteX4" fmla="*/ 0 w 5801787"/>
              <a:gd name="connsiteY4" fmla="*/ 1676120 h 2592836"/>
              <a:gd name="connsiteX5" fmla="*/ 0 w 5801787"/>
              <a:gd name="connsiteY5" fmla="*/ 128292 h 2592836"/>
              <a:gd name="connsiteX0" fmla="*/ 0 w 5878416"/>
              <a:gd name="connsiteY0" fmla="*/ 128292 h 2557535"/>
              <a:gd name="connsiteX1" fmla="*/ 5035550 w 5878416"/>
              <a:gd name="connsiteY1" fmla="*/ 128292 h 2557535"/>
              <a:gd name="connsiteX2" fmla="*/ 5667375 w 5878416"/>
              <a:gd name="connsiteY2" fmla="*/ 1860248 h 2557535"/>
              <a:gd name="connsiteX3" fmla="*/ 2828925 w 5878416"/>
              <a:gd name="connsiteY3" fmla="*/ 2142285 h 2557535"/>
              <a:gd name="connsiteX4" fmla="*/ 0 w 5878416"/>
              <a:gd name="connsiteY4" fmla="*/ 1676120 h 2557535"/>
              <a:gd name="connsiteX5" fmla="*/ 0 w 5878416"/>
              <a:gd name="connsiteY5" fmla="*/ 128292 h 2557535"/>
              <a:gd name="connsiteX0" fmla="*/ 0 w 5898350"/>
              <a:gd name="connsiteY0" fmla="*/ 138 h 2429381"/>
              <a:gd name="connsiteX1" fmla="*/ 5035550 w 5898350"/>
              <a:gd name="connsiteY1" fmla="*/ 138 h 2429381"/>
              <a:gd name="connsiteX2" fmla="*/ 5667375 w 5898350"/>
              <a:gd name="connsiteY2" fmla="*/ 1732094 h 2429381"/>
              <a:gd name="connsiteX3" fmla="*/ 2828925 w 5898350"/>
              <a:gd name="connsiteY3" fmla="*/ 2014131 h 2429381"/>
              <a:gd name="connsiteX4" fmla="*/ 0 w 5898350"/>
              <a:gd name="connsiteY4" fmla="*/ 1547966 h 2429381"/>
              <a:gd name="connsiteX5" fmla="*/ 0 w 5898350"/>
              <a:gd name="connsiteY5" fmla="*/ 138 h 2429381"/>
              <a:gd name="connsiteX0" fmla="*/ 0 w 7147790"/>
              <a:gd name="connsiteY0" fmla="*/ 138 h 2429381"/>
              <a:gd name="connsiteX1" fmla="*/ 6800850 w 7147790"/>
              <a:gd name="connsiteY1" fmla="*/ 138 h 2429381"/>
              <a:gd name="connsiteX2" fmla="*/ 5667375 w 7147790"/>
              <a:gd name="connsiteY2" fmla="*/ 1732094 h 2429381"/>
              <a:gd name="connsiteX3" fmla="*/ 2828925 w 7147790"/>
              <a:gd name="connsiteY3" fmla="*/ 2014131 h 2429381"/>
              <a:gd name="connsiteX4" fmla="*/ 0 w 7147790"/>
              <a:gd name="connsiteY4" fmla="*/ 1547966 h 2429381"/>
              <a:gd name="connsiteX5" fmla="*/ 0 w 7147790"/>
              <a:gd name="connsiteY5" fmla="*/ 138 h 2429381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667375 w 6800850"/>
              <a:gd name="connsiteY2" fmla="*/ 17319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29243"/>
              <a:gd name="connsiteX1" fmla="*/ 6800850 w 6800850"/>
              <a:gd name="connsiteY1" fmla="*/ 0 h 2429243"/>
              <a:gd name="connsiteX2" fmla="*/ 5121275 w 6800850"/>
              <a:gd name="connsiteY2" fmla="*/ 1947856 h 2429243"/>
              <a:gd name="connsiteX3" fmla="*/ 2828925 w 6800850"/>
              <a:gd name="connsiteY3" fmla="*/ 2013993 h 2429243"/>
              <a:gd name="connsiteX4" fmla="*/ 0 w 6800850"/>
              <a:gd name="connsiteY4" fmla="*/ 1547828 h 2429243"/>
              <a:gd name="connsiteX5" fmla="*/ 0 w 6800850"/>
              <a:gd name="connsiteY5" fmla="*/ 0 h 2429243"/>
              <a:gd name="connsiteX0" fmla="*/ 0 w 6800850"/>
              <a:gd name="connsiteY0" fmla="*/ 0 h 2476896"/>
              <a:gd name="connsiteX1" fmla="*/ 6800850 w 6800850"/>
              <a:gd name="connsiteY1" fmla="*/ 0 h 2476896"/>
              <a:gd name="connsiteX2" fmla="*/ 5121275 w 6800850"/>
              <a:gd name="connsiteY2" fmla="*/ 1947856 h 2476896"/>
              <a:gd name="connsiteX3" fmla="*/ 2689225 w 6800850"/>
              <a:gd name="connsiteY3" fmla="*/ 2128293 h 2476896"/>
              <a:gd name="connsiteX4" fmla="*/ 0 w 6800850"/>
              <a:gd name="connsiteY4" fmla="*/ 1547828 h 2476896"/>
              <a:gd name="connsiteX5" fmla="*/ 0 w 6800850"/>
              <a:gd name="connsiteY5" fmla="*/ 0 h 2476896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121275 w 6800850"/>
              <a:gd name="connsiteY2" fmla="*/ 1947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591175 w 6800850"/>
              <a:gd name="connsiteY2" fmla="*/ 17573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476875 w 6800850"/>
              <a:gd name="connsiteY2" fmla="*/ 13636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  <a:gd name="connsiteX0" fmla="*/ 0 w 6800850"/>
              <a:gd name="connsiteY0" fmla="*/ 0 h 2482484"/>
              <a:gd name="connsiteX1" fmla="*/ 6800850 w 6800850"/>
              <a:gd name="connsiteY1" fmla="*/ 0 h 2482484"/>
              <a:gd name="connsiteX2" fmla="*/ 5730875 w 6800850"/>
              <a:gd name="connsiteY2" fmla="*/ 1693856 h 2482484"/>
              <a:gd name="connsiteX3" fmla="*/ 2905125 w 6800850"/>
              <a:gd name="connsiteY3" fmla="*/ 2140993 h 2482484"/>
              <a:gd name="connsiteX4" fmla="*/ 0 w 6800850"/>
              <a:gd name="connsiteY4" fmla="*/ 1547828 h 2482484"/>
              <a:gd name="connsiteX5" fmla="*/ 0 w 6800850"/>
              <a:gd name="connsiteY5" fmla="*/ 0 h 248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0850" h="2482484">
                <a:moveTo>
                  <a:pt x="0" y="0"/>
                </a:moveTo>
                <a:lnTo>
                  <a:pt x="6800850" y="0"/>
                </a:lnTo>
                <a:cubicBezTo>
                  <a:pt x="6729413" y="847459"/>
                  <a:pt x="6380162" y="1337024"/>
                  <a:pt x="5730875" y="1693856"/>
                </a:cubicBezTo>
                <a:cubicBezTo>
                  <a:pt x="5081588" y="2050688"/>
                  <a:pt x="4464050" y="2006192"/>
                  <a:pt x="2905125" y="2140993"/>
                </a:cubicBezTo>
                <a:cubicBezTo>
                  <a:pt x="1611313" y="2253591"/>
                  <a:pt x="936625" y="3125788"/>
                  <a:pt x="0" y="1547828"/>
                </a:cubicBez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46EBA27-7752-4F27-93EB-3DFA30E304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325EEA3-BC52-4247-BA08-F93051AF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DDEBA-A4B9-452E-94BE-D8C64ABCA5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57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4E1CD47-90D5-47FE-B1AE-36AACFB849A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CF13F7-B535-4D38-AAF8-D9328656AF6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9AEAA-5222-409A-B21D-6416004CB21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4EC54A35-CE07-4303-84D9-63BA6918360F}"/>
              </a:ext>
            </a:extLst>
          </p:cNvPr>
          <p:cNvSpPr>
            <a:spLocks/>
          </p:cNvSpPr>
          <p:nvPr userDrawn="1"/>
        </p:nvSpPr>
        <p:spPr bwMode="auto">
          <a:xfrm rot="9900000">
            <a:off x="2675806" y="1093865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E42E25CA-C158-494B-93F2-156F9990CD5C}"/>
              </a:ext>
            </a:extLst>
          </p:cNvPr>
          <p:cNvSpPr>
            <a:spLocks/>
          </p:cNvSpPr>
          <p:nvPr/>
        </p:nvSpPr>
        <p:spPr bwMode="auto">
          <a:xfrm rot="9900000">
            <a:off x="7377185" y="1081568"/>
            <a:ext cx="2318714" cy="232992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78A252E-FA74-4B28-9A9B-FE52E1D89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10997" y="1356866"/>
            <a:ext cx="1695403" cy="1687426"/>
          </a:xfrm>
          <a:custGeom>
            <a:avLst/>
            <a:gdLst>
              <a:gd name="connsiteX0" fmla="*/ 648232 w 1695403"/>
              <a:gd name="connsiteY0" fmla="*/ 224 h 1687426"/>
              <a:gd name="connsiteX1" fmla="*/ 1324153 w 1695403"/>
              <a:gd name="connsiteY1" fmla="*/ 392211 h 1687426"/>
              <a:gd name="connsiteX2" fmla="*/ 969742 w 1695403"/>
              <a:gd name="connsiteY2" fmla="*/ 1624379 h 1687426"/>
              <a:gd name="connsiteX3" fmla="*/ 78981 w 1695403"/>
              <a:gd name="connsiteY3" fmla="*/ 704576 h 1687426"/>
              <a:gd name="connsiteX4" fmla="*/ 648232 w 1695403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3" h="1687426">
                <a:moveTo>
                  <a:pt x="648232" y="224"/>
                </a:moveTo>
                <a:cubicBezTo>
                  <a:pt x="839535" y="-6170"/>
                  <a:pt x="1064842" y="124492"/>
                  <a:pt x="1324153" y="392211"/>
                </a:cubicBezTo>
                <a:cubicBezTo>
                  <a:pt x="1917454" y="1006346"/>
                  <a:pt x="1799857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2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95B01E7-15CB-424C-8F9C-AFE5019D19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12376" y="1344569"/>
            <a:ext cx="1695402" cy="1687426"/>
          </a:xfrm>
          <a:custGeom>
            <a:avLst/>
            <a:gdLst>
              <a:gd name="connsiteX0" fmla="*/ 648233 w 1695402"/>
              <a:gd name="connsiteY0" fmla="*/ 224 h 1687426"/>
              <a:gd name="connsiteX1" fmla="*/ 1324153 w 1695402"/>
              <a:gd name="connsiteY1" fmla="*/ 392211 h 1687426"/>
              <a:gd name="connsiteX2" fmla="*/ 969742 w 1695402"/>
              <a:gd name="connsiteY2" fmla="*/ 1624379 h 1687426"/>
              <a:gd name="connsiteX3" fmla="*/ 78981 w 1695402"/>
              <a:gd name="connsiteY3" fmla="*/ 704576 h 1687426"/>
              <a:gd name="connsiteX4" fmla="*/ 648233 w 1695402"/>
              <a:gd name="connsiteY4" fmla="*/ 224 h 168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02" h="1687426">
                <a:moveTo>
                  <a:pt x="648233" y="224"/>
                </a:moveTo>
                <a:cubicBezTo>
                  <a:pt x="839536" y="-6170"/>
                  <a:pt x="1064842" y="124492"/>
                  <a:pt x="1324153" y="392211"/>
                </a:cubicBezTo>
                <a:cubicBezTo>
                  <a:pt x="1917454" y="1006346"/>
                  <a:pt x="1799856" y="1416136"/>
                  <a:pt x="969742" y="1624379"/>
                </a:cubicBezTo>
                <a:cubicBezTo>
                  <a:pt x="139627" y="1832622"/>
                  <a:pt x="-158424" y="1524748"/>
                  <a:pt x="78981" y="704576"/>
                </a:cubicBezTo>
                <a:cubicBezTo>
                  <a:pt x="212521" y="243229"/>
                  <a:pt x="402272" y="8445"/>
                  <a:pt x="648233" y="22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9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6" grpId="0" animBg="1"/>
      <p:bldP spid="19" grpId="0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D5647FE3-C287-4A4A-8D7B-D0EAA93D8863}"/>
              </a:ext>
            </a:extLst>
          </p:cNvPr>
          <p:cNvSpPr>
            <a:spLocks/>
          </p:cNvSpPr>
          <p:nvPr userDrawn="1"/>
        </p:nvSpPr>
        <p:spPr bwMode="auto">
          <a:xfrm rot="18868015">
            <a:off x="-2103495" y="61092"/>
            <a:ext cx="6656720" cy="668890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5A4E2A8-EEF0-465D-B7D3-5C05E2D1B6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6848" y="1660870"/>
            <a:ext cx="3489352" cy="3489352"/>
          </a:xfrm>
          <a:custGeom>
            <a:avLst/>
            <a:gdLst>
              <a:gd name="connsiteX0" fmla="*/ 1744676 w 3489352"/>
              <a:gd name="connsiteY0" fmla="*/ 0 h 3489352"/>
              <a:gd name="connsiteX1" fmla="*/ 3489352 w 3489352"/>
              <a:gd name="connsiteY1" fmla="*/ 1744676 h 3489352"/>
              <a:gd name="connsiteX2" fmla="*/ 1744676 w 3489352"/>
              <a:gd name="connsiteY2" fmla="*/ 3489352 h 3489352"/>
              <a:gd name="connsiteX3" fmla="*/ 0 w 3489352"/>
              <a:gd name="connsiteY3" fmla="*/ 1744676 h 3489352"/>
              <a:gd name="connsiteX4" fmla="*/ 1744676 w 3489352"/>
              <a:gd name="connsiteY4" fmla="*/ 0 h 348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9352" h="3489352">
                <a:moveTo>
                  <a:pt x="1744676" y="0"/>
                </a:moveTo>
                <a:cubicBezTo>
                  <a:pt x="2708234" y="0"/>
                  <a:pt x="3489352" y="781118"/>
                  <a:pt x="3489352" y="1744676"/>
                </a:cubicBezTo>
                <a:cubicBezTo>
                  <a:pt x="3489352" y="2708234"/>
                  <a:pt x="2708234" y="3489352"/>
                  <a:pt x="1744676" y="3489352"/>
                </a:cubicBezTo>
                <a:cubicBezTo>
                  <a:pt x="781118" y="3489352"/>
                  <a:pt x="0" y="2708234"/>
                  <a:pt x="0" y="1744676"/>
                </a:cubicBezTo>
                <a:cubicBezTo>
                  <a:pt x="0" y="781118"/>
                  <a:pt x="781118" y="0"/>
                  <a:pt x="174467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579DC49-DFEA-4DE5-BBA4-70B69532BC7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101D3A-D13A-4604-AA3C-F79641B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7039-1425-4F00-82A7-7AF34998CFEE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3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5" grpId="0" animBg="1"/>
      <p:bldP spid="6" grpId="0" animBg="1"/>
      <p:bldP spid="7" grpId="0" animBg="1"/>
    </p:bld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D1BFE11A-41E1-41D2-82A6-B92D36321726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B58968C-95C5-48F5-85CB-81638556A1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929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C592CDE-22DD-4CFD-A6B7-FE02D4F8FB1D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9DEB02CB-5055-4033-BF88-FF15CCFC20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96143" y="1250953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29B6602-F8EA-43BC-9DA8-5D09C44F2B1C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85BD8AB-A251-4E26-AA45-97789FD003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5357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B1740BF-1FA3-46FC-A5A1-03A491B23BA8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938713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46A5149-5A3C-4797-9D34-7001EE2CF6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74572" y="1250952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3C7419A3-76B8-4E53-BCE5-1B1ABC898064}"/>
              </a:ext>
            </a:extLst>
          </p:cNvPr>
          <p:cNvSpPr>
            <a:spLocks/>
          </p:cNvSpPr>
          <p:nvPr/>
        </p:nvSpPr>
        <p:spPr bwMode="auto">
          <a:xfrm rot="5400000">
            <a:off x="1421805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A4A629DB-370D-4068-84F5-68415C3F18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56929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DEB3FF8B-08CB-4C73-A4EB-AC387501BBCE}"/>
              </a:ext>
            </a:extLst>
          </p:cNvPr>
          <p:cNvSpPr>
            <a:spLocks/>
          </p:cNvSpPr>
          <p:nvPr/>
        </p:nvSpPr>
        <p:spPr bwMode="auto">
          <a:xfrm rot="5400000">
            <a:off x="3857207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5905FFF-F753-4BFC-A31E-5FBF6209A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96143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80577E9F-9E96-4527-ABBC-3EEA2B0D5770}"/>
              </a:ext>
            </a:extLst>
          </p:cNvPr>
          <p:cNvSpPr>
            <a:spLocks/>
          </p:cNvSpPr>
          <p:nvPr/>
        </p:nvSpPr>
        <p:spPr bwMode="auto">
          <a:xfrm rot="5400000">
            <a:off x="6292609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AEA846BE-2D10-425E-B89D-8FF85D8F4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35357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ED668460-CC37-4DA9-A010-043DC448540F}"/>
              </a:ext>
            </a:extLst>
          </p:cNvPr>
          <p:cNvSpPr>
            <a:spLocks/>
          </p:cNvSpPr>
          <p:nvPr/>
        </p:nvSpPr>
        <p:spPr bwMode="auto">
          <a:xfrm rot="5400000">
            <a:off x="8728011" y="3435759"/>
            <a:ext cx="1989155" cy="1998773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29BC714C-1BD1-49C7-A8F6-E31B56C772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74572" y="3750216"/>
            <a:ext cx="1426102" cy="1468355"/>
          </a:xfrm>
          <a:custGeom>
            <a:avLst/>
            <a:gdLst>
              <a:gd name="connsiteX0" fmla="*/ 988250 w 1426102"/>
              <a:gd name="connsiteY0" fmla="*/ 322 h 1468355"/>
              <a:gd name="connsiteX1" fmla="*/ 1425784 w 1426102"/>
              <a:gd name="connsiteY1" fmla="*/ 741303 h 1468355"/>
              <a:gd name="connsiteX2" fmla="*/ 465820 w 1426102"/>
              <a:gd name="connsiteY2" fmla="*/ 1275196 h 1468355"/>
              <a:gd name="connsiteX3" fmla="*/ 483452 w 1426102"/>
              <a:gd name="connsiteY3" fmla="*/ 174043 h 1468355"/>
              <a:gd name="connsiteX4" fmla="*/ 988250 w 1426102"/>
              <a:gd name="connsiteY4" fmla="*/ 322 h 14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102" h="1468355">
                <a:moveTo>
                  <a:pt x="988250" y="322"/>
                </a:moveTo>
                <a:cubicBezTo>
                  <a:pt x="1288233" y="-10173"/>
                  <a:pt x="1433865" y="236608"/>
                  <a:pt x="1425784" y="741303"/>
                </a:cubicBezTo>
                <a:cubicBezTo>
                  <a:pt x="1414029" y="1475405"/>
                  <a:pt x="1092735" y="1654024"/>
                  <a:pt x="465820" y="1275196"/>
                </a:cubicBezTo>
                <a:cubicBezTo>
                  <a:pt x="-161095" y="896367"/>
                  <a:pt x="-155218" y="529317"/>
                  <a:pt x="483452" y="174043"/>
                </a:cubicBezTo>
                <a:cubicBezTo>
                  <a:pt x="683648" y="63019"/>
                  <a:pt x="851895" y="5093"/>
                  <a:pt x="988250" y="322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100"/>
            </a:lvl1pPr>
          </a:lstStyle>
          <a:p>
            <a:pPr lvl="0"/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60C0E4E-B39A-46D0-83A2-EBEC3460E02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09A47E02-8FAD-401B-AA09-A213F26B22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C73A57-CC31-4F7E-B2EB-BE968E8F338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5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9" grpId="0" animBg="1"/>
      <p:bldP spid="42" grpId="0" animBg="1"/>
      <p:bldP spid="13" grpId="0" animBg="1"/>
      <p:bldP spid="43" grpId="0" animBg="1"/>
      <p:bldP spid="17" grpId="0" animBg="1"/>
      <p:bldP spid="44" grpId="0" animBg="1"/>
      <p:bldP spid="21" grpId="0" animBg="1"/>
      <p:bldP spid="45" grpId="0" animBg="1"/>
      <p:bldP spid="25" grpId="0" animBg="1"/>
      <p:bldP spid="46" grpId="0" animBg="1"/>
      <p:bldP spid="29" grpId="0" animBg="1"/>
      <p:bldP spid="47" grpId="0" animBg="1"/>
      <p:bldP spid="33" grpId="0" animBg="1"/>
      <p:bldP spid="48" grpId="0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CBF56E1-5B1B-4800-BDA0-8A113A9EF0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858C5F-0AC8-46C7-ACD7-F018ECB439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7340-9C53-481C-AD3E-09F63BE4858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A77FB9AB-17BD-40DD-A107-F9E4187B3E72}"/>
              </a:ext>
            </a:extLst>
          </p:cNvPr>
          <p:cNvSpPr>
            <a:spLocks/>
          </p:cNvSpPr>
          <p:nvPr userDrawn="1"/>
        </p:nvSpPr>
        <p:spPr bwMode="auto">
          <a:xfrm rot="19442737">
            <a:off x="8627849" y="403953"/>
            <a:ext cx="2411070" cy="242272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9851E0D-8A40-4598-A0E5-017B23B88FE2}"/>
              </a:ext>
            </a:extLst>
          </p:cNvPr>
          <p:cNvSpPr>
            <a:spLocks/>
          </p:cNvSpPr>
          <p:nvPr userDrawn="1"/>
        </p:nvSpPr>
        <p:spPr bwMode="auto">
          <a:xfrm rot="488949">
            <a:off x="9796645" y="-876819"/>
            <a:ext cx="3216674" cy="3232228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aseline="-250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F058A1-0AD4-431B-94A9-8F75BECB5D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362576" y="739293"/>
            <a:ext cx="6829425" cy="5128844"/>
          </a:xfrm>
          <a:custGeom>
            <a:avLst/>
            <a:gdLst>
              <a:gd name="connsiteX0" fmla="*/ 3726472 w 6829425"/>
              <a:gd name="connsiteY0" fmla="*/ 4542460 h 5128844"/>
              <a:gd name="connsiteX1" fmla="*/ 4019665 w 6829425"/>
              <a:gd name="connsiteY1" fmla="*/ 4835652 h 5128844"/>
              <a:gd name="connsiteX2" fmla="*/ 3726472 w 6829425"/>
              <a:gd name="connsiteY2" fmla="*/ 5128844 h 5128844"/>
              <a:gd name="connsiteX3" fmla="*/ 3433280 w 6829425"/>
              <a:gd name="connsiteY3" fmla="*/ 4835652 h 5128844"/>
              <a:gd name="connsiteX4" fmla="*/ 3726472 w 6829425"/>
              <a:gd name="connsiteY4" fmla="*/ 4542460 h 5128844"/>
              <a:gd name="connsiteX5" fmla="*/ 3218828 w 6829425"/>
              <a:gd name="connsiteY5" fmla="*/ 4488421 h 5128844"/>
              <a:gd name="connsiteX6" fmla="*/ 3354986 w 6829425"/>
              <a:gd name="connsiteY6" fmla="*/ 4624579 h 5128844"/>
              <a:gd name="connsiteX7" fmla="*/ 3218828 w 6829425"/>
              <a:gd name="connsiteY7" fmla="*/ 4760737 h 5128844"/>
              <a:gd name="connsiteX8" fmla="*/ 3082670 w 6829425"/>
              <a:gd name="connsiteY8" fmla="*/ 4624579 h 5128844"/>
              <a:gd name="connsiteX9" fmla="*/ 3218828 w 6829425"/>
              <a:gd name="connsiteY9" fmla="*/ 4488421 h 5128844"/>
              <a:gd name="connsiteX10" fmla="*/ 4936360 w 6829425"/>
              <a:gd name="connsiteY10" fmla="*/ 4343397 h 5128844"/>
              <a:gd name="connsiteX11" fmla="*/ 5166244 w 6829425"/>
              <a:gd name="connsiteY11" fmla="*/ 4573282 h 5128844"/>
              <a:gd name="connsiteX12" fmla="*/ 4936360 w 6829425"/>
              <a:gd name="connsiteY12" fmla="*/ 4803166 h 5128844"/>
              <a:gd name="connsiteX13" fmla="*/ 4706476 w 6829425"/>
              <a:gd name="connsiteY13" fmla="*/ 4573282 h 5128844"/>
              <a:gd name="connsiteX14" fmla="*/ 4936360 w 6829425"/>
              <a:gd name="connsiteY14" fmla="*/ 4343397 h 5128844"/>
              <a:gd name="connsiteX15" fmla="*/ 6700294 w 6829425"/>
              <a:gd name="connsiteY15" fmla="*/ 250564 h 5128844"/>
              <a:gd name="connsiteX16" fmla="*/ 6800102 w 6829425"/>
              <a:gd name="connsiteY16" fmla="*/ 270715 h 5128844"/>
              <a:gd name="connsiteX17" fmla="*/ 6829425 w 6829425"/>
              <a:gd name="connsiteY17" fmla="*/ 286631 h 5128844"/>
              <a:gd name="connsiteX18" fmla="*/ 6829425 w 6829425"/>
              <a:gd name="connsiteY18" fmla="*/ 727330 h 5128844"/>
              <a:gd name="connsiteX19" fmla="*/ 6800102 w 6829425"/>
              <a:gd name="connsiteY19" fmla="*/ 743245 h 5128844"/>
              <a:gd name="connsiteX20" fmla="*/ 6700294 w 6829425"/>
              <a:gd name="connsiteY20" fmla="*/ 763396 h 5128844"/>
              <a:gd name="connsiteX21" fmla="*/ 6443878 w 6829425"/>
              <a:gd name="connsiteY21" fmla="*/ 506980 h 5128844"/>
              <a:gd name="connsiteX22" fmla="*/ 6700294 w 6829425"/>
              <a:gd name="connsiteY22" fmla="*/ 250564 h 5128844"/>
              <a:gd name="connsiteX23" fmla="*/ 3750086 w 6829425"/>
              <a:gd name="connsiteY23" fmla="*/ 229138 h 5128844"/>
              <a:gd name="connsiteX24" fmla="*/ 3988357 w 6829425"/>
              <a:gd name="connsiteY24" fmla="*/ 467409 h 5128844"/>
              <a:gd name="connsiteX25" fmla="*/ 3842832 w 6829425"/>
              <a:gd name="connsiteY25" fmla="*/ 686955 h 5128844"/>
              <a:gd name="connsiteX26" fmla="*/ 3837159 w 6829425"/>
              <a:gd name="connsiteY26" fmla="*/ 688716 h 5128844"/>
              <a:gd name="connsiteX27" fmla="*/ 3842199 w 6829425"/>
              <a:gd name="connsiteY27" fmla="*/ 698004 h 5128844"/>
              <a:gd name="connsiteX28" fmla="*/ 3860696 w 6829425"/>
              <a:gd name="connsiteY28" fmla="*/ 757589 h 5128844"/>
              <a:gd name="connsiteX29" fmla="*/ 3866452 w 6829425"/>
              <a:gd name="connsiteY29" fmla="*/ 814694 h 5128844"/>
              <a:gd name="connsiteX30" fmla="*/ 3876861 w 6829425"/>
              <a:gd name="connsiteY30" fmla="*/ 810593 h 5128844"/>
              <a:gd name="connsiteX31" fmla="*/ 3999845 w 6829425"/>
              <a:gd name="connsiteY31" fmla="*/ 791999 h 5128844"/>
              <a:gd name="connsiteX32" fmla="*/ 4160828 w 6829425"/>
              <a:gd name="connsiteY32" fmla="*/ 824502 h 5128844"/>
              <a:gd name="connsiteX33" fmla="*/ 4229022 w 6829425"/>
              <a:gd name="connsiteY33" fmla="*/ 861516 h 5128844"/>
              <a:gd name="connsiteX34" fmla="*/ 4242910 w 6829425"/>
              <a:gd name="connsiteY34" fmla="*/ 835931 h 5128844"/>
              <a:gd name="connsiteX35" fmla="*/ 4695284 w 6829425"/>
              <a:gd name="connsiteY35" fmla="*/ 595404 h 5128844"/>
              <a:gd name="connsiteX36" fmla="*/ 5197957 w 6829425"/>
              <a:gd name="connsiteY36" fmla="*/ 928600 h 5128844"/>
              <a:gd name="connsiteX37" fmla="*/ 5216322 w 6829425"/>
              <a:gd name="connsiteY37" fmla="*/ 987759 h 5128844"/>
              <a:gd name="connsiteX38" fmla="*/ 5363708 w 6829425"/>
              <a:gd name="connsiteY38" fmla="*/ 895775 h 5128844"/>
              <a:gd name="connsiteX39" fmla="*/ 6123983 w 6829425"/>
              <a:gd name="connsiteY39" fmla="*/ 703266 h 5128844"/>
              <a:gd name="connsiteX40" fmla="*/ 6744832 w 6829425"/>
              <a:gd name="connsiteY40" fmla="*/ 828609 h 5128844"/>
              <a:gd name="connsiteX41" fmla="*/ 6829425 w 6829425"/>
              <a:gd name="connsiteY41" fmla="*/ 869360 h 5128844"/>
              <a:gd name="connsiteX42" fmla="*/ 6829425 w 6829425"/>
              <a:gd name="connsiteY42" fmla="*/ 4518631 h 5128844"/>
              <a:gd name="connsiteX43" fmla="*/ 6744119 w 6829425"/>
              <a:gd name="connsiteY43" fmla="*/ 4545112 h 5128844"/>
              <a:gd name="connsiteX44" fmla="*/ 6645556 w 6829425"/>
              <a:gd name="connsiteY44" fmla="*/ 4555047 h 5128844"/>
              <a:gd name="connsiteX45" fmla="*/ 6455192 w 6829425"/>
              <a:gd name="connsiteY45" fmla="*/ 4516615 h 5128844"/>
              <a:gd name="connsiteX46" fmla="*/ 6390928 w 6829425"/>
              <a:gd name="connsiteY46" fmla="*/ 4481734 h 5128844"/>
              <a:gd name="connsiteX47" fmla="*/ 6378222 w 6829425"/>
              <a:gd name="connsiteY47" fmla="*/ 4544666 h 5128844"/>
              <a:gd name="connsiteX48" fmla="*/ 6216590 w 6829425"/>
              <a:gd name="connsiteY48" fmla="*/ 4651804 h 5128844"/>
              <a:gd name="connsiteX49" fmla="*/ 6041171 w 6829425"/>
              <a:gd name="connsiteY49" fmla="*/ 4476386 h 5128844"/>
              <a:gd name="connsiteX50" fmla="*/ 6216590 w 6829425"/>
              <a:gd name="connsiteY50" fmla="*/ 4300967 h 5128844"/>
              <a:gd name="connsiteX51" fmla="*/ 6219294 w 6829425"/>
              <a:gd name="connsiteY51" fmla="*/ 4301240 h 5128844"/>
              <a:gd name="connsiteX52" fmla="*/ 6194929 w 6829425"/>
              <a:gd name="connsiteY52" fmla="*/ 4256352 h 5128844"/>
              <a:gd name="connsiteX53" fmla="*/ 6168198 w 6829425"/>
              <a:gd name="connsiteY53" fmla="*/ 4170240 h 5128844"/>
              <a:gd name="connsiteX54" fmla="*/ 6119842 w 6829425"/>
              <a:gd name="connsiteY54" fmla="*/ 4155230 h 5128844"/>
              <a:gd name="connsiteX55" fmla="*/ 5991348 w 6829425"/>
              <a:gd name="connsiteY55" fmla="*/ 4068596 h 5128844"/>
              <a:gd name="connsiteX56" fmla="*/ 5989900 w 6829425"/>
              <a:gd name="connsiteY56" fmla="*/ 4066841 h 5128844"/>
              <a:gd name="connsiteX57" fmla="*/ 5989536 w 6829425"/>
              <a:gd name="connsiteY57" fmla="*/ 4068069 h 5128844"/>
              <a:gd name="connsiteX58" fmla="*/ 5528400 w 6829425"/>
              <a:gd name="connsiteY58" fmla="*/ 4381886 h 5128844"/>
              <a:gd name="connsiteX59" fmla="*/ 5117520 w 6829425"/>
              <a:gd name="connsiteY59" fmla="*/ 4163422 h 5128844"/>
              <a:gd name="connsiteX60" fmla="*/ 5084312 w 6829425"/>
              <a:gd name="connsiteY60" fmla="*/ 4102242 h 5128844"/>
              <a:gd name="connsiteX61" fmla="*/ 5072291 w 6829425"/>
              <a:gd name="connsiteY61" fmla="*/ 4114553 h 5128844"/>
              <a:gd name="connsiteX62" fmla="*/ 3999845 w 6829425"/>
              <a:gd name="connsiteY62" fmla="*/ 4528906 h 5128844"/>
              <a:gd name="connsiteX63" fmla="*/ 3239570 w 6829425"/>
              <a:gd name="connsiteY63" fmla="*/ 4336398 h 5128844"/>
              <a:gd name="connsiteX64" fmla="*/ 3139499 w 6829425"/>
              <a:gd name="connsiteY64" fmla="*/ 4275602 h 5128844"/>
              <a:gd name="connsiteX65" fmla="*/ 3053110 w 6829425"/>
              <a:gd name="connsiteY65" fmla="*/ 4380308 h 5128844"/>
              <a:gd name="connsiteX66" fmla="*/ 2486051 w 6829425"/>
              <a:gd name="connsiteY66" fmla="*/ 4615191 h 5128844"/>
              <a:gd name="connsiteX67" fmla="*/ 1747128 w 6829425"/>
              <a:gd name="connsiteY67" fmla="*/ 4125400 h 5128844"/>
              <a:gd name="connsiteX68" fmla="*/ 1729554 w 6829425"/>
              <a:gd name="connsiteY68" fmla="*/ 4068784 h 5128844"/>
              <a:gd name="connsiteX69" fmla="*/ 1669318 w 6829425"/>
              <a:gd name="connsiteY69" fmla="*/ 4113828 h 5128844"/>
              <a:gd name="connsiteX70" fmla="*/ 1640962 w 6829425"/>
              <a:gd name="connsiteY70" fmla="*/ 4130126 h 5128844"/>
              <a:gd name="connsiteX71" fmla="*/ 1641420 w 6829425"/>
              <a:gd name="connsiteY71" fmla="*/ 4134667 h 5128844"/>
              <a:gd name="connsiteX72" fmla="*/ 1610722 w 6829425"/>
              <a:gd name="connsiteY72" fmla="*/ 4286720 h 5128844"/>
              <a:gd name="connsiteX73" fmla="*/ 1577471 w 6829425"/>
              <a:gd name="connsiteY73" fmla="*/ 4347980 h 5128844"/>
              <a:gd name="connsiteX74" fmla="*/ 1583186 w 6829425"/>
              <a:gd name="connsiteY74" fmla="*/ 4354908 h 5128844"/>
              <a:gd name="connsiteX75" fmla="*/ 1634907 w 6829425"/>
              <a:gd name="connsiteY75" fmla="*/ 4524230 h 5128844"/>
              <a:gd name="connsiteX76" fmla="*/ 1332064 w 6829425"/>
              <a:gd name="connsiteY76" fmla="*/ 4827073 h 5128844"/>
              <a:gd name="connsiteX77" fmla="*/ 1029221 w 6829425"/>
              <a:gd name="connsiteY77" fmla="*/ 4524230 h 5128844"/>
              <a:gd name="connsiteX78" fmla="*/ 1035374 w 6829425"/>
              <a:gd name="connsiteY78" fmla="*/ 4463197 h 5128844"/>
              <a:gd name="connsiteX79" fmla="*/ 1036134 w 6829425"/>
              <a:gd name="connsiteY79" fmla="*/ 4460746 h 5128844"/>
              <a:gd name="connsiteX80" fmla="*/ 1032379 w 6829425"/>
              <a:gd name="connsiteY80" fmla="*/ 4458587 h 5128844"/>
              <a:gd name="connsiteX81" fmla="*/ 890850 w 6829425"/>
              <a:gd name="connsiteY81" fmla="*/ 4286720 h 5128844"/>
              <a:gd name="connsiteX82" fmla="*/ 888796 w 6829425"/>
              <a:gd name="connsiteY82" fmla="*/ 4280104 h 5128844"/>
              <a:gd name="connsiteX83" fmla="*/ 854906 w 6829425"/>
              <a:gd name="connsiteY83" fmla="*/ 4274932 h 5128844"/>
              <a:gd name="connsiteX84" fmla="*/ 0 w 6829425"/>
              <a:gd name="connsiteY84" fmla="*/ 3225997 h 5128844"/>
              <a:gd name="connsiteX85" fmla="*/ 472056 w 6829425"/>
              <a:gd name="connsiteY85" fmla="*/ 2338167 h 5128844"/>
              <a:gd name="connsiteX86" fmla="*/ 513004 w 6829425"/>
              <a:gd name="connsiteY86" fmla="*/ 2313290 h 5128844"/>
              <a:gd name="connsiteX87" fmla="*/ 440228 w 6829425"/>
              <a:gd name="connsiteY87" fmla="*/ 2225084 h 5128844"/>
              <a:gd name="connsiteX88" fmla="*/ 288130 w 6829425"/>
              <a:gd name="connsiteY88" fmla="*/ 1727148 h 5128844"/>
              <a:gd name="connsiteX89" fmla="*/ 680782 w 6829425"/>
              <a:gd name="connsiteY89" fmla="*/ 988660 h 5128844"/>
              <a:gd name="connsiteX90" fmla="*/ 686692 w 6829425"/>
              <a:gd name="connsiteY90" fmla="*/ 985069 h 5128844"/>
              <a:gd name="connsiteX91" fmla="*/ 641768 w 6829425"/>
              <a:gd name="connsiteY91" fmla="*/ 948003 h 5128844"/>
              <a:gd name="connsiteX92" fmla="*/ 534885 w 6829425"/>
              <a:gd name="connsiteY92" fmla="*/ 689965 h 5128844"/>
              <a:gd name="connsiteX93" fmla="*/ 899806 w 6829425"/>
              <a:gd name="connsiteY93" fmla="*/ 325044 h 5128844"/>
              <a:gd name="connsiteX94" fmla="*/ 1264727 w 6829425"/>
              <a:gd name="connsiteY94" fmla="*/ 689965 h 5128844"/>
              <a:gd name="connsiteX95" fmla="*/ 1236049 w 6829425"/>
              <a:gd name="connsiteY95" fmla="*/ 832009 h 5128844"/>
              <a:gd name="connsiteX96" fmla="*/ 1231762 w 6829425"/>
              <a:gd name="connsiteY96" fmla="*/ 839907 h 5128844"/>
              <a:gd name="connsiteX97" fmla="*/ 1292146 w 6829425"/>
              <a:gd name="connsiteY97" fmla="*/ 843716 h 5128844"/>
              <a:gd name="connsiteX98" fmla="*/ 1603225 w 6829425"/>
              <a:gd name="connsiteY98" fmla="*/ 944050 h 5128844"/>
              <a:gd name="connsiteX99" fmla="*/ 1625912 w 6829425"/>
              <a:gd name="connsiteY99" fmla="*/ 957832 h 5128844"/>
              <a:gd name="connsiteX100" fmla="*/ 1633161 w 6829425"/>
              <a:gd name="connsiteY100" fmla="*/ 921926 h 5128844"/>
              <a:gd name="connsiteX101" fmla="*/ 1821290 w 6829425"/>
              <a:gd name="connsiteY101" fmla="*/ 797226 h 5128844"/>
              <a:gd name="connsiteX102" fmla="*/ 2025464 w 6829425"/>
              <a:gd name="connsiteY102" fmla="*/ 1001400 h 5128844"/>
              <a:gd name="connsiteX103" fmla="*/ 1900764 w 6829425"/>
              <a:gd name="connsiteY103" fmla="*/ 1189528 h 5128844"/>
              <a:gd name="connsiteX104" fmla="*/ 1887789 w 6829425"/>
              <a:gd name="connsiteY104" fmla="*/ 1193556 h 5128844"/>
              <a:gd name="connsiteX105" fmla="*/ 1917208 w 6829425"/>
              <a:gd name="connsiteY105" fmla="*/ 1229212 h 5128844"/>
              <a:gd name="connsiteX106" fmla="*/ 1986881 w 6829425"/>
              <a:gd name="connsiteY106" fmla="*/ 1357574 h 5128844"/>
              <a:gd name="connsiteX107" fmla="*/ 2055529 w 6829425"/>
              <a:gd name="connsiteY107" fmla="*/ 1242991 h 5128844"/>
              <a:gd name="connsiteX108" fmla="*/ 2928896 w 6829425"/>
              <a:gd name="connsiteY108" fmla="*/ 792000 h 5128844"/>
              <a:gd name="connsiteX109" fmla="*/ 3098632 w 6829425"/>
              <a:gd name="connsiteY109" fmla="*/ 805376 h 5128844"/>
              <a:gd name="connsiteX110" fmla="*/ 3233923 w 6829425"/>
              <a:gd name="connsiteY110" fmla="*/ 837890 h 5128844"/>
              <a:gd name="connsiteX111" fmla="*/ 3232277 w 6829425"/>
              <a:gd name="connsiteY111" fmla="*/ 821563 h 5128844"/>
              <a:gd name="connsiteX112" fmla="*/ 3485737 w 6829425"/>
              <a:gd name="connsiteY112" fmla="*/ 510578 h 5128844"/>
              <a:gd name="connsiteX113" fmla="*/ 3515861 w 6829425"/>
              <a:gd name="connsiteY113" fmla="*/ 507541 h 5128844"/>
              <a:gd name="connsiteX114" fmla="*/ 3511815 w 6829425"/>
              <a:gd name="connsiteY114" fmla="*/ 467409 h 5128844"/>
              <a:gd name="connsiteX115" fmla="*/ 3750086 w 6829425"/>
              <a:gd name="connsiteY115" fmla="*/ 229138 h 5128844"/>
              <a:gd name="connsiteX116" fmla="*/ 5473699 w 6829425"/>
              <a:gd name="connsiteY116" fmla="*/ 182570 h 5128844"/>
              <a:gd name="connsiteX117" fmla="*/ 5706110 w 6829425"/>
              <a:gd name="connsiteY117" fmla="*/ 414981 h 5128844"/>
              <a:gd name="connsiteX118" fmla="*/ 5473699 w 6829425"/>
              <a:gd name="connsiteY118" fmla="*/ 647392 h 5128844"/>
              <a:gd name="connsiteX119" fmla="*/ 5241288 w 6829425"/>
              <a:gd name="connsiteY119" fmla="*/ 414981 h 5128844"/>
              <a:gd name="connsiteX120" fmla="*/ 5473699 w 6829425"/>
              <a:gd name="connsiteY120" fmla="*/ 182570 h 5128844"/>
              <a:gd name="connsiteX121" fmla="*/ 2272746 w 6829425"/>
              <a:gd name="connsiteY121" fmla="*/ 0 h 5128844"/>
              <a:gd name="connsiteX122" fmla="*/ 2674993 w 6829425"/>
              <a:gd name="connsiteY122" fmla="*/ 402247 h 5128844"/>
              <a:gd name="connsiteX123" fmla="*/ 2272746 w 6829425"/>
              <a:gd name="connsiteY123" fmla="*/ 804495 h 5128844"/>
              <a:gd name="connsiteX124" fmla="*/ 1870499 w 6829425"/>
              <a:gd name="connsiteY124" fmla="*/ 402247 h 5128844"/>
              <a:gd name="connsiteX125" fmla="*/ 2272746 w 6829425"/>
              <a:gd name="connsiteY125" fmla="*/ 0 h 512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829425" h="5128844">
                <a:moveTo>
                  <a:pt x="3726472" y="4542460"/>
                </a:moveTo>
                <a:cubicBezTo>
                  <a:pt x="3888398" y="4542460"/>
                  <a:pt x="4019665" y="4673727"/>
                  <a:pt x="4019665" y="4835652"/>
                </a:cubicBezTo>
                <a:cubicBezTo>
                  <a:pt x="4019665" y="4997577"/>
                  <a:pt x="3888398" y="5128844"/>
                  <a:pt x="3726472" y="5128844"/>
                </a:cubicBezTo>
                <a:cubicBezTo>
                  <a:pt x="3564547" y="5128844"/>
                  <a:pt x="3433280" y="4997577"/>
                  <a:pt x="3433280" y="4835652"/>
                </a:cubicBezTo>
                <a:cubicBezTo>
                  <a:pt x="3433280" y="4673727"/>
                  <a:pt x="3564547" y="4542460"/>
                  <a:pt x="3726472" y="4542460"/>
                </a:cubicBezTo>
                <a:close/>
                <a:moveTo>
                  <a:pt x="3218828" y="4488421"/>
                </a:moveTo>
                <a:cubicBezTo>
                  <a:pt x="3294026" y="4488421"/>
                  <a:pt x="3354986" y="4549381"/>
                  <a:pt x="3354986" y="4624579"/>
                </a:cubicBezTo>
                <a:cubicBezTo>
                  <a:pt x="3354986" y="4699777"/>
                  <a:pt x="3294026" y="4760737"/>
                  <a:pt x="3218828" y="4760737"/>
                </a:cubicBezTo>
                <a:cubicBezTo>
                  <a:pt x="3143630" y="4760737"/>
                  <a:pt x="3082670" y="4699777"/>
                  <a:pt x="3082670" y="4624579"/>
                </a:cubicBezTo>
                <a:cubicBezTo>
                  <a:pt x="3082670" y="4549381"/>
                  <a:pt x="3143630" y="4488421"/>
                  <a:pt x="3218828" y="4488421"/>
                </a:cubicBezTo>
                <a:close/>
                <a:moveTo>
                  <a:pt x="4936360" y="4343397"/>
                </a:moveTo>
                <a:cubicBezTo>
                  <a:pt x="5063322" y="4343397"/>
                  <a:pt x="5166244" y="4446320"/>
                  <a:pt x="5166244" y="4573282"/>
                </a:cubicBezTo>
                <a:cubicBezTo>
                  <a:pt x="5166244" y="4700244"/>
                  <a:pt x="5063322" y="4803166"/>
                  <a:pt x="4936360" y="4803166"/>
                </a:cubicBezTo>
                <a:cubicBezTo>
                  <a:pt x="4809398" y="4803166"/>
                  <a:pt x="4706476" y="4700244"/>
                  <a:pt x="4706476" y="4573282"/>
                </a:cubicBezTo>
                <a:cubicBezTo>
                  <a:pt x="4706476" y="4446320"/>
                  <a:pt x="4809398" y="4343397"/>
                  <a:pt x="4936360" y="4343397"/>
                </a:cubicBezTo>
                <a:close/>
                <a:moveTo>
                  <a:pt x="6700294" y="250564"/>
                </a:moveTo>
                <a:cubicBezTo>
                  <a:pt x="6735698" y="250564"/>
                  <a:pt x="6769426" y="257740"/>
                  <a:pt x="6800102" y="270715"/>
                </a:cubicBezTo>
                <a:lnTo>
                  <a:pt x="6829425" y="286631"/>
                </a:lnTo>
                <a:lnTo>
                  <a:pt x="6829425" y="727330"/>
                </a:lnTo>
                <a:lnTo>
                  <a:pt x="6800102" y="743245"/>
                </a:lnTo>
                <a:cubicBezTo>
                  <a:pt x="6769426" y="756222"/>
                  <a:pt x="6735698" y="763396"/>
                  <a:pt x="6700294" y="763396"/>
                </a:cubicBezTo>
                <a:cubicBezTo>
                  <a:pt x="6558679" y="763396"/>
                  <a:pt x="6443878" y="648595"/>
                  <a:pt x="6443878" y="506980"/>
                </a:cubicBezTo>
                <a:cubicBezTo>
                  <a:pt x="6443878" y="365365"/>
                  <a:pt x="6558679" y="250564"/>
                  <a:pt x="6700294" y="250564"/>
                </a:cubicBezTo>
                <a:close/>
                <a:moveTo>
                  <a:pt x="3750086" y="229138"/>
                </a:moveTo>
                <a:cubicBezTo>
                  <a:pt x="3881679" y="229138"/>
                  <a:pt x="3988357" y="335816"/>
                  <a:pt x="3988357" y="467409"/>
                </a:cubicBezTo>
                <a:cubicBezTo>
                  <a:pt x="3988357" y="566104"/>
                  <a:pt x="3928351" y="650784"/>
                  <a:pt x="3842832" y="686955"/>
                </a:cubicBezTo>
                <a:lnTo>
                  <a:pt x="3837159" y="688716"/>
                </a:lnTo>
                <a:lnTo>
                  <a:pt x="3842199" y="698004"/>
                </a:lnTo>
                <a:cubicBezTo>
                  <a:pt x="3850230" y="716992"/>
                  <a:pt x="3856467" y="736925"/>
                  <a:pt x="3860696" y="757589"/>
                </a:cubicBezTo>
                <a:lnTo>
                  <a:pt x="3866452" y="814694"/>
                </a:lnTo>
                <a:lnTo>
                  <a:pt x="3876861" y="810593"/>
                </a:lnTo>
                <a:cubicBezTo>
                  <a:pt x="3915711" y="798509"/>
                  <a:pt x="3957018" y="791999"/>
                  <a:pt x="3999845" y="791999"/>
                </a:cubicBezTo>
                <a:cubicBezTo>
                  <a:pt x="4056948" y="791999"/>
                  <a:pt x="4111348" y="803572"/>
                  <a:pt x="4160828" y="824502"/>
                </a:cubicBezTo>
                <a:lnTo>
                  <a:pt x="4229022" y="861516"/>
                </a:lnTo>
                <a:lnTo>
                  <a:pt x="4242910" y="835931"/>
                </a:lnTo>
                <a:cubicBezTo>
                  <a:pt x="4340948" y="690815"/>
                  <a:pt x="4506974" y="595404"/>
                  <a:pt x="4695284" y="595404"/>
                </a:cubicBezTo>
                <a:cubicBezTo>
                  <a:pt x="4921257" y="595404"/>
                  <a:pt x="5115139" y="732794"/>
                  <a:pt x="5197957" y="928600"/>
                </a:cubicBezTo>
                <a:lnTo>
                  <a:pt x="5216322" y="987759"/>
                </a:lnTo>
                <a:lnTo>
                  <a:pt x="5363708" y="895775"/>
                </a:lnTo>
                <a:cubicBezTo>
                  <a:pt x="5589710" y="773004"/>
                  <a:pt x="5848703" y="703266"/>
                  <a:pt x="6123983" y="703266"/>
                </a:cubicBezTo>
                <a:cubicBezTo>
                  <a:pt x="6344208" y="703266"/>
                  <a:pt x="6554008" y="747898"/>
                  <a:pt x="6744832" y="828609"/>
                </a:cubicBezTo>
                <a:lnTo>
                  <a:pt x="6829425" y="869360"/>
                </a:lnTo>
                <a:lnTo>
                  <a:pt x="6829425" y="4518631"/>
                </a:lnTo>
                <a:lnTo>
                  <a:pt x="6744119" y="4545112"/>
                </a:lnTo>
                <a:cubicBezTo>
                  <a:pt x="6712282" y="4551626"/>
                  <a:pt x="6679319" y="4555047"/>
                  <a:pt x="6645556" y="4555047"/>
                </a:cubicBezTo>
                <a:cubicBezTo>
                  <a:pt x="6578031" y="4555047"/>
                  <a:pt x="6513702" y="4541363"/>
                  <a:pt x="6455192" y="4516615"/>
                </a:cubicBezTo>
                <a:lnTo>
                  <a:pt x="6390928" y="4481734"/>
                </a:lnTo>
                <a:lnTo>
                  <a:pt x="6378222" y="4544666"/>
                </a:lnTo>
                <a:cubicBezTo>
                  <a:pt x="6351594" y="4607627"/>
                  <a:pt x="6289250" y="4651804"/>
                  <a:pt x="6216590" y="4651804"/>
                </a:cubicBezTo>
                <a:cubicBezTo>
                  <a:pt x="6119709" y="4651804"/>
                  <a:pt x="6041171" y="4573267"/>
                  <a:pt x="6041171" y="4476386"/>
                </a:cubicBezTo>
                <a:cubicBezTo>
                  <a:pt x="6041171" y="4379505"/>
                  <a:pt x="6119709" y="4300967"/>
                  <a:pt x="6216590" y="4300967"/>
                </a:cubicBezTo>
                <a:lnTo>
                  <a:pt x="6219294" y="4301240"/>
                </a:lnTo>
                <a:lnTo>
                  <a:pt x="6194929" y="4256352"/>
                </a:lnTo>
                <a:lnTo>
                  <a:pt x="6168198" y="4170240"/>
                </a:lnTo>
                <a:lnTo>
                  <a:pt x="6119842" y="4155230"/>
                </a:lnTo>
                <a:cubicBezTo>
                  <a:pt x="6071478" y="4134773"/>
                  <a:pt x="6027925" y="4105174"/>
                  <a:pt x="5991348" y="4068596"/>
                </a:cubicBezTo>
                <a:lnTo>
                  <a:pt x="5989900" y="4066841"/>
                </a:lnTo>
                <a:lnTo>
                  <a:pt x="5989536" y="4068069"/>
                </a:lnTo>
                <a:cubicBezTo>
                  <a:pt x="5917069" y="4251844"/>
                  <a:pt x="5737921" y="4381886"/>
                  <a:pt x="5528400" y="4381886"/>
                </a:cubicBezTo>
                <a:cubicBezTo>
                  <a:pt x="5357362" y="4381886"/>
                  <a:pt x="5206565" y="4295227"/>
                  <a:pt x="5117520" y="4163422"/>
                </a:cubicBezTo>
                <a:lnTo>
                  <a:pt x="5084312" y="4102242"/>
                </a:lnTo>
                <a:lnTo>
                  <a:pt x="5072291" y="4114553"/>
                </a:lnTo>
                <a:cubicBezTo>
                  <a:pt x="4789039" y="4371997"/>
                  <a:pt x="4412766" y="4528906"/>
                  <a:pt x="3999845" y="4528906"/>
                </a:cubicBezTo>
                <a:cubicBezTo>
                  <a:pt x="3724565" y="4528906"/>
                  <a:pt x="3465572" y="4459170"/>
                  <a:pt x="3239570" y="4336398"/>
                </a:cubicBezTo>
                <a:lnTo>
                  <a:pt x="3139499" y="4275602"/>
                </a:lnTo>
                <a:lnTo>
                  <a:pt x="3053110" y="4380308"/>
                </a:lnTo>
                <a:cubicBezTo>
                  <a:pt x="2907987" y="4525431"/>
                  <a:pt x="2707502" y="4615191"/>
                  <a:pt x="2486051" y="4615191"/>
                </a:cubicBezTo>
                <a:cubicBezTo>
                  <a:pt x="2153876" y="4615191"/>
                  <a:pt x="1868870" y="4413229"/>
                  <a:pt x="1747128" y="4125400"/>
                </a:cubicBezTo>
                <a:lnTo>
                  <a:pt x="1729554" y="4068784"/>
                </a:lnTo>
                <a:lnTo>
                  <a:pt x="1669318" y="4113828"/>
                </a:lnTo>
                <a:lnTo>
                  <a:pt x="1640962" y="4130126"/>
                </a:lnTo>
                <a:lnTo>
                  <a:pt x="1641420" y="4134667"/>
                </a:lnTo>
                <a:cubicBezTo>
                  <a:pt x="1641420" y="4188603"/>
                  <a:pt x="1630489" y="4239985"/>
                  <a:pt x="1610722" y="4286720"/>
                </a:cubicBezTo>
                <a:lnTo>
                  <a:pt x="1577471" y="4347980"/>
                </a:lnTo>
                <a:lnTo>
                  <a:pt x="1583186" y="4354908"/>
                </a:lnTo>
                <a:cubicBezTo>
                  <a:pt x="1615840" y="4403242"/>
                  <a:pt x="1634907" y="4461509"/>
                  <a:pt x="1634907" y="4524230"/>
                </a:cubicBezTo>
                <a:cubicBezTo>
                  <a:pt x="1634907" y="4691486"/>
                  <a:pt x="1499320" y="4827073"/>
                  <a:pt x="1332064" y="4827073"/>
                </a:cubicBezTo>
                <a:cubicBezTo>
                  <a:pt x="1164808" y="4827073"/>
                  <a:pt x="1029221" y="4691486"/>
                  <a:pt x="1029221" y="4524230"/>
                </a:cubicBezTo>
                <a:cubicBezTo>
                  <a:pt x="1029221" y="4503323"/>
                  <a:pt x="1031339" y="4482911"/>
                  <a:pt x="1035374" y="4463197"/>
                </a:cubicBezTo>
                <a:lnTo>
                  <a:pt x="1036134" y="4460746"/>
                </a:lnTo>
                <a:lnTo>
                  <a:pt x="1032379" y="4458587"/>
                </a:lnTo>
                <a:cubicBezTo>
                  <a:pt x="970033" y="4416467"/>
                  <a:pt x="920501" y="4356822"/>
                  <a:pt x="890850" y="4286720"/>
                </a:cubicBezTo>
                <a:lnTo>
                  <a:pt x="888796" y="4280104"/>
                </a:lnTo>
                <a:lnTo>
                  <a:pt x="854906" y="4274932"/>
                </a:lnTo>
                <a:cubicBezTo>
                  <a:pt x="367012" y="4175094"/>
                  <a:pt x="0" y="3743406"/>
                  <a:pt x="0" y="3225997"/>
                </a:cubicBezTo>
                <a:cubicBezTo>
                  <a:pt x="0" y="2856420"/>
                  <a:pt x="187251" y="2530577"/>
                  <a:pt x="472056" y="2338167"/>
                </a:cubicBezTo>
                <a:lnTo>
                  <a:pt x="513004" y="2313290"/>
                </a:lnTo>
                <a:lnTo>
                  <a:pt x="440228" y="2225084"/>
                </a:lnTo>
                <a:cubicBezTo>
                  <a:pt x="344201" y="2082946"/>
                  <a:pt x="288130" y="1911595"/>
                  <a:pt x="288130" y="1727148"/>
                </a:cubicBezTo>
                <a:cubicBezTo>
                  <a:pt x="288130" y="1419738"/>
                  <a:pt x="443884" y="1148705"/>
                  <a:pt x="680782" y="988660"/>
                </a:cubicBezTo>
                <a:lnTo>
                  <a:pt x="686692" y="985069"/>
                </a:lnTo>
                <a:lnTo>
                  <a:pt x="641768" y="948003"/>
                </a:lnTo>
                <a:cubicBezTo>
                  <a:pt x="575730" y="881965"/>
                  <a:pt x="534885" y="790735"/>
                  <a:pt x="534885" y="689965"/>
                </a:cubicBezTo>
                <a:cubicBezTo>
                  <a:pt x="534885" y="488425"/>
                  <a:pt x="698266" y="325044"/>
                  <a:pt x="899806" y="325044"/>
                </a:cubicBezTo>
                <a:cubicBezTo>
                  <a:pt x="1101346" y="325044"/>
                  <a:pt x="1264727" y="488425"/>
                  <a:pt x="1264727" y="689965"/>
                </a:cubicBezTo>
                <a:cubicBezTo>
                  <a:pt x="1264727" y="740350"/>
                  <a:pt x="1254516" y="788350"/>
                  <a:pt x="1236049" y="832009"/>
                </a:cubicBezTo>
                <a:lnTo>
                  <a:pt x="1231762" y="839907"/>
                </a:lnTo>
                <a:lnTo>
                  <a:pt x="1292146" y="843716"/>
                </a:lnTo>
                <a:cubicBezTo>
                  <a:pt x="1403577" y="857881"/>
                  <a:pt x="1508582" y="892637"/>
                  <a:pt x="1603225" y="944050"/>
                </a:cubicBezTo>
                <a:lnTo>
                  <a:pt x="1625912" y="957832"/>
                </a:lnTo>
                <a:lnTo>
                  <a:pt x="1633161" y="921926"/>
                </a:lnTo>
                <a:cubicBezTo>
                  <a:pt x="1664157" y="848645"/>
                  <a:pt x="1736718" y="797226"/>
                  <a:pt x="1821290" y="797226"/>
                </a:cubicBezTo>
                <a:cubicBezTo>
                  <a:pt x="1934053" y="797226"/>
                  <a:pt x="2025464" y="888638"/>
                  <a:pt x="2025464" y="1001400"/>
                </a:cubicBezTo>
                <a:cubicBezTo>
                  <a:pt x="2025464" y="1085972"/>
                  <a:pt x="1974045" y="1158533"/>
                  <a:pt x="1900764" y="1189528"/>
                </a:cubicBezTo>
                <a:lnTo>
                  <a:pt x="1887789" y="1193556"/>
                </a:lnTo>
                <a:lnTo>
                  <a:pt x="1917208" y="1229212"/>
                </a:lnTo>
                <a:lnTo>
                  <a:pt x="1986881" y="1357574"/>
                </a:lnTo>
                <a:lnTo>
                  <a:pt x="2055529" y="1242991"/>
                </a:lnTo>
                <a:cubicBezTo>
                  <a:pt x="2249627" y="970050"/>
                  <a:pt x="2568469" y="792000"/>
                  <a:pt x="2928896" y="792000"/>
                </a:cubicBezTo>
                <a:cubicBezTo>
                  <a:pt x="2986656" y="792000"/>
                  <a:pt x="3043349" y="796573"/>
                  <a:pt x="3098632" y="805376"/>
                </a:cubicBezTo>
                <a:lnTo>
                  <a:pt x="3233923" y="837890"/>
                </a:lnTo>
                <a:lnTo>
                  <a:pt x="3232277" y="821563"/>
                </a:lnTo>
                <a:cubicBezTo>
                  <a:pt x="3232277" y="668163"/>
                  <a:pt x="3341088" y="540178"/>
                  <a:pt x="3485737" y="510578"/>
                </a:cubicBezTo>
                <a:lnTo>
                  <a:pt x="3515861" y="507541"/>
                </a:lnTo>
                <a:lnTo>
                  <a:pt x="3511815" y="467409"/>
                </a:lnTo>
                <a:cubicBezTo>
                  <a:pt x="3511815" y="335816"/>
                  <a:pt x="3618493" y="229138"/>
                  <a:pt x="3750086" y="229138"/>
                </a:cubicBezTo>
                <a:close/>
                <a:moveTo>
                  <a:pt x="5473699" y="182570"/>
                </a:moveTo>
                <a:cubicBezTo>
                  <a:pt x="5602056" y="182570"/>
                  <a:pt x="5706110" y="286624"/>
                  <a:pt x="5706110" y="414981"/>
                </a:cubicBezTo>
                <a:cubicBezTo>
                  <a:pt x="5706110" y="543338"/>
                  <a:pt x="5602056" y="647392"/>
                  <a:pt x="5473699" y="647392"/>
                </a:cubicBezTo>
                <a:cubicBezTo>
                  <a:pt x="5345342" y="647392"/>
                  <a:pt x="5241288" y="543338"/>
                  <a:pt x="5241288" y="414981"/>
                </a:cubicBezTo>
                <a:cubicBezTo>
                  <a:pt x="5241288" y="286624"/>
                  <a:pt x="5345342" y="182570"/>
                  <a:pt x="5473699" y="182570"/>
                </a:cubicBezTo>
                <a:close/>
                <a:moveTo>
                  <a:pt x="2272746" y="0"/>
                </a:moveTo>
                <a:cubicBezTo>
                  <a:pt x="2494901" y="0"/>
                  <a:pt x="2674993" y="180092"/>
                  <a:pt x="2674993" y="402247"/>
                </a:cubicBezTo>
                <a:cubicBezTo>
                  <a:pt x="2674993" y="624402"/>
                  <a:pt x="2494901" y="804495"/>
                  <a:pt x="2272746" y="804495"/>
                </a:cubicBezTo>
                <a:cubicBezTo>
                  <a:pt x="2050591" y="804495"/>
                  <a:pt x="1870499" y="624402"/>
                  <a:pt x="1870499" y="402247"/>
                </a:cubicBezTo>
                <a:cubicBezTo>
                  <a:pt x="1870499" y="180092"/>
                  <a:pt x="2050591" y="0"/>
                  <a:pt x="227274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080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86D0D7-97A4-4FF4-AF10-D4323EA532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53549" y="1000912"/>
            <a:ext cx="6868624" cy="4856176"/>
          </a:xfrm>
          <a:custGeom>
            <a:avLst/>
            <a:gdLst>
              <a:gd name="connsiteX0" fmla="*/ 4105787 w 7760192"/>
              <a:gd name="connsiteY0" fmla="*/ 3016 h 5486522"/>
              <a:gd name="connsiteX1" fmla="*/ 5016028 w 7760192"/>
              <a:gd name="connsiteY1" fmla="*/ 693513 h 5486522"/>
              <a:gd name="connsiteX2" fmla="*/ 5026633 w 7760192"/>
              <a:gd name="connsiteY2" fmla="*/ 764594 h 5486522"/>
              <a:gd name="connsiteX3" fmla="*/ 5070886 w 7760192"/>
              <a:gd name="connsiteY3" fmla="*/ 730665 h 5486522"/>
              <a:gd name="connsiteX4" fmla="*/ 6081852 w 7760192"/>
              <a:gd name="connsiteY4" fmla="*/ 317812 h 5486522"/>
              <a:gd name="connsiteX5" fmla="*/ 6801519 w 7760192"/>
              <a:gd name="connsiteY5" fmla="*/ 716121 h 5486522"/>
              <a:gd name="connsiteX6" fmla="*/ 6837986 w 7760192"/>
              <a:gd name="connsiteY6" fmla="*/ 769791 h 5486522"/>
              <a:gd name="connsiteX7" fmla="*/ 6897218 w 7760192"/>
              <a:gd name="connsiteY7" fmla="*/ 748888 h 5486522"/>
              <a:gd name="connsiteX8" fmla="*/ 6969765 w 7760192"/>
              <a:gd name="connsiteY8" fmla="*/ 735956 h 5486522"/>
              <a:gd name="connsiteX9" fmla="*/ 7619334 w 7760192"/>
              <a:gd name="connsiteY9" fmla="*/ 1371483 h 5486522"/>
              <a:gd name="connsiteX10" fmla="*/ 7369897 w 7760192"/>
              <a:gd name="connsiteY10" fmla="*/ 2394968 h 5486522"/>
              <a:gd name="connsiteX11" fmla="*/ 7338035 w 7760192"/>
              <a:gd name="connsiteY11" fmla="*/ 2399758 h 5486522"/>
              <a:gd name="connsiteX12" fmla="*/ 7339262 w 7760192"/>
              <a:gd name="connsiteY12" fmla="*/ 2409172 h 5486522"/>
              <a:gd name="connsiteX13" fmla="*/ 7337301 w 7760192"/>
              <a:gd name="connsiteY13" fmla="*/ 3030896 h 5486522"/>
              <a:gd name="connsiteX14" fmla="*/ 7305611 w 7760192"/>
              <a:gd name="connsiteY14" fmla="*/ 3194953 h 5486522"/>
              <a:gd name="connsiteX15" fmla="*/ 7322114 w 7760192"/>
              <a:gd name="connsiteY15" fmla="*/ 3229168 h 5486522"/>
              <a:gd name="connsiteX16" fmla="*/ 7469702 w 7760192"/>
              <a:gd name="connsiteY16" fmla="*/ 3858409 h 5486522"/>
              <a:gd name="connsiteX17" fmla="*/ 6130742 w 7760192"/>
              <a:gd name="connsiteY17" fmla="*/ 4837582 h 5486522"/>
              <a:gd name="connsiteX18" fmla="*/ 5951630 w 7760192"/>
              <a:gd name="connsiteY18" fmla="*/ 4752380 h 5486522"/>
              <a:gd name="connsiteX19" fmla="*/ 5887755 w 7760192"/>
              <a:gd name="connsiteY19" fmla="*/ 4716678 h 5486522"/>
              <a:gd name="connsiteX20" fmla="*/ 5886437 w 7760192"/>
              <a:gd name="connsiteY20" fmla="*/ 4723703 h 5486522"/>
              <a:gd name="connsiteX21" fmla="*/ 3888567 w 7760192"/>
              <a:gd name="connsiteY21" fmla="*/ 5304872 h 5486522"/>
              <a:gd name="connsiteX22" fmla="*/ 2532646 w 7760192"/>
              <a:gd name="connsiteY22" fmla="*/ 4653185 h 5486522"/>
              <a:gd name="connsiteX23" fmla="*/ 2532028 w 7760192"/>
              <a:gd name="connsiteY23" fmla="*/ 4652302 h 5486522"/>
              <a:gd name="connsiteX24" fmla="*/ 2510390 w 7760192"/>
              <a:gd name="connsiteY24" fmla="*/ 4758472 h 5486522"/>
              <a:gd name="connsiteX25" fmla="*/ 1273903 w 7760192"/>
              <a:gd name="connsiteY25" fmla="*/ 5112714 h 5486522"/>
              <a:gd name="connsiteX26" fmla="*/ 876655 w 7760192"/>
              <a:gd name="connsiteY26" fmla="*/ 4432331 h 5486522"/>
              <a:gd name="connsiteX27" fmla="*/ 880077 w 7760192"/>
              <a:gd name="connsiteY27" fmla="*/ 4407262 h 5486522"/>
              <a:gd name="connsiteX28" fmla="*/ 708988 w 7760192"/>
              <a:gd name="connsiteY28" fmla="*/ 4362749 h 5486522"/>
              <a:gd name="connsiteX29" fmla="*/ 186211 w 7760192"/>
              <a:gd name="connsiteY29" fmla="*/ 2036574 h 5486522"/>
              <a:gd name="connsiteX30" fmla="*/ 2460508 w 7760192"/>
              <a:gd name="connsiteY30" fmla="*/ 593629 h 5486522"/>
              <a:gd name="connsiteX31" fmla="*/ 2510109 w 7760192"/>
              <a:gd name="connsiteY31" fmla="*/ 627534 h 5486522"/>
              <a:gd name="connsiteX32" fmla="*/ 2547873 w 7760192"/>
              <a:gd name="connsiteY32" fmla="*/ 597530 h 5486522"/>
              <a:gd name="connsiteX33" fmla="*/ 3200245 w 7760192"/>
              <a:gd name="connsiteY33" fmla="*/ 248873 h 5486522"/>
              <a:gd name="connsiteX34" fmla="*/ 4105787 w 7760192"/>
              <a:gd name="connsiteY34" fmla="*/ 3016 h 548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60192" h="5486522">
                <a:moveTo>
                  <a:pt x="4105787" y="3016"/>
                </a:moveTo>
                <a:cubicBezTo>
                  <a:pt x="4609329" y="-29485"/>
                  <a:pt x="4912624" y="200775"/>
                  <a:pt x="5016028" y="693513"/>
                </a:cubicBezTo>
                <a:lnTo>
                  <a:pt x="5026633" y="764594"/>
                </a:lnTo>
                <a:lnTo>
                  <a:pt x="5070886" y="730665"/>
                </a:lnTo>
                <a:cubicBezTo>
                  <a:pt x="5453902" y="454261"/>
                  <a:pt x="5790868" y="316677"/>
                  <a:pt x="6081852" y="317812"/>
                </a:cubicBezTo>
                <a:cubicBezTo>
                  <a:pt x="6365375" y="318918"/>
                  <a:pt x="6605244" y="451720"/>
                  <a:pt x="6801519" y="716121"/>
                </a:cubicBezTo>
                <a:lnTo>
                  <a:pt x="6837986" y="769791"/>
                </a:lnTo>
                <a:lnTo>
                  <a:pt x="6897218" y="748888"/>
                </a:lnTo>
                <a:cubicBezTo>
                  <a:pt x="6921676" y="742368"/>
                  <a:pt x="6945859" y="738057"/>
                  <a:pt x="6969765" y="735956"/>
                </a:cubicBezTo>
                <a:cubicBezTo>
                  <a:pt x="7215661" y="714333"/>
                  <a:pt x="7432334" y="926365"/>
                  <a:pt x="7619334" y="1371483"/>
                </a:cubicBezTo>
                <a:cubicBezTo>
                  <a:pt x="7869620" y="1966171"/>
                  <a:pt x="7786295" y="2307108"/>
                  <a:pt x="7369897" y="2394968"/>
                </a:cubicBezTo>
                <a:lnTo>
                  <a:pt x="7338035" y="2399758"/>
                </a:lnTo>
                <a:lnTo>
                  <a:pt x="7339262" y="2409172"/>
                </a:lnTo>
                <a:cubicBezTo>
                  <a:pt x="7362890" y="2643612"/>
                  <a:pt x="7362232" y="2850858"/>
                  <a:pt x="7337301" y="3030896"/>
                </a:cubicBezTo>
                <a:lnTo>
                  <a:pt x="7305611" y="3194953"/>
                </a:lnTo>
                <a:lnTo>
                  <a:pt x="7322114" y="3229168"/>
                </a:lnTo>
                <a:cubicBezTo>
                  <a:pt x="7392635" y="3390775"/>
                  <a:pt x="7441842" y="3600524"/>
                  <a:pt x="7469702" y="3858409"/>
                </a:cubicBezTo>
                <a:cubicBezTo>
                  <a:pt x="7591176" y="4959091"/>
                  <a:pt x="7143120" y="5285234"/>
                  <a:pt x="6130742" y="4837582"/>
                </a:cubicBezTo>
                <a:cubicBezTo>
                  <a:pt x="6067305" y="4809580"/>
                  <a:pt x="6007602" y="4781179"/>
                  <a:pt x="5951630" y="4752380"/>
                </a:cubicBezTo>
                <a:lnTo>
                  <a:pt x="5887755" y="4716678"/>
                </a:lnTo>
                <a:lnTo>
                  <a:pt x="5886437" y="4723703"/>
                </a:lnTo>
                <a:cubicBezTo>
                  <a:pt x="5715024" y="5379443"/>
                  <a:pt x="5048881" y="5573526"/>
                  <a:pt x="3888567" y="5304872"/>
                </a:cubicBezTo>
                <a:cubicBezTo>
                  <a:pt x="3224788" y="5152793"/>
                  <a:pt x="2772884" y="4935429"/>
                  <a:pt x="2532646" y="4653185"/>
                </a:cubicBezTo>
                <a:lnTo>
                  <a:pt x="2532028" y="4652302"/>
                </a:lnTo>
                <a:lnTo>
                  <a:pt x="2510390" y="4758472"/>
                </a:lnTo>
                <a:cubicBezTo>
                  <a:pt x="2304213" y="5592003"/>
                  <a:pt x="1890854" y="5709438"/>
                  <a:pt x="1273903" y="5112714"/>
                </a:cubicBezTo>
                <a:cubicBezTo>
                  <a:pt x="1003201" y="4851223"/>
                  <a:pt x="870836" y="4624456"/>
                  <a:pt x="876655" y="4432331"/>
                </a:cubicBezTo>
                <a:lnTo>
                  <a:pt x="880077" y="4407262"/>
                </a:lnTo>
                <a:lnTo>
                  <a:pt x="708988" y="4362749"/>
                </a:lnTo>
                <a:cubicBezTo>
                  <a:pt x="-5901" y="4115835"/>
                  <a:pt x="-180160" y="3339553"/>
                  <a:pt x="186211" y="2036574"/>
                </a:cubicBezTo>
                <a:cubicBezTo>
                  <a:pt x="648058" y="389974"/>
                  <a:pt x="1406157" y="-90115"/>
                  <a:pt x="2460508" y="593629"/>
                </a:cubicBezTo>
                <a:lnTo>
                  <a:pt x="2510109" y="627534"/>
                </a:lnTo>
                <a:lnTo>
                  <a:pt x="2547873" y="597530"/>
                </a:lnTo>
                <a:cubicBezTo>
                  <a:pt x="2719354" y="475429"/>
                  <a:pt x="2936822" y="359201"/>
                  <a:pt x="3200245" y="248873"/>
                </a:cubicBezTo>
                <a:cubicBezTo>
                  <a:pt x="3552183" y="101207"/>
                  <a:pt x="3854016" y="19266"/>
                  <a:pt x="4105787" y="301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1B659F-6702-4790-97B8-EABA180B70D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CC85E21-7755-4B3A-9C19-67CBAC0E1E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179BA-2AAC-4826-954B-B917E229F2E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84911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50A75F3-4E18-4B86-9618-BAEBCBEB528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3F18D1-B4F5-4BEB-9E75-CADC29F16D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AD1C1-5C8B-4F74-9EA6-7A2C76F3DBC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9F2D94D-C253-46C1-928E-41B6CC25AF0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-421" y="1"/>
            <a:ext cx="6426928" cy="5916681"/>
          </a:xfrm>
          <a:custGeom>
            <a:avLst/>
            <a:gdLst>
              <a:gd name="connsiteX0" fmla="*/ 5791469 w 6426928"/>
              <a:gd name="connsiteY0" fmla="*/ 1915699 h 5916681"/>
              <a:gd name="connsiteX1" fmla="*/ 6151397 w 6426928"/>
              <a:gd name="connsiteY1" fmla="*/ 2021879 h 5916681"/>
              <a:gd name="connsiteX2" fmla="*/ 6086697 w 6426928"/>
              <a:gd name="connsiteY2" fmla="*/ 4279872 h 5916681"/>
              <a:gd name="connsiteX3" fmla="*/ 4861500 w 6426928"/>
              <a:gd name="connsiteY3" fmla="*/ 5616442 h 5916681"/>
              <a:gd name="connsiteX4" fmla="*/ 2528921 w 6426928"/>
              <a:gd name="connsiteY4" fmla="*/ 5448408 h 5916681"/>
              <a:gd name="connsiteX5" fmla="*/ 2811600 w 6426928"/>
              <a:gd name="connsiteY5" fmla="*/ 2987205 h 5916681"/>
              <a:gd name="connsiteX6" fmla="*/ 4743723 w 6426928"/>
              <a:gd name="connsiteY6" fmla="*/ 2435352 h 5916681"/>
              <a:gd name="connsiteX7" fmla="*/ 5791469 w 6426928"/>
              <a:gd name="connsiteY7" fmla="*/ 1915699 h 5916681"/>
              <a:gd name="connsiteX8" fmla="*/ 0 w 6426928"/>
              <a:gd name="connsiteY8" fmla="*/ 0 h 5916681"/>
              <a:gd name="connsiteX9" fmla="*/ 5830533 w 6426928"/>
              <a:gd name="connsiteY9" fmla="*/ 0 h 5916681"/>
              <a:gd name="connsiteX10" fmla="*/ 5908368 w 6426928"/>
              <a:gd name="connsiteY10" fmla="*/ 104403 h 5916681"/>
              <a:gd name="connsiteX11" fmla="*/ 5312473 w 6426928"/>
              <a:gd name="connsiteY11" fmla="*/ 1838197 h 5916681"/>
              <a:gd name="connsiteX12" fmla="*/ 2540311 w 6426928"/>
              <a:gd name="connsiteY12" fmla="*/ 2676443 h 5916681"/>
              <a:gd name="connsiteX13" fmla="*/ 1740705 w 6426928"/>
              <a:gd name="connsiteY13" fmla="*/ 5000375 h 5916681"/>
              <a:gd name="connsiteX14" fmla="*/ 9849 w 6426928"/>
              <a:gd name="connsiteY14" fmla="*/ 5911250 h 5916681"/>
              <a:gd name="connsiteX15" fmla="*/ 0 w 6426928"/>
              <a:gd name="connsiteY15" fmla="*/ 5909405 h 591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26928" h="5916681">
                <a:moveTo>
                  <a:pt x="5791469" y="1915699"/>
                </a:moveTo>
                <a:cubicBezTo>
                  <a:pt x="5904201" y="1905972"/>
                  <a:pt x="6022059" y="1934087"/>
                  <a:pt x="6151397" y="2021879"/>
                </a:cubicBezTo>
                <a:cubicBezTo>
                  <a:pt x="6695981" y="2391734"/>
                  <a:pt x="6301645" y="3680689"/>
                  <a:pt x="6086697" y="4279872"/>
                </a:cubicBezTo>
                <a:cubicBezTo>
                  <a:pt x="5871750" y="4879056"/>
                  <a:pt x="5454448" y="5421813"/>
                  <a:pt x="4861500" y="5616442"/>
                </a:cubicBezTo>
                <a:cubicBezTo>
                  <a:pt x="4268522" y="5811324"/>
                  <a:pt x="2870616" y="5886619"/>
                  <a:pt x="2528921" y="5448408"/>
                </a:cubicBezTo>
                <a:cubicBezTo>
                  <a:pt x="2187225" y="5010197"/>
                  <a:pt x="2442543" y="3489519"/>
                  <a:pt x="2811600" y="2987205"/>
                </a:cubicBezTo>
                <a:cubicBezTo>
                  <a:pt x="3180627" y="2485145"/>
                  <a:pt x="4187080" y="2596324"/>
                  <a:pt x="4743723" y="2435352"/>
                </a:cubicBezTo>
                <a:cubicBezTo>
                  <a:pt x="5161205" y="2314623"/>
                  <a:pt x="5453271" y="1944877"/>
                  <a:pt x="5791469" y="1915699"/>
                </a:cubicBezTo>
                <a:close/>
                <a:moveTo>
                  <a:pt x="0" y="0"/>
                </a:moveTo>
                <a:lnTo>
                  <a:pt x="5830533" y="0"/>
                </a:lnTo>
                <a:lnTo>
                  <a:pt x="5908368" y="104403"/>
                </a:lnTo>
                <a:cubicBezTo>
                  <a:pt x="6434247" y="873495"/>
                  <a:pt x="6000861" y="1300620"/>
                  <a:pt x="5312473" y="1838197"/>
                </a:cubicBezTo>
                <a:cubicBezTo>
                  <a:pt x="4546807" y="2435958"/>
                  <a:pt x="3135545" y="2149414"/>
                  <a:pt x="2540311" y="2676443"/>
                </a:cubicBezTo>
                <a:cubicBezTo>
                  <a:pt x="1945077" y="3203473"/>
                  <a:pt x="2232293" y="4516771"/>
                  <a:pt x="1740705" y="5000375"/>
                </a:cubicBezTo>
                <a:cubicBezTo>
                  <a:pt x="1372014" y="5363078"/>
                  <a:pt x="550055" y="5980968"/>
                  <a:pt x="9849" y="5911250"/>
                </a:cubicBezTo>
                <a:lnTo>
                  <a:pt x="0" y="590940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7183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8D20A06E-94C6-4B22-A416-CFAD220AE0AD}"/>
              </a:ext>
            </a:extLst>
          </p:cNvPr>
          <p:cNvSpPr>
            <a:spLocks/>
          </p:cNvSpPr>
          <p:nvPr userDrawn="1"/>
        </p:nvSpPr>
        <p:spPr bwMode="auto">
          <a:xfrm rot="5794925">
            <a:off x="6480670" y="3128821"/>
            <a:ext cx="3047960" cy="3062694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E16BCBD8-AC4C-41E3-8756-3B8D895652E2}"/>
              </a:ext>
            </a:extLst>
          </p:cNvPr>
          <p:cNvSpPr>
            <a:spLocks/>
          </p:cNvSpPr>
          <p:nvPr userDrawn="1"/>
        </p:nvSpPr>
        <p:spPr bwMode="auto">
          <a:xfrm rot="4375491">
            <a:off x="5016692" y="283055"/>
            <a:ext cx="2376091" cy="2387579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422CA9F-3386-45F3-BA72-BFF0C759C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16847" y="1341284"/>
            <a:ext cx="4349836" cy="4175682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86172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511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5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5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DE9C0E1-F635-4FB9-8434-858A237879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8430" y="711629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CDBBDB1-3033-4133-AD63-27ADD4D356C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99668" y="4253295"/>
            <a:ext cx="1387804" cy="1332240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9280B20-64AD-4606-A571-480F060216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15" y="1573263"/>
            <a:ext cx="1795140" cy="1723268"/>
          </a:xfrm>
          <a:custGeom>
            <a:avLst/>
            <a:gdLst>
              <a:gd name="connsiteX0" fmla="*/ 2529093 w 4349836"/>
              <a:gd name="connsiteY0" fmla="*/ 2609 h 4175682"/>
              <a:gd name="connsiteX1" fmla="*/ 3925576 w 4349836"/>
              <a:gd name="connsiteY1" fmla="*/ 463622 h 4175682"/>
              <a:gd name="connsiteX2" fmla="*/ 2229473 w 4349836"/>
              <a:gd name="connsiteY2" fmla="*/ 4158001 h 4175682"/>
              <a:gd name="connsiteX3" fmla="*/ 214924 w 4349836"/>
              <a:gd name="connsiteY3" fmla="*/ 1052409 h 4175682"/>
              <a:gd name="connsiteX4" fmla="*/ 2529093 w 4349836"/>
              <a:gd name="connsiteY4" fmla="*/ 2609 h 417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9836" h="4175682">
                <a:moveTo>
                  <a:pt x="2529093" y="2609"/>
                </a:moveTo>
                <a:cubicBezTo>
                  <a:pt x="3070021" y="-20563"/>
                  <a:pt x="3581374" y="108819"/>
                  <a:pt x="3925576" y="463622"/>
                </a:cubicBezTo>
                <a:cubicBezTo>
                  <a:pt x="4950731" y="1520374"/>
                  <a:pt x="4014127" y="4428570"/>
                  <a:pt x="2229473" y="4158001"/>
                </a:cubicBezTo>
                <a:cubicBezTo>
                  <a:pt x="393730" y="3878923"/>
                  <a:pt x="-423669" y="1874327"/>
                  <a:pt x="214924" y="1052409"/>
                </a:cubicBezTo>
                <a:cubicBezTo>
                  <a:pt x="643846" y="503612"/>
                  <a:pt x="1627546" y="41230"/>
                  <a:pt x="2529093" y="260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617791" y="2002971"/>
            <a:ext cx="8067676" cy="2467205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2D550-4365-444B-943F-B21989C7A6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17663" y="2003195"/>
            <a:ext cx="3038475" cy="2467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B5DC933-56F5-494D-92A0-30DB47E539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42429" y="1014956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17FD80-44DD-41AC-B8F4-640C66F2C0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18027" y="4301302"/>
            <a:ext cx="2424114" cy="141452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1" grpId="0" animBg="1"/>
      <p:bldP spid="12" grpId="0" animBg="1"/>
    </p:bld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1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4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35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DDCAF21-CDC7-415A-AA2C-6BE0BEC5860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D506-CCFF-4F4A-B1EB-D58EDE5D8F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B087-D1F1-4D14-86A4-7E07BBF40B4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3362960-07D1-4B7C-8E63-1F128B3B56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8854" y="1866900"/>
            <a:ext cx="4867272" cy="3124200"/>
          </a:xfrm>
          <a:custGeom>
            <a:avLst/>
            <a:gdLst>
              <a:gd name="connsiteX0" fmla="*/ 122094 w 4867272"/>
              <a:gd name="connsiteY0" fmla="*/ 0 h 3124200"/>
              <a:gd name="connsiteX1" fmla="*/ 4745178 w 4867272"/>
              <a:gd name="connsiteY1" fmla="*/ 0 h 3124200"/>
              <a:gd name="connsiteX2" fmla="*/ 4867272 w 4867272"/>
              <a:gd name="connsiteY2" fmla="*/ 122094 h 3124200"/>
              <a:gd name="connsiteX3" fmla="*/ 4867272 w 4867272"/>
              <a:gd name="connsiteY3" fmla="*/ 3002106 h 3124200"/>
              <a:gd name="connsiteX4" fmla="*/ 4745178 w 4867272"/>
              <a:gd name="connsiteY4" fmla="*/ 3124200 h 3124200"/>
              <a:gd name="connsiteX5" fmla="*/ 122094 w 4867272"/>
              <a:gd name="connsiteY5" fmla="*/ 3124200 h 3124200"/>
              <a:gd name="connsiteX6" fmla="*/ 0 w 4867272"/>
              <a:gd name="connsiteY6" fmla="*/ 3002106 h 3124200"/>
              <a:gd name="connsiteX7" fmla="*/ 0 w 4867272"/>
              <a:gd name="connsiteY7" fmla="*/ 122094 h 3124200"/>
              <a:gd name="connsiteX8" fmla="*/ 122094 w 4867272"/>
              <a:gd name="connsiteY8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7272" h="3124200">
                <a:moveTo>
                  <a:pt x="122094" y="0"/>
                </a:moveTo>
                <a:lnTo>
                  <a:pt x="4745178" y="0"/>
                </a:lnTo>
                <a:cubicBezTo>
                  <a:pt x="4812609" y="0"/>
                  <a:pt x="4867272" y="54663"/>
                  <a:pt x="4867272" y="122094"/>
                </a:cubicBezTo>
                <a:lnTo>
                  <a:pt x="4867272" y="3002106"/>
                </a:lnTo>
                <a:cubicBezTo>
                  <a:pt x="4867272" y="3069537"/>
                  <a:pt x="4812609" y="3124200"/>
                  <a:pt x="4745178" y="3124200"/>
                </a:cubicBezTo>
                <a:lnTo>
                  <a:pt x="122094" y="3124200"/>
                </a:lnTo>
                <a:cubicBezTo>
                  <a:pt x="54663" y="3124200"/>
                  <a:pt x="0" y="3069537"/>
                  <a:pt x="0" y="3002106"/>
                </a:cubicBezTo>
                <a:lnTo>
                  <a:pt x="0" y="122094"/>
                </a:lnTo>
                <a:cubicBezTo>
                  <a:pt x="0" y="54663"/>
                  <a:pt x="54663" y="0"/>
                  <a:pt x="12209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0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77826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02329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61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8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95C865F-2B1C-4B25-A4C6-BBBAD850ED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6950" y="1215832"/>
            <a:ext cx="3269651" cy="4426337"/>
          </a:xfrm>
          <a:custGeom>
            <a:avLst/>
            <a:gdLst>
              <a:gd name="connsiteX0" fmla="*/ 127778 w 3269651"/>
              <a:gd name="connsiteY0" fmla="*/ 0 h 4426337"/>
              <a:gd name="connsiteX1" fmla="*/ 3141873 w 3269651"/>
              <a:gd name="connsiteY1" fmla="*/ 0 h 4426337"/>
              <a:gd name="connsiteX2" fmla="*/ 3269651 w 3269651"/>
              <a:gd name="connsiteY2" fmla="*/ 127778 h 4426337"/>
              <a:gd name="connsiteX3" fmla="*/ 3269651 w 3269651"/>
              <a:gd name="connsiteY3" fmla="*/ 4298559 h 4426337"/>
              <a:gd name="connsiteX4" fmla="*/ 3141873 w 3269651"/>
              <a:gd name="connsiteY4" fmla="*/ 4426337 h 4426337"/>
              <a:gd name="connsiteX5" fmla="*/ 127778 w 3269651"/>
              <a:gd name="connsiteY5" fmla="*/ 4426337 h 4426337"/>
              <a:gd name="connsiteX6" fmla="*/ 0 w 3269651"/>
              <a:gd name="connsiteY6" fmla="*/ 4298559 h 4426337"/>
              <a:gd name="connsiteX7" fmla="*/ 0 w 3269651"/>
              <a:gd name="connsiteY7" fmla="*/ 127778 h 4426337"/>
              <a:gd name="connsiteX8" fmla="*/ 127778 w 3269651"/>
              <a:gd name="connsiteY8" fmla="*/ 0 h 442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9651" h="4426337">
                <a:moveTo>
                  <a:pt x="127778" y="0"/>
                </a:moveTo>
                <a:lnTo>
                  <a:pt x="3141873" y="0"/>
                </a:lnTo>
                <a:cubicBezTo>
                  <a:pt x="3212443" y="0"/>
                  <a:pt x="3269651" y="57208"/>
                  <a:pt x="3269651" y="127778"/>
                </a:cubicBezTo>
                <a:lnTo>
                  <a:pt x="3269651" y="4298559"/>
                </a:lnTo>
                <a:cubicBezTo>
                  <a:pt x="3269651" y="4369129"/>
                  <a:pt x="3212443" y="4426337"/>
                  <a:pt x="3141873" y="4426337"/>
                </a:cubicBezTo>
                <a:lnTo>
                  <a:pt x="127778" y="4426337"/>
                </a:lnTo>
                <a:cubicBezTo>
                  <a:pt x="57208" y="4426337"/>
                  <a:pt x="0" y="4369129"/>
                  <a:pt x="0" y="4298559"/>
                </a:cubicBezTo>
                <a:lnTo>
                  <a:pt x="0" y="127778"/>
                </a:lnTo>
                <a:cubicBezTo>
                  <a:pt x="0" y="57208"/>
                  <a:pt x="57208" y="0"/>
                  <a:pt x="127778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20A1C13-995B-4F56-B1E3-85C081B139B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17001-EEA4-47C6-8A17-467E0819B72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22936-80D1-4AAE-8C8B-D64249A6D2E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334898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6619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8267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74833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3130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038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77728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797145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D44D9EE-4B24-44D8-AE11-BE4E07D137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802" y="3211826"/>
            <a:ext cx="11231319" cy="4115479"/>
          </a:xfrm>
          <a:custGeom>
            <a:avLst/>
            <a:gdLst>
              <a:gd name="connsiteX0" fmla="*/ 10726113 w 11231319"/>
              <a:gd name="connsiteY0" fmla="*/ 244645 h 4115479"/>
              <a:gd name="connsiteX1" fmla="*/ 10846355 w 11231319"/>
              <a:gd name="connsiteY1" fmla="*/ 255389 h 4115479"/>
              <a:gd name="connsiteX2" fmla="*/ 11042027 w 11231319"/>
              <a:gd name="connsiteY2" fmla="*/ 750015 h 4115479"/>
              <a:gd name="connsiteX3" fmla="*/ 10515663 w 11231319"/>
              <a:gd name="connsiteY3" fmla="*/ 671237 h 4115479"/>
              <a:gd name="connsiteX4" fmla="*/ 10726113 w 11231319"/>
              <a:gd name="connsiteY4" fmla="*/ 244645 h 4115479"/>
              <a:gd name="connsiteX5" fmla="*/ 4206382 w 11231319"/>
              <a:gd name="connsiteY5" fmla="*/ 58056 h 4115479"/>
              <a:gd name="connsiteX6" fmla="*/ 4244994 w 11231319"/>
              <a:gd name="connsiteY6" fmla="*/ 59553 h 4115479"/>
              <a:gd name="connsiteX7" fmla="*/ 4464777 w 11231319"/>
              <a:gd name="connsiteY7" fmla="*/ 202071 h 4115479"/>
              <a:gd name="connsiteX8" fmla="*/ 4336412 w 11231319"/>
              <a:gd name="connsiteY8" fmla="*/ 658970 h 4115479"/>
              <a:gd name="connsiteX9" fmla="*/ 4005366 w 11231319"/>
              <a:gd name="connsiteY9" fmla="*/ 320053 h 4115479"/>
              <a:gd name="connsiteX10" fmla="*/ 4206382 w 11231319"/>
              <a:gd name="connsiteY10" fmla="*/ 58056 h 4115479"/>
              <a:gd name="connsiteX11" fmla="*/ 1990791 w 11231319"/>
              <a:gd name="connsiteY11" fmla="*/ 900 h 4115479"/>
              <a:gd name="connsiteX12" fmla="*/ 2841271 w 11231319"/>
              <a:gd name="connsiteY12" fmla="*/ 515395 h 4115479"/>
              <a:gd name="connsiteX13" fmla="*/ 2897253 w 11231319"/>
              <a:gd name="connsiteY13" fmla="*/ 585621 h 4115479"/>
              <a:gd name="connsiteX14" fmla="*/ 2922390 w 11231319"/>
              <a:gd name="connsiteY14" fmla="*/ 496055 h 4115479"/>
              <a:gd name="connsiteX15" fmla="*/ 3223801 w 11231319"/>
              <a:gd name="connsiteY15" fmla="*/ 285048 h 4115479"/>
              <a:gd name="connsiteX16" fmla="*/ 3612353 w 11231319"/>
              <a:gd name="connsiteY16" fmla="*/ 429628 h 4115479"/>
              <a:gd name="connsiteX17" fmla="*/ 3607538 w 11231319"/>
              <a:gd name="connsiteY17" fmla="*/ 1282751 h 4115479"/>
              <a:gd name="connsiteX18" fmla="*/ 3433797 w 11231319"/>
              <a:gd name="connsiteY18" fmla="*/ 1368032 h 4115479"/>
              <a:gd name="connsiteX19" fmla="*/ 3381237 w 11231319"/>
              <a:gd name="connsiteY19" fmla="*/ 1386674 h 4115479"/>
              <a:gd name="connsiteX20" fmla="*/ 3473290 w 11231319"/>
              <a:gd name="connsiteY20" fmla="*/ 1578975 h 4115479"/>
              <a:gd name="connsiteX21" fmla="*/ 3497734 w 11231319"/>
              <a:gd name="connsiteY21" fmla="*/ 1639683 h 4115479"/>
              <a:gd name="connsiteX22" fmla="*/ 3615238 w 11231319"/>
              <a:gd name="connsiteY22" fmla="*/ 1488202 h 4115479"/>
              <a:gd name="connsiteX23" fmla="*/ 4023223 w 11231319"/>
              <a:gd name="connsiteY23" fmla="*/ 1071634 h 4115479"/>
              <a:gd name="connsiteX24" fmla="*/ 5937211 w 11231319"/>
              <a:gd name="connsiteY24" fmla="*/ 628325 h 4115479"/>
              <a:gd name="connsiteX25" fmla="*/ 5982494 w 11231319"/>
              <a:gd name="connsiteY25" fmla="*/ 679607 h 4115479"/>
              <a:gd name="connsiteX26" fmla="*/ 5995078 w 11231319"/>
              <a:gd name="connsiteY26" fmla="*/ 655726 h 4115479"/>
              <a:gd name="connsiteX27" fmla="*/ 8129879 w 11231319"/>
              <a:gd name="connsiteY27" fmla="*/ 421063 h 4115479"/>
              <a:gd name="connsiteX28" fmla="*/ 8752345 w 11231319"/>
              <a:gd name="connsiteY28" fmla="*/ 673258 h 4115479"/>
              <a:gd name="connsiteX29" fmla="*/ 8884331 w 11231319"/>
              <a:gd name="connsiteY29" fmla="*/ 745429 h 4115479"/>
              <a:gd name="connsiteX30" fmla="*/ 8902533 w 11231319"/>
              <a:gd name="connsiteY30" fmla="*/ 720670 h 4115479"/>
              <a:gd name="connsiteX31" fmla="*/ 9434119 w 11231319"/>
              <a:gd name="connsiteY31" fmla="*/ 419489 h 4115479"/>
              <a:gd name="connsiteX32" fmla="*/ 10542655 w 11231319"/>
              <a:gd name="connsiteY32" fmla="*/ 1057973 h 4115479"/>
              <a:gd name="connsiteX33" fmla="*/ 11006783 w 11231319"/>
              <a:gd name="connsiteY33" fmla="*/ 2549877 h 4115479"/>
              <a:gd name="connsiteX34" fmla="*/ 10945787 w 11231319"/>
              <a:gd name="connsiteY34" fmla="*/ 2612863 h 4115479"/>
              <a:gd name="connsiteX35" fmla="*/ 11025189 w 11231319"/>
              <a:gd name="connsiteY35" fmla="*/ 2666028 h 4115479"/>
              <a:gd name="connsiteX36" fmla="*/ 10859157 w 11231319"/>
              <a:gd name="connsiteY36" fmla="*/ 3411205 h 4115479"/>
              <a:gd name="connsiteX37" fmla="*/ 10125201 w 11231319"/>
              <a:gd name="connsiteY37" fmla="*/ 3080624 h 4115479"/>
              <a:gd name="connsiteX38" fmla="*/ 10124215 w 11231319"/>
              <a:gd name="connsiteY38" fmla="*/ 3034392 h 4115479"/>
              <a:gd name="connsiteX39" fmla="*/ 9975445 w 11231319"/>
              <a:gd name="connsiteY39" fmla="*/ 3076900 h 4115479"/>
              <a:gd name="connsiteX40" fmla="*/ 8960317 w 11231319"/>
              <a:gd name="connsiteY40" fmla="*/ 3154930 h 4115479"/>
              <a:gd name="connsiteX41" fmla="*/ 8912523 w 11231319"/>
              <a:gd name="connsiteY41" fmla="*/ 3140116 h 4115479"/>
              <a:gd name="connsiteX42" fmla="*/ 8714437 w 11231319"/>
              <a:gd name="connsiteY42" fmla="*/ 3324964 h 4115479"/>
              <a:gd name="connsiteX43" fmla="*/ 6306010 w 11231319"/>
              <a:gd name="connsiteY43" fmla="*/ 3529359 h 4115479"/>
              <a:gd name="connsiteX44" fmla="*/ 6294094 w 11231319"/>
              <a:gd name="connsiteY44" fmla="*/ 3507633 h 4115479"/>
              <a:gd name="connsiteX45" fmla="*/ 6265005 w 11231319"/>
              <a:gd name="connsiteY45" fmla="*/ 3540355 h 4115479"/>
              <a:gd name="connsiteX46" fmla="*/ 4565957 w 11231319"/>
              <a:gd name="connsiteY46" fmla="*/ 3579812 h 4115479"/>
              <a:gd name="connsiteX47" fmla="*/ 3614062 w 11231319"/>
              <a:gd name="connsiteY47" fmla="*/ 3130226 h 4115479"/>
              <a:gd name="connsiteX48" fmla="*/ 3587403 w 11231319"/>
              <a:gd name="connsiteY48" fmla="*/ 3107388 h 4115479"/>
              <a:gd name="connsiteX49" fmla="*/ 3538303 w 11231319"/>
              <a:gd name="connsiteY49" fmla="*/ 3182540 h 4115479"/>
              <a:gd name="connsiteX50" fmla="*/ 1812964 w 11231319"/>
              <a:gd name="connsiteY50" fmla="*/ 3633129 h 4115479"/>
              <a:gd name="connsiteX51" fmla="*/ 533072 w 11231319"/>
              <a:gd name="connsiteY51" fmla="*/ 1147212 h 4115479"/>
              <a:gd name="connsiteX52" fmla="*/ 601981 w 11231319"/>
              <a:gd name="connsiteY52" fmla="*/ 1043279 h 4115479"/>
              <a:gd name="connsiteX53" fmla="*/ 489135 w 11231319"/>
              <a:gd name="connsiteY53" fmla="*/ 1065251 h 4115479"/>
              <a:gd name="connsiteX54" fmla="*/ 183796 w 11231319"/>
              <a:gd name="connsiteY54" fmla="*/ 578215 h 4115479"/>
              <a:gd name="connsiteX55" fmla="*/ 806201 w 11231319"/>
              <a:gd name="connsiteY55" fmla="*/ 418374 h 4115479"/>
              <a:gd name="connsiteX56" fmla="*/ 901592 w 11231319"/>
              <a:gd name="connsiteY56" fmla="*/ 528613 h 4115479"/>
              <a:gd name="connsiteX57" fmla="*/ 942442 w 11231319"/>
              <a:gd name="connsiteY57" fmla="*/ 595154 h 4115479"/>
              <a:gd name="connsiteX58" fmla="*/ 1001474 w 11231319"/>
              <a:gd name="connsiteY58" fmla="*/ 528449 h 4115479"/>
              <a:gd name="connsiteX59" fmla="*/ 1990791 w 11231319"/>
              <a:gd name="connsiteY59" fmla="*/ 900 h 411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231319" h="4115479">
                <a:moveTo>
                  <a:pt x="10726113" y="244645"/>
                </a:moveTo>
                <a:cubicBezTo>
                  <a:pt x="10762445" y="245239"/>
                  <a:pt x="10802525" y="248820"/>
                  <a:pt x="10846355" y="255389"/>
                </a:cubicBezTo>
                <a:cubicBezTo>
                  <a:pt x="11197823" y="307838"/>
                  <a:pt x="11262767" y="472748"/>
                  <a:pt x="11042027" y="750015"/>
                </a:cubicBezTo>
                <a:cubicBezTo>
                  <a:pt x="10821287" y="1027283"/>
                  <a:pt x="10645555" y="1001059"/>
                  <a:pt x="10515663" y="671237"/>
                </a:cubicBezTo>
                <a:cubicBezTo>
                  <a:pt x="10401277" y="382736"/>
                  <a:pt x="10471801" y="240492"/>
                  <a:pt x="10726113" y="244645"/>
                </a:cubicBezTo>
                <a:close/>
                <a:moveTo>
                  <a:pt x="4206382" y="58056"/>
                </a:moveTo>
                <a:cubicBezTo>
                  <a:pt x="4218840" y="56934"/>
                  <a:pt x="4231711" y="57433"/>
                  <a:pt x="4244994" y="59553"/>
                </a:cubicBezTo>
                <a:cubicBezTo>
                  <a:pt x="4308755" y="69728"/>
                  <a:pt x="4382015" y="117248"/>
                  <a:pt x="4464777" y="202071"/>
                </a:cubicBezTo>
                <a:cubicBezTo>
                  <a:pt x="4685474" y="428266"/>
                  <a:pt x="4642686" y="580816"/>
                  <a:pt x="4336412" y="658970"/>
                </a:cubicBezTo>
                <a:cubicBezTo>
                  <a:pt x="4030138" y="737876"/>
                  <a:pt x="3919790" y="624402"/>
                  <a:pt x="4005366" y="320053"/>
                </a:cubicBezTo>
                <a:cubicBezTo>
                  <a:pt x="4052166" y="153201"/>
                  <a:pt x="4119171" y="65910"/>
                  <a:pt x="4206382" y="58056"/>
                </a:cubicBezTo>
                <a:close/>
                <a:moveTo>
                  <a:pt x="1990791" y="900"/>
                </a:moveTo>
                <a:cubicBezTo>
                  <a:pt x="2282032" y="14654"/>
                  <a:pt x="2565512" y="186195"/>
                  <a:pt x="2841271" y="515395"/>
                </a:cubicBezTo>
                <a:lnTo>
                  <a:pt x="2897253" y="585621"/>
                </a:lnTo>
                <a:lnTo>
                  <a:pt x="2922390" y="496055"/>
                </a:lnTo>
                <a:cubicBezTo>
                  <a:pt x="2977806" y="346603"/>
                  <a:pt x="3078346" y="276285"/>
                  <a:pt x="3223801" y="285048"/>
                </a:cubicBezTo>
                <a:cubicBezTo>
                  <a:pt x="3329588" y="291421"/>
                  <a:pt x="3459132" y="339621"/>
                  <a:pt x="3612353" y="429628"/>
                </a:cubicBezTo>
                <a:cubicBezTo>
                  <a:pt x="4103969" y="717994"/>
                  <a:pt x="4101929" y="1002253"/>
                  <a:pt x="3607538" y="1282751"/>
                </a:cubicBezTo>
                <a:cubicBezTo>
                  <a:pt x="3545740" y="1317813"/>
                  <a:pt x="3487825" y="1346240"/>
                  <a:pt x="3433797" y="1368032"/>
                </a:cubicBezTo>
                <a:lnTo>
                  <a:pt x="3381237" y="1386674"/>
                </a:lnTo>
                <a:lnTo>
                  <a:pt x="3473290" y="1578975"/>
                </a:lnTo>
                <a:lnTo>
                  <a:pt x="3497734" y="1639683"/>
                </a:lnTo>
                <a:lnTo>
                  <a:pt x="3615238" y="1488202"/>
                </a:lnTo>
                <a:cubicBezTo>
                  <a:pt x="3728594" y="1354221"/>
                  <a:pt x="3864592" y="1215361"/>
                  <a:pt x="4023223" y="1071634"/>
                </a:cubicBezTo>
                <a:cubicBezTo>
                  <a:pt x="4857458" y="314803"/>
                  <a:pt x="5495251" y="167358"/>
                  <a:pt x="5937211" y="628325"/>
                </a:cubicBezTo>
                <a:lnTo>
                  <a:pt x="5982494" y="679607"/>
                </a:lnTo>
                <a:lnTo>
                  <a:pt x="5995078" y="655726"/>
                </a:lnTo>
                <a:cubicBezTo>
                  <a:pt x="6308345" y="124847"/>
                  <a:pt x="7020095" y="46917"/>
                  <a:pt x="8129879" y="421063"/>
                </a:cubicBezTo>
                <a:cubicBezTo>
                  <a:pt x="8363517" y="499830"/>
                  <a:pt x="8571007" y="583897"/>
                  <a:pt x="8752345" y="673258"/>
                </a:cubicBezTo>
                <a:lnTo>
                  <a:pt x="8884331" y="745429"/>
                </a:lnTo>
                <a:lnTo>
                  <a:pt x="8902533" y="720670"/>
                </a:lnTo>
                <a:cubicBezTo>
                  <a:pt x="9056115" y="527392"/>
                  <a:pt x="9233311" y="427023"/>
                  <a:pt x="9434119" y="419489"/>
                </a:cubicBezTo>
                <a:cubicBezTo>
                  <a:pt x="9746491" y="407771"/>
                  <a:pt x="10116003" y="620692"/>
                  <a:pt x="10542655" y="1057973"/>
                </a:cubicBezTo>
                <a:cubicBezTo>
                  <a:pt x="11152161" y="1682661"/>
                  <a:pt x="11306869" y="2180233"/>
                  <a:pt x="11006783" y="2549877"/>
                </a:cubicBezTo>
                <a:lnTo>
                  <a:pt x="10945787" y="2612863"/>
                </a:lnTo>
                <a:lnTo>
                  <a:pt x="11025189" y="2666028"/>
                </a:lnTo>
                <a:cubicBezTo>
                  <a:pt x="11347383" y="2917453"/>
                  <a:pt x="11291747" y="3165769"/>
                  <a:pt x="10859157" y="3411205"/>
                </a:cubicBezTo>
                <a:cubicBezTo>
                  <a:pt x="10395665" y="3674171"/>
                  <a:pt x="10150653" y="3563884"/>
                  <a:pt x="10125201" y="3080624"/>
                </a:cubicBezTo>
                <a:lnTo>
                  <a:pt x="10124215" y="3034392"/>
                </a:lnTo>
                <a:lnTo>
                  <a:pt x="9975445" y="3076900"/>
                </a:lnTo>
                <a:cubicBezTo>
                  <a:pt x="9552523" y="3185857"/>
                  <a:pt x="9214145" y="3211799"/>
                  <a:pt x="8960317" y="3154930"/>
                </a:cubicBezTo>
                <a:lnTo>
                  <a:pt x="8912523" y="3140116"/>
                </a:lnTo>
                <a:lnTo>
                  <a:pt x="8714437" y="3324964"/>
                </a:lnTo>
                <a:cubicBezTo>
                  <a:pt x="7605950" y="4306398"/>
                  <a:pt x="6802541" y="4373355"/>
                  <a:pt x="6306010" y="3529359"/>
                </a:cubicBezTo>
                <a:lnTo>
                  <a:pt x="6294094" y="3507633"/>
                </a:lnTo>
                <a:lnTo>
                  <a:pt x="6265005" y="3540355"/>
                </a:lnTo>
                <a:cubicBezTo>
                  <a:pt x="5947472" y="3828241"/>
                  <a:pt x="5381033" y="3841536"/>
                  <a:pt x="4565957" y="3579812"/>
                </a:cubicBezTo>
                <a:cubicBezTo>
                  <a:pt x="4157879" y="3449811"/>
                  <a:pt x="3840602" y="3299912"/>
                  <a:pt x="3614062" y="3130226"/>
                </a:cubicBezTo>
                <a:lnTo>
                  <a:pt x="3587403" y="3107388"/>
                </a:lnTo>
                <a:lnTo>
                  <a:pt x="3538303" y="3182540"/>
                </a:lnTo>
                <a:cubicBezTo>
                  <a:pt x="3261538" y="3525045"/>
                  <a:pt x="2686379" y="3675387"/>
                  <a:pt x="1812964" y="3633129"/>
                </a:cubicBezTo>
                <a:cubicBezTo>
                  <a:pt x="-51627" y="3547221"/>
                  <a:pt x="-477388" y="2715755"/>
                  <a:pt x="533072" y="1147212"/>
                </a:cubicBezTo>
                <a:lnTo>
                  <a:pt x="601981" y="1043279"/>
                </a:lnTo>
                <a:lnTo>
                  <a:pt x="489135" y="1065251"/>
                </a:lnTo>
                <a:cubicBezTo>
                  <a:pt x="184129" y="1101804"/>
                  <a:pt x="82350" y="939003"/>
                  <a:pt x="183796" y="578215"/>
                </a:cubicBezTo>
                <a:cubicBezTo>
                  <a:pt x="299734" y="164867"/>
                  <a:pt x="507202" y="111926"/>
                  <a:pt x="806201" y="418374"/>
                </a:cubicBezTo>
                <a:cubicBezTo>
                  <a:pt x="843576" y="456680"/>
                  <a:pt x="875373" y="493427"/>
                  <a:pt x="901592" y="528613"/>
                </a:cubicBezTo>
                <a:lnTo>
                  <a:pt x="942442" y="595154"/>
                </a:lnTo>
                <a:lnTo>
                  <a:pt x="1001474" y="528449"/>
                </a:lnTo>
                <a:cubicBezTo>
                  <a:pt x="1340672" y="161562"/>
                  <a:pt x="1670427" y="-14230"/>
                  <a:pt x="1990791" y="90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7437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77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11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920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1118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25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2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3234248" y="1422900"/>
            <a:ext cx="2152540" cy="4319742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77576" y="1555534"/>
            <a:ext cx="1875408" cy="407193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75F7CAE-966A-4AFB-92D1-40F59078DE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84106" y="1595924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9A8400F-4497-4914-9676-6912509387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58346" y="1554868"/>
            <a:ext cx="1875408" cy="4075995"/>
          </a:xfrm>
          <a:custGeom>
            <a:avLst/>
            <a:gdLst>
              <a:gd name="connsiteX0" fmla="*/ 204626 w 1875408"/>
              <a:gd name="connsiteY0" fmla="*/ 0 h 4075995"/>
              <a:gd name="connsiteX1" fmla="*/ 1670782 w 1875408"/>
              <a:gd name="connsiteY1" fmla="*/ 0 h 4075995"/>
              <a:gd name="connsiteX2" fmla="*/ 1875408 w 1875408"/>
              <a:gd name="connsiteY2" fmla="*/ 204626 h 4075995"/>
              <a:gd name="connsiteX3" fmla="*/ 1875408 w 1875408"/>
              <a:gd name="connsiteY3" fmla="*/ 3871369 h 4075995"/>
              <a:gd name="connsiteX4" fmla="*/ 1670782 w 1875408"/>
              <a:gd name="connsiteY4" fmla="*/ 4075995 h 4075995"/>
              <a:gd name="connsiteX5" fmla="*/ 204626 w 1875408"/>
              <a:gd name="connsiteY5" fmla="*/ 4075995 h 4075995"/>
              <a:gd name="connsiteX6" fmla="*/ 0 w 1875408"/>
              <a:gd name="connsiteY6" fmla="*/ 3871369 h 4075995"/>
              <a:gd name="connsiteX7" fmla="*/ 0 w 1875408"/>
              <a:gd name="connsiteY7" fmla="*/ 204626 h 4075995"/>
              <a:gd name="connsiteX8" fmla="*/ 204626 w 1875408"/>
              <a:gd name="connsiteY8" fmla="*/ 0 h 4075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408" h="4075995">
                <a:moveTo>
                  <a:pt x="204626" y="0"/>
                </a:moveTo>
                <a:lnTo>
                  <a:pt x="1670782" y="0"/>
                </a:lnTo>
                <a:cubicBezTo>
                  <a:pt x="1783794" y="0"/>
                  <a:pt x="1875408" y="91614"/>
                  <a:pt x="1875408" y="204626"/>
                </a:cubicBezTo>
                <a:lnTo>
                  <a:pt x="1875408" y="3871369"/>
                </a:lnTo>
                <a:cubicBezTo>
                  <a:pt x="1875408" y="3984381"/>
                  <a:pt x="1783794" y="4075995"/>
                  <a:pt x="1670782" y="4075995"/>
                </a:cubicBezTo>
                <a:lnTo>
                  <a:pt x="204626" y="4075995"/>
                </a:lnTo>
                <a:cubicBezTo>
                  <a:pt x="91614" y="4075995"/>
                  <a:pt x="0" y="3984381"/>
                  <a:pt x="0" y="3871369"/>
                </a:cubicBezTo>
                <a:lnTo>
                  <a:pt x="0" y="204626"/>
                </a:lnTo>
                <a:cubicBezTo>
                  <a:pt x="0" y="91614"/>
                  <a:pt x="91614" y="0"/>
                  <a:pt x="20462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01600" sx="102000" sy="102000" algn="ctr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1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1" grpId="0" animBg="1"/>
    </p:bld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7CFFF0-4770-4535-B407-E253FFD1E3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3937000" cy="6223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7BF8CB-A20F-4D4D-8B6C-DAAE99E3A6C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5F0309-0A11-4B35-BFE4-E9F71D6746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63548-0B38-4E7E-8BB1-8EBCC750CB2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0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4384862" y="1765300"/>
            <a:ext cx="1974476" cy="3962400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12053" y="1884720"/>
            <a:ext cx="1720270" cy="3735096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65356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447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-1064011" y="-43506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-1031417" y="146050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3286" y="178178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4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1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3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9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3D4BF36-2A4F-4FDB-A177-5275BE74D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00" y="304800"/>
            <a:ext cx="11569700" cy="30099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152758-C6BB-4D7F-9E5E-41EF96DF9AE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F33C-AABF-4962-B6F0-A921CE521C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A5A8E-C543-4CDB-97A3-D3C65D1E538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13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5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9B039EA-E678-497C-A716-F1B97C373B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77351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CA1006-C407-48E9-9C10-C7D4607A2D7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4166-8895-4380-9C9F-34CAB8FBA2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5634B-CAB1-4773-9924-98ED014281A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D33227E-D038-45EB-8515-E8E58BC423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10217" y="2558265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BE1F2-DCDC-4DC6-AC9A-1A1F1121E4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43083" y="2558266"/>
            <a:ext cx="1732866" cy="173751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04F5-7843-44D3-8066-7CFD0B1BD5D0}"/>
              </a:ext>
            </a:extLst>
          </p:cNvPr>
          <p:cNvSpPr/>
          <p:nvPr userDrawn="1"/>
        </p:nvSpPr>
        <p:spPr>
          <a:xfrm>
            <a:off x="1998368" y="2108141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2E8B64F-70C0-48BE-A010-D0A8CD2617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3C9B72A-9B96-4BFD-9EF2-600C7C0F4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C8011-25D3-454B-8AF5-8F179C7D34C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20CE73-8C3C-45D1-99A4-7A929EAB253E}"/>
              </a:ext>
            </a:extLst>
          </p:cNvPr>
          <p:cNvSpPr/>
          <p:nvPr userDrawn="1"/>
        </p:nvSpPr>
        <p:spPr>
          <a:xfrm>
            <a:off x="1998368" y="4225897"/>
            <a:ext cx="7462492" cy="1860482"/>
          </a:xfrm>
          <a:prstGeom prst="roundRect">
            <a:avLst>
              <a:gd name="adj" fmla="val 3655"/>
            </a:avLst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64F2920-52EF-4243-AE17-97719F27DE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50DA1F-3C67-4C42-B342-7F6B22C869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464B-199C-4E74-AB11-913BE517724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D7133-109B-4827-A07A-35DF8E80BDCF}"/>
              </a:ext>
            </a:extLst>
          </p:cNvPr>
          <p:cNvSpPr/>
          <p:nvPr userDrawn="1"/>
        </p:nvSpPr>
        <p:spPr>
          <a:xfrm>
            <a:off x="5661025" y="1129256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C7070B-B314-4E2E-A8BA-D0767AEE95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1027" y="1129256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1BD2B-0E23-487E-A71B-5D30E0E02741}"/>
              </a:ext>
            </a:extLst>
          </p:cNvPr>
          <p:cNvSpPr/>
          <p:nvPr userDrawn="1"/>
        </p:nvSpPr>
        <p:spPr>
          <a:xfrm>
            <a:off x="7937500" y="2124619"/>
            <a:ext cx="2276475" cy="34522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61C27-82E7-4FB1-973F-678F691949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37502" y="2124619"/>
            <a:ext cx="2276474" cy="1461544"/>
          </a:xfrm>
          <a:custGeom>
            <a:avLst/>
            <a:gdLst>
              <a:gd name="connsiteX0" fmla="*/ 0 w 2276475"/>
              <a:gd name="connsiteY0" fmla="*/ 0 h 1461544"/>
              <a:gd name="connsiteX1" fmla="*/ 2276475 w 2276475"/>
              <a:gd name="connsiteY1" fmla="*/ 0 h 1461544"/>
              <a:gd name="connsiteX2" fmla="*/ 2276475 w 2276475"/>
              <a:gd name="connsiteY2" fmla="*/ 1461544 h 1461544"/>
              <a:gd name="connsiteX3" fmla="*/ 0 w 2276475"/>
              <a:gd name="connsiteY3" fmla="*/ 1461544 h 146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475" h="1461544">
                <a:moveTo>
                  <a:pt x="0" y="0"/>
                </a:moveTo>
                <a:lnTo>
                  <a:pt x="2276475" y="0"/>
                </a:lnTo>
                <a:lnTo>
                  <a:pt x="2276475" y="1461544"/>
                </a:lnTo>
                <a:lnTo>
                  <a:pt x="0" y="146154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4CC9A32E-8719-46EA-8A4A-53D63CEBAEF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2803D1-E793-49A7-B001-A8DE0E597A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70526-2A95-4CA5-9229-46D1F2C552C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30F32-47B5-49F1-A95C-DFB7A97C8C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74788" y="2286000"/>
            <a:ext cx="4297362" cy="2667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6694D72-D352-431F-B640-ABFC0C5DB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086" y="1173705"/>
            <a:ext cx="2416971" cy="141452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6560C8B-0AC5-4160-A297-89DD2C25ADB3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BD91A7-0FB8-4FB9-B389-FBE909B66E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EF93D-7245-4A8D-BE68-FDE9FBCE93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1289C-38C3-42AC-9F3F-AF54B5212E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5575" y="1557338"/>
            <a:ext cx="6411913" cy="37115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34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58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28D694-E3A5-4BDF-A8E9-D1FF2AB4A3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944" y="330200"/>
            <a:ext cx="6736355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617BEC0-849C-4E2D-AB4C-35D9B2D1F2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1100" y="330200"/>
            <a:ext cx="4316412" cy="3098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2368398-291C-440E-BFAF-F1A554224A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9888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04D2FAF-5799-4A4D-9980-66405D236F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6116" y="3556000"/>
            <a:ext cx="2830512" cy="297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E3FC4068-ADA2-4A72-92D6-D96032D3912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6C96A7-EE17-44B9-9F7A-B645544D12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6B11-3578-4DE8-AA9B-117BE885DFD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E3E05CC-4901-411B-964F-E0FF42FD9D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0052" y="1057275"/>
            <a:ext cx="2691896" cy="25971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11C9DA6-DB3C-4EA0-B855-C24AFCCB61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295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378F0779-37CB-455E-8C66-257C96DC0CE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106" y="1201010"/>
            <a:ext cx="2393938" cy="230968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127000" dist="635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C001D50-9FCA-4C41-BA5B-F3160C0219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5321299" cy="6858000"/>
          </a:xfrm>
          <a:custGeom>
            <a:avLst/>
            <a:gdLst>
              <a:gd name="connsiteX0" fmla="*/ 2158999 w 5321299"/>
              <a:gd name="connsiteY0" fmla="*/ 5464728 h 6858000"/>
              <a:gd name="connsiteX1" fmla="*/ 3162299 w 5321299"/>
              <a:gd name="connsiteY1" fmla="*/ 5464728 h 6858000"/>
              <a:gd name="connsiteX2" fmla="*/ 3162299 w 5321299"/>
              <a:gd name="connsiteY2" fmla="*/ 6003342 h 6858000"/>
              <a:gd name="connsiteX3" fmla="*/ 2158999 w 5321299"/>
              <a:gd name="connsiteY3" fmla="*/ 6003342 h 6858000"/>
              <a:gd name="connsiteX4" fmla="*/ 0 w 5321299"/>
              <a:gd name="connsiteY4" fmla="*/ 4709556 h 6858000"/>
              <a:gd name="connsiteX5" fmla="*/ 1003300 w 5321299"/>
              <a:gd name="connsiteY5" fmla="*/ 4709556 h 6858000"/>
              <a:gd name="connsiteX6" fmla="*/ 1003300 w 5321299"/>
              <a:gd name="connsiteY6" fmla="*/ 6858000 h 6858000"/>
              <a:gd name="connsiteX7" fmla="*/ 0 w 5321299"/>
              <a:gd name="connsiteY7" fmla="*/ 6858000 h 6858000"/>
              <a:gd name="connsiteX8" fmla="*/ 3238499 w 5321299"/>
              <a:gd name="connsiteY8" fmla="*/ 4618581 h 6858000"/>
              <a:gd name="connsiteX9" fmla="*/ 4241799 w 5321299"/>
              <a:gd name="connsiteY9" fmla="*/ 4618581 h 6858000"/>
              <a:gd name="connsiteX10" fmla="*/ 4241799 w 5321299"/>
              <a:gd name="connsiteY10" fmla="*/ 6857999 h 6858000"/>
              <a:gd name="connsiteX11" fmla="*/ 3238499 w 5321299"/>
              <a:gd name="connsiteY11" fmla="*/ 6857999 h 6858000"/>
              <a:gd name="connsiteX12" fmla="*/ 1079499 w 5321299"/>
              <a:gd name="connsiteY12" fmla="*/ 3970389 h 6858000"/>
              <a:gd name="connsiteX13" fmla="*/ 2082799 w 5321299"/>
              <a:gd name="connsiteY13" fmla="*/ 3970389 h 6858000"/>
              <a:gd name="connsiteX14" fmla="*/ 2082799 w 5321299"/>
              <a:gd name="connsiteY14" fmla="*/ 6777117 h 6858000"/>
              <a:gd name="connsiteX15" fmla="*/ 1079499 w 5321299"/>
              <a:gd name="connsiteY15" fmla="*/ 6777117 h 6858000"/>
              <a:gd name="connsiteX16" fmla="*/ 4317999 w 5321299"/>
              <a:gd name="connsiteY16" fmla="*/ 3879415 h 6858000"/>
              <a:gd name="connsiteX17" fmla="*/ 5321299 w 5321299"/>
              <a:gd name="connsiteY17" fmla="*/ 3879415 h 6858000"/>
              <a:gd name="connsiteX18" fmla="*/ 5321299 w 5321299"/>
              <a:gd name="connsiteY18" fmla="*/ 6449861 h 6858000"/>
              <a:gd name="connsiteX19" fmla="*/ 4317999 w 5321299"/>
              <a:gd name="connsiteY19" fmla="*/ 6449861 h 6858000"/>
              <a:gd name="connsiteX20" fmla="*/ 2158999 w 5321299"/>
              <a:gd name="connsiteY20" fmla="*/ 2567025 h 6858000"/>
              <a:gd name="connsiteX21" fmla="*/ 3162299 w 5321299"/>
              <a:gd name="connsiteY21" fmla="*/ 2567025 h 6858000"/>
              <a:gd name="connsiteX22" fmla="*/ 3162299 w 5321299"/>
              <a:gd name="connsiteY22" fmla="*/ 5373753 h 6858000"/>
              <a:gd name="connsiteX23" fmla="*/ 2158999 w 5321299"/>
              <a:gd name="connsiteY23" fmla="*/ 5373753 h 6858000"/>
              <a:gd name="connsiteX24" fmla="*/ 0 w 5321299"/>
              <a:gd name="connsiteY24" fmla="*/ 1811854 h 6858000"/>
              <a:gd name="connsiteX25" fmla="*/ 1003300 w 5321299"/>
              <a:gd name="connsiteY25" fmla="*/ 1811854 h 6858000"/>
              <a:gd name="connsiteX26" fmla="*/ 1003300 w 5321299"/>
              <a:gd name="connsiteY26" fmla="*/ 4618581 h 6858000"/>
              <a:gd name="connsiteX27" fmla="*/ 0 w 5321299"/>
              <a:gd name="connsiteY27" fmla="*/ 4618581 h 6858000"/>
              <a:gd name="connsiteX28" fmla="*/ 3238499 w 5321299"/>
              <a:gd name="connsiteY28" fmla="*/ 1720878 h 6858000"/>
              <a:gd name="connsiteX29" fmla="*/ 4241799 w 5321299"/>
              <a:gd name="connsiteY29" fmla="*/ 1720878 h 6858000"/>
              <a:gd name="connsiteX30" fmla="*/ 4241799 w 5321299"/>
              <a:gd name="connsiteY30" fmla="*/ 4527606 h 6858000"/>
              <a:gd name="connsiteX31" fmla="*/ 3238499 w 5321299"/>
              <a:gd name="connsiteY31" fmla="*/ 4527606 h 6858000"/>
              <a:gd name="connsiteX32" fmla="*/ 4317999 w 5321299"/>
              <a:gd name="connsiteY32" fmla="*/ 1217991 h 6858000"/>
              <a:gd name="connsiteX33" fmla="*/ 5321299 w 5321299"/>
              <a:gd name="connsiteY33" fmla="*/ 1217991 h 6858000"/>
              <a:gd name="connsiteX34" fmla="*/ 5321299 w 5321299"/>
              <a:gd name="connsiteY34" fmla="*/ 3788437 h 6858000"/>
              <a:gd name="connsiteX35" fmla="*/ 4317999 w 5321299"/>
              <a:gd name="connsiteY35" fmla="*/ 3788437 h 6858000"/>
              <a:gd name="connsiteX36" fmla="*/ 1079499 w 5321299"/>
              <a:gd name="connsiteY36" fmla="*/ 1072687 h 6858000"/>
              <a:gd name="connsiteX37" fmla="*/ 2082799 w 5321299"/>
              <a:gd name="connsiteY37" fmla="*/ 1072687 h 6858000"/>
              <a:gd name="connsiteX38" fmla="*/ 2082799 w 5321299"/>
              <a:gd name="connsiteY38" fmla="*/ 3879414 h 6858000"/>
              <a:gd name="connsiteX39" fmla="*/ 1079499 w 5321299"/>
              <a:gd name="connsiteY39" fmla="*/ 3879414 h 6858000"/>
              <a:gd name="connsiteX40" fmla="*/ 3238499 w 5321299"/>
              <a:gd name="connsiteY40" fmla="*/ 286347 h 6858000"/>
              <a:gd name="connsiteX41" fmla="*/ 4241799 w 5321299"/>
              <a:gd name="connsiteY41" fmla="*/ 286347 h 6858000"/>
              <a:gd name="connsiteX42" fmla="*/ 4241799 w 5321299"/>
              <a:gd name="connsiteY42" fmla="*/ 1629903 h 6858000"/>
              <a:gd name="connsiteX43" fmla="*/ 3238499 w 5321299"/>
              <a:gd name="connsiteY43" fmla="*/ 1629903 h 6858000"/>
              <a:gd name="connsiteX44" fmla="*/ 0 w 5321299"/>
              <a:gd name="connsiteY44" fmla="*/ 1 h 6858000"/>
              <a:gd name="connsiteX45" fmla="*/ 1003300 w 5321299"/>
              <a:gd name="connsiteY45" fmla="*/ 1 h 6858000"/>
              <a:gd name="connsiteX46" fmla="*/ 1003300 w 5321299"/>
              <a:gd name="connsiteY46" fmla="*/ 1720879 h 6858000"/>
              <a:gd name="connsiteX47" fmla="*/ 0 w 5321299"/>
              <a:gd name="connsiteY47" fmla="*/ 1720879 h 6858000"/>
              <a:gd name="connsiteX48" fmla="*/ 2158999 w 5321299"/>
              <a:gd name="connsiteY48" fmla="*/ 0 h 6858000"/>
              <a:gd name="connsiteX49" fmla="*/ 3162299 w 5321299"/>
              <a:gd name="connsiteY49" fmla="*/ 0 h 6858000"/>
              <a:gd name="connsiteX50" fmla="*/ 3162299 w 5321299"/>
              <a:gd name="connsiteY50" fmla="*/ 2476051 h 6858000"/>
              <a:gd name="connsiteX51" fmla="*/ 2158999 w 5321299"/>
              <a:gd name="connsiteY51" fmla="*/ 24760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321299" h="6858000">
                <a:moveTo>
                  <a:pt x="2158999" y="5464728"/>
                </a:moveTo>
                <a:lnTo>
                  <a:pt x="3162299" y="5464728"/>
                </a:lnTo>
                <a:lnTo>
                  <a:pt x="3162299" y="6003342"/>
                </a:lnTo>
                <a:lnTo>
                  <a:pt x="2158999" y="6003342"/>
                </a:lnTo>
                <a:close/>
                <a:moveTo>
                  <a:pt x="0" y="4709556"/>
                </a:moveTo>
                <a:lnTo>
                  <a:pt x="1003300" y="4709556"/>
                </a:lnTo>
                <a:lnTo>
                  <a:pt x="1003300" y="6858000"/>
                </a:lnTo>
                <a:lnTo>
                  <a:pt x="0" y="6858000"/>
                </a:lnTo>
                <a:close/>
                <a:moveTo>
                  <a:pt x="3238499" y="4618581"/>
                </a:moveTo>
                <a:lnTo>
                  <a:pt x="4241799" y="4618581"/>
                </a:lnTo>
                <a:lnTo>
                  <a:pt x="4241799" y="6857999"/>
                </a:lnTo>
                <a:lnTo>
                  <a:pt x="3238499" y="6857999"/>
                </a:lnTo>
                <a:close/>
                <a:moveTo>
                  <a:pt x="1079499" y="3970389"/>
                </a:moveTo>
                <a:lnTo>
                  <a:pt x="2082799" y="3970389"/>
                </a:lnTo>
                <a:lnTo>
                  <a:pt x="2082799" y="6777117"/>
                </a:lnTo>
                <a:lnTo>
                  <a:pt x="1079499" y="6777117"/>
                </a:lnTo>
                <a:close/>
                <a:moveTo>
                  <a:pt x="4317999" y="3879415"/>
                </a:moveTo>
                <a:lnTo>
                  <a:pt x="5321299" y="3879415"/>
                </a:lnTo>
                <a:lnTo>
                  <a:pt x="5321299" y="6449861"/>
                </a:lnTo>
                <a:lnTo>
                  <a:pt x="4317999" y="6449861"/>
                </a:lnTo>
                <a:close/>
                <a:moveTo>
                  <a:pt x="2158999" y="2567025"/>
                </a:moveTo>
                <a:lnTo>
                  <a:pt x="3162299" y="2567025"/>
                </a:lnTo>
                <a:lnTo>
                  <a:pt x="3162299" y="5373753"/>
                </a:lnTo>
                <a:lnTo>
                  <a:pt x="2158999" y="5373753"/>
                </a:lnTo>
                <a:close/>
                <a:moveTo>
                  <a:pt x="0" y="1811854"/>
                </a:moveTo>
                <a:lnTo>
                  <a:pt x="1003300" y="1811854"/>
                </a:lnTo>
                <a:lnTo>
                  <a:pt x="1003300" y="4618581"/>
                </a:lnTo>
                <a:lnTo>
                  <a:pt x="0" y="4618581"/>
                </a:lnTo>
                <a:close/>
                <a:moveTo>
                  <a:pt x="3238499" y="1720878"/>
                </a:moveTo>
                <a:lnTo>
                  <a:pt x="4241799" y="1720878"/>
                </a:lnTo>
                <a:lnTo>
                  <a:pt x="4241799" y="4527606"/>
                </a:lnTo>
                <a:lnTo>
                  <a:pt x="3238499" y="4527606"/>
                </a:lnTo>
                <a:close/>
                <a:moveTo>
                  <a:pt x="4317999" y="1217991"/>
                </a:moveTo>
                <a:lnTo>
                  <a:pt x="5321299" y="1217991"/>
                </a:lnTo>
                <a:lnTo>
                  <a:pt x="5321299" y="3788437"/>
                </a:lnTo>
                <a:lnTo>
                  <a:pt x="4317999" y="3788437"/>
                </a:lnTo>
                <a:close/>
                <a:moveTo>
                  <a:pt x="1079499" y="1072687"/>
                </a:moveTo>
                <a:lnTo>
                  <a:pt x="2082799" y="1072687"/>
                </a:lnTo>
                <a:lnTo>
                  <a:pt x="2082799" y="3879414"/>
                </a:lnTo>
                <a:lnTo>
                  <a:pt x="1079499" y="3879414"/>
                </a:lnTo>
                <a:close/>
                <a:moveTo>
                  <a:pt x="3238499" y="286347"/>
                </a:moveTo>
                <a:lnTo>
                  <a:pt x="4241799" y="286347"/>
                </a:lnTo>
                <a:lnTo>
                  <a:pt x="4241799" y="1629903"/>
                </a:lnTo>
                <a:lnTo>
                  <a:pt x="3238499" y="1629903"/>
                </a:lnTo>
                <a:close/>
                <a:moveTo>
                  <a:pt x="0" y="1"/>
                </a:moveTo>
                <a:lnTo>
                  <a:pt x="1003300" y="1"/>
                </a:lnTo>
                <a:lnTo>
                  <a:pt x="1003300" y="1720879"/>
                </a:lnTo>
                <a:lnTo>
                  <a:pt x="0" y="1720879"/>
                </a:lnTo>
                <a:close/>
                <a:moveTo>
                  <a:pt x="2158999" y="0"/>
                </a:moveTo>
                <a:lnTo>
                  <a:pt x="3162299" y="0"/>
                </a:lnTo>
                <a:lnTo>
                  <a:pt x="3162299" y="2476051"/>
                </a:lnTo>
                <a:lnTo>
                  <a:pt x="2158999" y="2476051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4903FCC-72D6-402B-868C-6B00AFFAF69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67D4080E-F647-4F75-91ED-17F0A0AE98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EE4639-3043-4D26-95CC-B1CEA4FA90B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5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5790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1524001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0714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34376" y="2095500"/>
            <a:ext cx="2362201" cy="26669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1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EBF2349-73BC-4C89-A83E-2B9D339E9F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132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989F6BD-ED3C-4E45-BD25-7757BBF64214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C9583E-45AD-4008-98C2-EF17D83D80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7C29-F66F-42B8-A0DD-B0729A91175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F127B1-F3D2-469A-BBD6-86BACCEAD9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8372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FE585C6-6D0D-44FE-8EA8-3217416C9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4136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96A0F45D-A491-475C-B1A7-B933B95D56B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77798" y="680157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E18F3A6-9EF8-4A26-908D-55936D9C8AF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9277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026DA814-B32E-4528-88ED-F7097D6EE9C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39826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AE5335A-3060-41ED-9FD7-8D13718E8F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25590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173F6A4D-3403-4BA2-ADC6-F75EE2E08A0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969252" y="3619502"/>
            <a:ext cx="1608546" cy="181609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631AA61-D19E-4A20-A0C1-B87E866DF8DA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5C2D-A26F-4D56-8FD8-8FCB4FB59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31D73-1F73-43E9-9143-CACD2016DA0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FABDCE-A952-42A4-8CDE-63DA39998027}"/>
              </a:ext>
            </a:extLst>
          </p:cNvPr>
          <p:cNvSpPr>
            <a:spLocks/>
          </p:cNvSpPr>
          <p:nvPr userDrawn="1"/>
        </p:nvSpPr>
        <p:spPr bwMode="auto">
          <a:xfrm rot="9449386" flipV="1">
            <a:off x="-1503597" y="-940853"/>
            <a:ext cx="8915666" cy="6629499"/>
          </a:xfrm>
          <a:custGeom>
            <a:avLst/>
            <a:gdLst>
              <a:gd name="connsiteX0" fmla="*/ 6277561 w 8915666"/>
              <a:gd name="connsiteY0" fmla="*/ 0 h 6629499"/>
              <a:gd name="connsiteX1" fmla="*/ 0 w 8915666"/>
              <a:gd name="connsiteY1" fmla="*/ 2601566 h 6629499"/>
              <a:gd name="connsiteX2" fmla="*/ 4497646 w 8915666"/>
              <a:gd name="connsiteY2" fmla="*/ 4477302 h 6629499"/>
              <a:gd name="connsiteX3" fmla="*/ 8142092 w 8915666"/>
              <a:gd name="connsiteY3" fmla="*/ 6615771 h 6629499"/>
              <a:gd name="connsiteX4" fmla="*/ 8205013 w 8915666"/>
              <a:gd name="connsiteY4" fmla="*/ 6629499 h 6629499"/>
              <a:gd name="connsiteX5" fmla="*/ 8915666 w 8915666"/>
              <a:gd name="connsiteY5" fmla="*/ 6334989 h 662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666" h="6629499">
                <a:moveTo>
                  <a:pt x="6277561" y="0"/>
                </a:moveTo>
                <a:lnTo>
                  <a:pt x="0" y="2601566"/>
                </a:lnTo>
                <a:cubicBezTo>
                  <a:pt x="1681432" y="2766308"/>
                  <a:pt x="2994949" y="2701925"/>
                  <a:pt x="4497646" y="4477302"/>
                </a:cubicBezTo>
                <a:cubicBezTo>
                  <a:pt x="5818099" y="6037366"/>
                  <a:pt x="6812668" y="6322891"/>
                  <a:pt x="8142092" y="6615771"/>
                </a:cubicBezTo>
                <a:lnTo>
                  <a:pt x="8205013" y="6629499"/>
                </a:lnTo>
                <a:lnTo>
                  <a:pt x="8915666" y="6334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aseline="-25000" dirty="0"/>
              <a:t> 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DC94C-55B9-46DB-9D16-6C98D4C3C0FA}"/>
              </a:ext>
            </a:extLst>
          </p:cNvPr>
          <p:cNvSpPr/>
          <p:nvPr userDrawn="1"/>
        </p:nvSpPr>
        <p:spPr>
          <a:xfrm>
            <a:off x="2469735" y="1862139"/>
            <a:ext cx="7127192" cy="3377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B444D-0F56-4E71-A7D8-0ADE5B6D7FAE}"/>
              </a:ext>
            </a:extLst>
          </p:cNvPr>
          <p:cNvSpPr/>
          <p:nvPr userDrawn="1"/>
        </p:nvSpPr>
        <p:spPr>
          <a:xfrm>
            <a:off x="6528987" y="1700613"/>
            <a:ext cx="3512321" cy="3050849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286885" y="5177928"/>
            <a:ext cx="2459990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2594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82E9B33-5DF9-4882-A51E-F1448E83DC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5810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686E259-CA59-44B5-9786-0B166DC85A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282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40660" y="2339340"/>
            <a:ext cx="1767840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08500" y="2133600"/>
            <a:ext cx="3149600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9" grpId="0" animBg="1"/>
      <p:bldP spid="22" grpId="0" animBg="1"/>
      <p:bldP spid="21" grpId="0" animBg="1"/>
      <p:bldP spid="16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5419725" y="1971675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3574143" y="5177928"/>
            <a:ext cx="3172732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9256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F01E3C5-EFD1-4B6A-9BC6-2B46DE991B9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00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77343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21" grpId="0" animBg="1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B2E67C-AD75-443C-9779-5B7FCE43ECDB}"/>
              </a:ext>
            </a:extLst>
          </p:cNvPr>
          <p:cNvSpPr/>
          <p:nvPr userDrawn="1"/>
        </p:nvSpPr>
        <p:spPr>
          <a:xfrm>
            <a:off x="3974593" y="1971675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7E9D6C-E7F2-4E5E-A400-EB8A014C0933}"/>
              </a:ext>
            </a:extLst>
          </p:cNvPr>
          <p:cNvSpPr/>
          <p:nvPr userDrawn="1"/>
        </p:nvSpPr>
        <p:spPr>
          <a:xfrm>
            <a:off x="4983571" y="5192714"/>
            <a:ext cx="3332988" cy="367665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202B903-0892-4D9C-88C2-0B644489A1A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A4A10C-C2BF-46DE-83A5-CE13263D03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6F79B-C96D-4DB2-9C77-7B8B87D1A47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DAA103-0134-4FC4-A959-A90F707D9F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4758" y="2339340"/>
            <a:ext cx="2786743" cy="2838588"/>
          </a:xfrm>
          <a:custGeom>
            <a:avLst/>
            <a:gdLst>
              <a:gd name="connsiteX0" fmla="*/ 0 w 1767840"/>
              <a:gd name="connsiteY0" fmla="*/ 0 h 2838588"/>
              <a:gd name="connsiteX1" fmla="*/ 1767840 w 1767840"/>
              <a:gd name="connsiteY1" fmla="*/ 0 h 2838588"/>
              <a:gd name="connsiteX2" fmla="*/ 1767840 w 1767840"/>
              <a:gd name="connsiteY2" fmla="*/ 2838588 h 2838588"/>
              <a:gd name="connsiteX3" fmla="*/ 0 w 1767840"/>
              <a:gd name="connsiteY3" fmla="*/ 2838588 h 283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840" h="2838588">
                <a:moveTo>
                  <a:pt x="0" y="0"/>
                </a:moveTo>
                <a:lnTo>
                  <a:pt x="1767840" y="0"/>
                </a:lnTo>
                <a:lnTo>
                  <a:pt x="1767840" y="2838588"/>
                </a:lnTo>
                <a:lnTo>
                  <a:pt x="0" y="283858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B20941F-E20D-4AE0-AE85-93443AF3EC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22844" y="2133600"/>
            <a:ext cx="4611914" cy="3251200"/>
          </a:xfrm>
          <a:custGeom>
            <a:avLst/>
            <a:gdLst>
              <a:gd name="connsiteX0" fmla="*/ 0 w 3149600"/>
              <a:gd name="connsiteY0" fmla="*/ 0 h 3251200"/>
              <a:gd name="connsiteX1" fmla="*/ 3149600 w 3149600"/>
              <a:gd name="connsiteY1" fmla="*/ 0 h 3251200"/>
              <a:gd name="connsiteX2" fmla="*/ 3149600 w 3149600"/>
              <a:gd name="connsiteY2" fmla="*/ 3251200 h 3251200"/>
              <a:gd name="connsiteX3" fmla="*/ 0 w 3149600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3251200">
                <a:moveTo>
                  <a:pt x="0" y="0"/>
                </a:moveTo>
                <a:lnTo>
                  <a:pt x="3149600" y="0"/>
                </a:lnTo>
                <a:lnTo>
                  <a:pt x="3149600" y="3251200"/>
                </a:lnTo>
                <a:lnTo>
                  <a:pt x="0" y="32512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 animBg="1"/>
      <p:bldP spid="16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E6C6BD7-629B-4AAF-920C-DCB5BAE4C91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3BE77B-11BE-4A46-8495-140717AAF2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7BED4-E21B-466A-A355-5D4E5DB9C9C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9E1EEBB-2A60-4CAA-ADD0-D90F63C05F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4900" y="8921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530DB23-C923-437A-9D91-40822F37F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10" y="2308530"/>
            <a:ext cx="6170579" cy="17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4716DD82-7988-4628-B5A4-E5C5BB48DA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4419" y="1423037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20BEC23-0D26-4C96-80A8-F159CF8F536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42F8-B859-49D1-92BB-7AD2B41C7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C62EF-6800-4FF9-A970-BD37415B0C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871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8732F159-22A6-4F1F-982D-A99E72A1E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52828" y="229267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431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BB186B-6C3A-42C7-A917-8B44FF531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2550" y="1533525"/>
            <a:ext cx="4508500" cy="327220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4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67CB8A5E-9B49-42A6-A4A3-D2F74B4F551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4D1299-544C-41AB-9F0D-44EAF8F534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F6E49-EB0F-4B15-AE4E-1BA9E6DCED2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B444-D64E-4242-A29A-B3F1446AF5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900" y="0"/>
            <a:ext cx="3897086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61701-0C35-4D29-B022-8CF338702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A02C758-03E3-483C-96EE-06C26AC21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52763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1505B527-3489-4C78-AF19-89E52DBFC4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6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79B8936F-20CB-4123-B589-58F9343C32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8289" y="0"/>
            <a:ext cx="3052763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0" y="1028701"/>
            <a:ext cx="3752850" cy="48006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064328A-D61B-4343-AB48-72B1231B68C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5DF89F1-B5AC-4B29-9647-6DEF365DDC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53B14-CA30-46B7-9485-751BD5FE4063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32198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A02E684-274A-4E4D-891B-3487CA0315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BD2FAA8-38F6-4059-9B3D-986964F9DC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20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F3BA246-70A7-4D49-94D4-22587A83FA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4330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9225FDA-FDA7-4E3D-8C6F-60A60D1C80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24350" y="0"/>
            <a:ext cx="7867650" cy="6858000"/>
          </a:xfrm>
          <a:custGeom>
            <a:avLst/>
            <a:gdLst>
              <a:gd name="connsiteX0" fmla="*/ 0 w 3752850"/>
              <a:gd name="connsiteY0" fmla="*/ 0 h 4800600"/>
              <a:gd name="connsiteX1" fmla="*/ 3752850 w 3752850"/>
              <a:gd name="connsiteY1" fmla="*/ 0 h 4800600"/>
              <a:gd name="connsiteX2" fmla="*/ 3752850 w 3752850"/>
              <a:gd name="connsiteY2" fmla="*/ 4800600 h 4800600"/>
              <a:gd name="connsiteX3" fmla="*/ 0 w 3752850"/>
              <a:gd name="connsiteY3" fmla="*/ 480060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850" h="4800600">
                <a:moveTo>
                  <a:pt x="0" y="0"/>
                </a:moveTo>
                <a:lnTo>
                  <a:pt x="3752850" y="0"/>
                </a:lnTo>
                <a:lnTo>
                  <a:pt x="3752850" y="4800600"/>
                </a:lnTo>
                <a:lnTo>
                  <a:pt x="0" y="480060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505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17C63C-3934-46EA-B9E8-5BFF74EB07D7}"/>
              </a:ext>
            </a:extLst>
          </p:cNvPr>
          <p:cNvSpPr/>
          <p:nvPr userDrawn="1"/>
        </p:nvSpPr>
        <p:spPr>
          <a:xfrm>
            <a:off x="9686925" y="515257"/>
            <a:ext cx="2505075" cy="5807756"/>
          </a:xfrm>
          <a:prstGeom prst="rect">
            <a:avLst/>
          </a:prstGeom>
          <a:solidFill>
            <a:srgbClr val="FF6C10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8A3AB14-A0AD-47FA-8D42-AE00DA4731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9726" y="1219200"/>
            <a:ext cx="6381750" cy="4400550"/>
          </a:xfrm>
          <a:custGeom>
            <a:avLst/>
            <a:gdLst>
              <a:gd name="connsiteX0" fmla="*/ 0 w 6381750"/>
              <a:gd name="connsiteY0" fmla="*/ 0 h 4400550"/>
              <a:gd name="connsiteX1" fmla="*/ 6381750 w 6381750"/>
              <a:gd name="connsiteY1" fmla="*/ 0 h 4400550"/>
              <a:gd name="connsiteX2" fmla="*/ 6381750 w 6381750"/>
              <a:gd name="connsiteY2" fmla="*/ 4400550 h 4400550"/>
              <a:gd name="connsiteX3" fmla="*/ 0 w 6381750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0" h="4400550">
                <a:moveTo>
                  <a:pt x="0" y="0"/>
                </a:moveTo>
                <a:lnTo>
                  <a:pt x="6381750" y="0"/>
                </a:lnTo>
                <a:lnTo>
                  <a:pt x="6381750" y="4400550"/>
                </a:lnTo>
                <a:lnTo>
                  <a:pt x="0" y="440055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E00A-7AF0-4550-8D69-1490EB256E30}"/>
              </a:ext>
            </a:extLst>
          </p:cNvPr>
          <p:cNvSpPr/>
          <p:nvPr userDrawn="1"/>
        </p:nvSpPr>
        <p:spPr>
          <a:xfrm>
            <a:off x="7991475" y="1219200"/>
            <a:ext cx="25050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27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374F6E-C6A7-4E3A-9632-CD2D7A2A7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8040" y="2162175"/>
            <a:ext cx="3707960" cy="2533650"/>
          </a:xfrm>
          <a:custGeom>
            <a:avLst/>
            <a:gdLst>
              <a:gd name="connsiteX0" fmla="*/ 278438 w 3707960"/>
              <a:gd name="connsiteY0" fmla="*/ 0 h 2533650"/>
              <a:gd name="connsiteX1" fmla="*/ 3707960 w 3707960"/>
              <a:gd name="connsiteY1" fmla="*/ 0 h 2533650"/>
              <a:gd name="connsiteX2" fmla="*/ 3707960 w 3707960"/>
              <a:gd name="connsiteY2" fmla="*/ 2533650 h 2533650"/>
              <a:gd name="connsiteX3" fmla="*/ 278438 w 3707960"/>
              <a:gd name="connsiteY3" fmla="*/ 2533650 h 2533650"/>
              <a:gd name="connsiteX4" fmla="*/ 278438 w 3707960"/>
              <a:gd name="connsiteY4" fmla="*/ 1672575 h 2533650"/>
              <a:gd name="connsiteX5" fmla="*/ 276723 w 3707960"/>
              <a:gd name="connsiteY5" fmla="*/ 1660207 h 2533650"/>
              <a:gd name="connsiteX6" fmla="*/ 0 w 3707960"/>
              <a:gd name="connsiteY6" fmla="*/ 1269167 h 2533650"/>
              <a:gd name="connsiteX7" fmla="*/ 276723 w 3707960"/>
              <a:gd name="connsiteY7" fmla="*/ 878126 h 2533650"/>
              <a:gd name="connsiteX8" fmla="*/ 278438 w 3707960"/>
              <a:gd name="connsiteY8" fmla="*/ 865368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7960" h="2533650">
                <a:moveTo>
                  <a:pt x="278438" y="0"/>
                </a:moveTo>
                <a:lnTo>
                  <a:pt x="3707960" y="0"/>
                </a:lnTo>
                <a:lnTo>
                  <a:pt x="3707960" y="2533650"/>
                </a:lnTo>
                <a:lnTo>
                  <a:pt x="278438" y="2533650"/>
                </a:lnTo>
                <a:lnTo>
                  <a:pt x="278438" y="1672575"/>
                </a:lnTo>
                <a:lnTo>
                  <a:pt x="276723" y="1660207"/>
                </a:lnTo>
                <a:cubicBezTo>
                  <a:pt x="276723" y="1486932"/>
                  <a:pt x="0" y="1440100"/>
                  <a:pt x="0" y="1269167"/>
                </a:cubicBezTo>
                <a:cubicBezTo>
                  <a:pt x="0" y="1095891"/>
                  <a:pt x="276723" y="1070134"/>
                  <a:pt x="276723" y="878126"/>
                </a:cubicBezTo>
                <a:lnTo>
                  <a:pt x="278438" y="865368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5289B0-1BCF-4328-AEDB-20DCAFD9AF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A9C1A30-FDA8-4C31-BD23-D35D7A241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9BBD5-BDB6-45DD-B6C5-A2E19E78DCE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69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984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550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7664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3716EE-50E8-47EA-B2B9-36BEEE988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416254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04A85-D051-40D3-8438-838E2697A7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8966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91B7E-E49D-4A92-8ED8-FBF0DF19ECA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B9E96-40C3-4E15-9B5A-9239B8D97C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E52F0-76E6-43B4-B926-A4C960AFE73A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75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8A30B3-DEFE-4077-AF6E-7DBA11B63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813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99C1EFF-0307-46A9-81D8-DC84E5E22E3B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440E-654B-4AE3-9CBF-3DA393F3A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97F7E-A566-4D9A-8F08-9780C78C51D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45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E1564C-1573-4F42-86CB-0F57BF715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5738"/>
            <a:ext cx="5853870" cy="3586524"/>
          </a:xfrm>
          <a:custGeom>
            <a:avLst/>
            <a:gdLst>
              <a:gd name="connsiteX0" fmla="*/ 0 w 5853870"/>
              <a:gd name="connsiteY0" fmla="*/ 0 h 3586524"/>
              <a:gd name="connsiteX1" fmla="*/ 5853870 w 5853870"/>
              <a:gd name="connsiteY1" fmla="*/ 0 h 3586524"/>
              <a:gd name="connsiteX2" fmla="*/ 5853870 w 5853870"/>
              <a:gd name="connsiteY2" fmla="*/ 3586524 h 3586524"/>
              <a:gd name="connsiteX3" fmla="*/ 0 w 5853870"/>
              <a:gd name="connsiteY3" fmla="*/ 3586524 h 358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3870" h="3586524">
                <a:moveTo>
                  <a:pt x="0" y="0"/>
                </a:moveTo>
                <a:lnTo>
                  <a:pt x="5853870" y="0"/>
                </a:lnTo>
                <a:lnTo>
                  <a:pt x="5853870" y="3586524"/>
                </a:lnTo>
                <a:lnTo>
                  <a:pt x="0" y="3586524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00DD3-68D8-4E5E-A4D2-52AE72093B5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299E-A74C-4D2B-9EF1-63A486DED3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0C5A1-45B2-499D-B49F-B009C27B34C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1682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1F0305-CE9B-4474-B02C-48043695B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248357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10E8B0-534B-47D2-BED3-6316F4113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6599" y="2281238"/>
            <a:ext cx="4848225" cy="257651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C5F6572-2E78-404C-8CB3-ED9974DB42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1974" y="4086227"/>
            <a:ext cx="4010025" cy="277177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D07D958-3C55-41B4-84D1-B7B7274CEA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075" y="0"/>
            <a:ext cx="3747226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F592F7B-AD7A-404E-AFEE-4F101429D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200" y="0"/>
            <a:ext cx="2590800" cy="222885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D4C92A6-341D-4DA7-AD56-E491D73B4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6598" y="4910138"/>
            <a:ext cx="2921909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5185887-031C-41EA-ADB2-8D7649480C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55657" y="4910138"/>
            <a:ext cx="1869167" cy="1947861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E4C8F08-C6AD-429D-A516-73F26C5EC0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1974" y="2281237"/>
            <a:ext cx="4010025" cy="174307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7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9F2-319D-4B08-9449-1FBB2632A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3975" y="1604962"/>
            <a:ext cx="7004050" cy="3648075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2F7B418C-3C8B-478A-82F4-6D7EB1D792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41F069-B30E-410B-89C3-EA044FEF72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D7523-370F-4B4C-B7C1-FE409135D230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19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F1108B-C8A7-40CE-AD74-F1A9FFFC2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67100" y="2971800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9DA7048-CEED-4C76-B2D0-62918E19FB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0662" y="1791419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3D6783B-EF50-4F84-BA01-BD1DBBCC88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0662" y="4110928"/>
            <a:ext cx="2154238" cy="125253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081FC46-40BA-4CA8-AE57-C321603CE7D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7080CC-2F75-4EA2-A460-0C56AC38CF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818FB-C1DB-476B-A0C3-5040B3C6FC4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1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1DF4E6B-B7E6-442B-BC47-DA564112A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D99657DD-EDC6-4B07-9378-E9F31B0513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79800"/>
            <a:ext cx="49276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313E5C8-0DC5-40F6-BA1D-72BE2AD858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7600" y="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DBD7C93E-C64A-4D71-BBBE-E7947A3C93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27600" y="3479800"/>
            <a:ext cx="7264400" cy="3378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600D00-8096-46F8-8C7C-B4C14793E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551180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9620F0A-F244-4130-9BB7-AE6336109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66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1D67725B-7F45-49BC-9E85-69EEB33240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13462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239824-4F63-455A-BFDE-79016114B0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46200"/>
            <a:ext cx="6096000" cy="55118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6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7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3">
            <a:extLst>
              <a:ext uri="{FF2B5EF4-FFF2-40B4-BE49-F238E27FC236}">
                <a16:creationId xmlns:a16="http://schemas.microsoft.com/office/drawing/2014/main" id="{3D50C4A8-5C14-455F-96C1-92D8C3471613}"/>
              </a:ext>
            </a:extLst>
          </p:cNvPr>
          <p:cNvSpPr>
            <a:spLocks/>
          </p:cNvSpPr>
          <p:nvPr userDrawn="1"/>
        </p:nvSpPr>
        <p:spPr bwMode="auto">
          <a:xfrm rot="9834212">
            <a:off x="774459" y="-4825145"/>
            <a:ext cx="12121318" cy="12179952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D7BE-8D78-44FD-AD5A-665281AADF68}"/>
              </a:ext>
            </a:extLst>
          </p:cNvPr>
          <p:cNvGrpSpPr/>
          <p:nvPr userDrawn="1"/>
        </p:nvGrpSpPr>
        <p:grpSpPr>
          <a:xfrm>
            <a:off x="4486276" y="2673127"/>
            <a:ext cx="3222624" cy="646719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AEA874-BC46-4885-A6B6-F963FAD1AB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C1D6F56-F23F-4540-AA25-DBDEC2595D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328D6AE-EF37-4AA3-97AA-CCFFFC57BC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6CF6A01-D579-4E8F-8B70-36DEFAD5D5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C15DAD0-F885-449E-A2EC-5FE72AE0A1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8489" y="2867356"/>
            <a:ext cx="2807722" cy="6096202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5D0F2B03-A94B-4AD0-B015-50CBDF69BA4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62B71EB-4991-489E-B64B-B888E6427F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09B6B-6F75-4E0C-B376-D7CA1F94D1E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64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3D49A86B-6EC0-4887-907B-2E168E0843E9}"/>
              </a:ext>
            </a:extLst>
          </p:cNvPr>
          <p:cNvSpPr/>
          <p:nvPr userDrawn="1"/>
        </p:nvSpPr>
        <p:spPr>
          <a:xfrm>
            <a:off x="0" y="-2874"/>
            <a:ext cx="12192000" cy="2796874"/>
          </a:xfrm>
          <a:prstGeom prst="flowChartDocumen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B6394E-A340-4283-80F2-BF298268F3A2}"/>
              </a:ext>
            </a:extLst>
          </p:cNvPr>
          <p:cNvGrpSpPr/>
          <p:nvPr userDrawn="1"/>
        </p:nvGrpSpPr>
        <p:grpSpPr>
          <a:xfrm>
            <a:off x="5153380" y="1944966"/>
            <a:ext cx="1885240" cy="3783320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8BD598-AD01-48C3-96BA-05FD39801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10456AD-CC54-4C98-AF6E-5FE0ADCA77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8CD9A68-B8EB-49AF-8607-0F257B851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068C95C5-9F30-4AC1-83F0-288E7D4D3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5E9C1-7CB4-4135-B904-C7F21D954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9501" y="2062213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5562142-4457-43C9-804C-F2C25E7A5CE1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C34CEA-BBA5-4895-B961-6DF4AEDB1C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50CF9-44E9-4C1B-BD45-D56A9BCCA85C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E4700-02F6-4BA6-9D14-07512F11DDFF}"/>
              </a:ext>
            </a:extLst>
          </p:cNvPr>
          <p:cNvSpPr/>
          <p:nvPr userDrawn="1"/>
        </p:nvSpPr>
        <p:spPr>
          <a:xfrm rot="16200000">
            <a:off x="-1939256" y="1939256"/>
            <a:ext cx="6858000" cy="2979488"/>
          </a:xfrm>
          <a:prstGeom prst="rect">
            <a:avLst/>
          </a:prstGeom>
          <a:solidFill>
            <a:srgbClr val="FF6C10"/>
          </a:solidFill>
          <a:ln w="508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AF9BE5-E1A2-4A20-8B5F-C46DBEEECB5E}"/>
              </a:ext>
            </a:extLst>
          </p:cNvPr>
          <p:cNvGrpSpPr/>
          <p:nvPr userDrawn="1"/>
        </p:nvGrpSpPr>
        <p:grpSpPr>
          <a:xfrm>
            <a:off x="2036869" y="1702440"/>
            <a:ext cx="1885240" cy="3783320"/>
            <a:chOff x="4932363" y="1090613"/>
            <a:chExt cx="2330450" cy="467677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01BBBA-1299-4D83-80D7-F77A02A65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FFFF"/>
            </a:solidFill>
            <a:ln w="4763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F2F95-A1C1-4F77-8F16-A12D71AF2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CB771CA-0F65-45E3-BF3C-C89B3F25CC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3F21EAC4-D93D-4027-9128-A98BA61F4F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rgbClr val="EE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F5F3DF-2B9F-4E7E-8FE6-AC6DD241BE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62990" y="1819687"/>
            <a:ext cx="1642522" cy="3566288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B9D6CF-137B-44B6-9EA6-8C30885C194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0E848A-9C08-4F6F-A6B7-5BE9A0EA6A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33201-7498-4969-9CFE-32480E9F622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70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4C70146-2AD1-4AEB-AC88-F0B6046C939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5D61-4615-47CA-A0CA-A58C4E0A6B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45FF-6656-4D51-9864-ECFC5F25A05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C6AC28-CC27-445B-B264-110E094F7EBC}"/>
              </a:ext>
            </a:extLst>
          </p:cNvPr>
          <p:cNvGrpSpPr/>
          <p:nvPr userDrawn="1"/>
        </p:nvGrpSpPr>
        <p:grpSpPr>
          <a:xfrm>
            <a:off x="2015231" y="401806"/>
            <a:ext cx="3027285" cy="6075191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D6A5F8-D341-4A57-A21E-7F40D7C80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01E4782-E337-43EC-9AD7-A20BB2CBBE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ACB887-373B-4983-B4FA-5989248C9B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CD38678-7802-43FE-A563-60318C7F37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402BA21-0CB8-44DB-A414-3B0D42F84F3D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2219494" y="635146"/>
            <a:ext cx="2637532" cy="5726680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E3E83C-9B32-488A-9F20-D771C0497D94}"/>
              </a:ext>
            </a:extLst>
          </p:cNvPr>
          <p:cNvGrpSpPr/>
          <p:nvPr userDrawn="1"/>
        </p:nvGrpSpPr>
        <p:grpSpPr>
          <a:xfrm rot="16200000">
            <a:off x="4199603" y="2110455"/>
            <a:ext cx="3792794" cy="7611422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E83BA31-67D8-42A8-B3BC-5B5A0AE54E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7A7AA83-82BE-49D2-812F-E16EA7C3CB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B1CD472E-2AA2-4311-A34C-D0CAC5811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074FB5-77F1-43D7-8BD9-FFE643222F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 5">
            <a:extLst>
              <a:ext uri="{FF2B5EF4-FFF2-40B4-BE49-F238E27FC236}">
                <a16:creationId xmlns:a16="http://schemas.microsoft.com/office/drawing/2014/main" id="{BEE1322F-81F9-4AB6-AB09-B8968D3F7A0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B3A4E52-18C6-4849-B664-76849D73A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D795C-D5E6-4A66-A0CC-0B7343FBAD87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D559EFD-E16A-4040-A5B5-C0EECC6902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470591" y="4269690"/>
            <a:ext cx="7174794" cy="3304488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A89F2B-B286-49D9-93D8-DFF00CF73DC5}"/>
              </a:ext>
            </a:extLst>
          </p:cNvPr>
          <p:cNvGrpSpPr/>
          <p:nvPr userDrawn="1"/>
        </p:nvGrpSpPr>
        <p:grpSpPr>
          <a:xfrm rot="16200000">
            <a:off x="4724156" y="675968"/>
            <a:ext cx="2743688" cy="5506064"/>
            <a:chOff x="4932363" y="1090613"/>
            <a:chExt cx="2330450" cy="46767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0DDA5B-322B-4113-A25B-6D141594A8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64BFDB9-53C5-4CA1-AF74-C30E86B3A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3C7A9D6-9A5C-4061-93CC-4A7E9A7E9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FFD1556A-E4F1-4AB2-91B5-3B54BA21A7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5">
            <a:extLst>
              <a:ext uri="{FF2B5EF4-FFF2-40B4-BE49-F238E27FC236}">
                <a16:creationId xmlns:a16="http://schemas.microsoft.com/office/drawing/2014/main" id="{ED33A876-B2EE-4F56-9F65-988B6D3D5CF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202047F-732A-47F9-92BE-F243942F20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5B40C-F601-422F-B4A6-47684AC2D5F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2B0FA63-CB42-472C-B7F1-9F11695E17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8094" y="2246852"/>
            <a:ext cx="5192961" cy="239171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30E0-64FD-4763-94AA-3407946EC81A}"/>
              </a:ext>
            </a:extLst>
          </p:cNvPr>
          <p:cNvGrpSpPr/>
          <p:nvPr userDrawn="1"/>
        </p:nvGrpSpPr>
        <p:grpSpPr>
          <a:xfrm>
            <a:off x="1796464" y="733731"/>
            <a:ext cx="3453411" cy="5954404"/>
            <a:chOff x="4932363" y="1090613"/>
            <a:chExt cx="2330450" cy="4676775"/>
          </a:xfrm>
          <a:solidFill>
            <a:srgbClr val="FFC44D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D1A91C1-E678-4DFA-8E69-AE097028C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F49E4B-702B-49FC-9728-850ECD30E2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5E1F257-C199-44A8-ACF4-42F1955C7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62DAA0A0-57C9-4B7F-B4C0-8FDC1F814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24917F2-E8B5-484E-AB29-E1FA14FAE4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43575" y="933271"/>
            <a:ext cx="3008797" cy="5612829"/>
          </a:xfrm>
          <a:custGeom>
            <a:avLst/>
            <a:gdLst>
              <a:gd name="connsiteX0" fmla="*/ 218144 w 2030413"/>
              <a:gd name="connsiteY0" fmla="*/ 0 h 4408488"/>
              <a:gd name="connsiteX1" fmla="*/ 362971 w 2030413"/>
              <a:gd name="connsiteY1" fmla="*/ 0 h 4408488"/>
              <a:gd name="connsiteX2" fmla="*/ 447675 w 2030413"/>
              <a:gd name="connsiteY2" fmla="*/ 0 h 4408488"/>
              <a:gd name="connsiteX3" fmla="*/ 447675 w 2030413"/>
              <a:gd name="connsiteY3" fmla="*/ 38894 h 4408488"/>
              <a:gd name="connsiteX4" fmla="*/ 565010 w 2030413"/>
              <a:gd name="connsiteY4" fmla="*/ 155575 h 4408488"/>
              <a:gd name="connsiteX5" fmla="*/ 1470165 w 2030413"/>
              <a:gd name="connsiteY5" fmla="*/ 155575 h 4408488"/>
              <a:gd name="connsiteX6" fmla="*/ 1587500 w 2030413"/>
              <a:gd name="connsiteY6" fmla="*/ 38894 h 4408488"/>
              <a:gd name="connsiteX7" fmla="*/ 1587500 w 2030413"/>
              <a:gd name="connsiteY7" fmla="*/ 0 h 4408488"/>
              <a:gd name="connsiteX8" fmla="*/ 1613004 w 2030413"/>
              <a:gd name="connsiteY8" fmla="*/ 0 h 4408488"/>
              <a:gd name="connsiteX9" fmla="*/ 1812270 w 2030413"/>
              <a:gd name="connsiteY9" fmla="*/ 0 h 4408488"/>
              <a:gd name="connsiteX10" fmla="*/ 2030413 w 2030413"/>
              <a:gd name="connsiteY10" fmla="*/ 217634 h 4408488"/>
              <a:gd name="connsiteX11" fmla="*/ 2030413 w 2030413"/>
              <a:gd name="connsiteY11" fmla="*/ 4190854 h 4408488"/>
              <a:gd name="connsiteX12" fmla="*/ 1812270 w 2030413"/>
              <a:gd name="connsiteY12" fmla="*/ 4408488 h 4408488"/>
              <a:gd name="connsiteX13" fmla="*/ 218144 w 2030413"/>
              <a:gd name="connsiteY13" fmla="*/ 4408488 h 4408488"/>
              <a:gd name="connsiteX14" fmla="*/ 0 w 2030413"/>
              <a:gd name="connsiteY14" fmla="*/ 4190854 h 4408488"/>
              <a:gd name="connsiteX15" fmla="*/ 0 w 2030413"/>
              <a:gd name="connsiteY15" fmla="*/ 217634 h 4408488"/>
              <a:gd name="connsiteX16" fmla="*/ 218144 w 2030413"/>
              <a:gd name="connsiteY16" fmla="*/ 0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30413" h="4408488">
                <a:moveTo>
                  <a:pt x="218144" y="0"/>
                </a:moveTo>
                <a:cubicBezTo>
                  <a:pt x="267960" y="0"/>
                  <a:pt x="316220" y="0"/>
                  <a:pt x="362971" y="0"/>
                </a:cubicBezTo>
                <a:lnTo>
                  <a:pt x="447675" y="0"/>
                </a:lnTo>
                <a:cubicBezTo>
                  <a:pt x="447675" y="0"/>
                  <a:pt x="447675" y="0"/>
                  <a:pt x="447675" y="38894"/>
                </a:cubicBezTo>
                <a:cubicBezTo>
                  <a:pt x="447675" y="102791"/>
                  <a:pt x="500755" y="155575"/>
                  <a:pt x="565010" y="155575"/>
                </a:cubicBezTo>
                <a:cubicBezTo>
                  <a:pt x="565010" y="155575"/>
                  <a:pt x="565010" y="155575"/>
                  <a:pt x="1470165" y="155575"/>
                </a:cubicBezTo>
                <a:cubicBezTo>
                  <a:pt x="1534420" y="155575"/>
                  <a:pt x="1587500" y="102791"/>
                  <a:pt x="1587500" y="38894"/>
                </a:cubicBezTo>
                <a:cubicBezTo>
                  <a:pt x="1587500" y="38894"/>
                  <a:pt x="1587500" y="38894"/>
                  <a:pt x="1587500" y="0"/>
                </a:cubicBezTo>
                <a:lnTo>
                  <a:pt x="1613004" y="0"/>
                </a:lnTo>
                <a:cubicBezTo>
                  <a:pt x="1812270" y="0"/>
                  <a:pt x="1812270" y="0"/>
                  <a:pt x="1812270" y="0"/>
                </a:cubicBezTo>
                <a:cubicBezTo>
                  <a:pt x="1932528" y="0"/>
                  <a:pt x="2030413" y="97657"/>
                  <a:pt x="2030413" y="217634"/>
                </a:cubicBezTo>
                <a:cubicBezTo>
                  <a:pt x="2030413" y="4190854"/>
                  <a:pt x="2030413" y="4190854"/>
                  <a:pt x="2030413" y="4190854"/>
                </a:cubicBezTo>
                <a:cubicBezTo>
                  <a:pt x="2030413" y="4310832"/>
                  <a:pt x="1932528" y="4408488"/>
                  <a:pt x="1812270" y="4408488"/>
                </a:cubicBezTo>
                <a:cubicBezTo>
                  <a:pt x="218144" y="4408488"/>
                  <a:pt x="218144" y="4408488"/>
                  <a:pt x="218144" y="4408488"/>
                </a:cubicBezTo>
                <a:cubicBezTo>
                  <a:pt x="97885" y="4408488"/>
                  <a:pt x="0" y="4310832"/>
                  <a:pt x="0" y="4190854"/>
                </a:cubicBezTo>
                <a:cubicBezTo>
                  <a:pt x="0" y="217634"/>
                  <a:pt x="0" y="217634"/>
                  <a:pt x="0" y="217634"/>
                </a:cubicBezTo>
                <a:cubicBezTo>
                  <a:pt x="0" y="97657"/>
                  <a:pt x="97885" y="0"/>
                  <a:pt x="218144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96923C2-5ACF-4C22-BAEC-AAE7D2262748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412870-0F40-4135-AEF1-7281FD5B5F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B9D45-255F-44D7-BC25-6C6B4C6B5DD8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3035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769DA0-4BF6-4612-B3C9-D9C3CE06CB9A}"/>
              </a:ext>
            </a:extLst>
          </p:cNvPr>
          <p:cNvGrpSpPr/>
          <p:nvPr userDrawn="1"/>
        </p:nvGrpSpPr>
        <p:grpSpPr>
          <a:xfrm rot="16200000">
            <a:off x="963126" y="1266371"/>
            <a:ext cx="2155288" cy="4325258"/>
            <a:chOff x="4932363" y="1090613"/>
            <a:chExt cx="2330450" cy="46767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BFB5E6-26A7-456E-9823-67969A502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rgbClr val="FF6C10"/>
            </a:solidFill>
            <a:ln w="28575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18E8A9-6FC8-4EB3-9F2F-F7098F2338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rgbClr val="FF6C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B946DA-9ACD-43C9-BDFF-1D6FCB986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693FCEA-5331-4D89-9B26-2D712E97B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440E22-DA20-4F7F-8930-22EB3BDCA187}"/>
              </a:ext>
            </a:extLst>
          </p:cNvPr>
          <p:cNvGrpSpPr/>
          <p:nvPr userDrawn="1"/>
        </p:nvGrpSpPr>
        <p:grpSpPr>
          <a:xfrm rot="16200000">
            <a:off x="985797" y="3690339"/>
            <a:ext cx="2155288" cy="4325258"/>
            <a:chOff x="4932363" y="1090613"/>
            <a:chExt cx="2330450" cy="467677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73887F-5AD5-4D00-8492-11D9E5EC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F9A782-17F4-47C5-AD7B-4232D0A90B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C81C6F2-951B-478A-A273-96D44381D0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07C10028-4405-4E14-A3F5-1960908CA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BF16F-3CEA-42A5-8847-001F28B5FBE8}"/>
              </a:ext>
            </a:extLst>
          </p:cNvPr>
          <p:cNvGrpSpPr/>
          <p:nvPr userDrawn="1"/>
        </p:nvGrpSpPr>
        <p:grpSpPr>
          <a:xfrm rot="16200000">
            <a:off x="960838" y="-1162735"/>
            <a:ext cx="2155288" cy="4325258"/>
            <a:chOff x="4932363" y="1090613"/>
            <a:chExt cx="2330450" cy="467677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5D3766C-7C61-4FAD-8D3C-988DB49D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2363" y="1090613"/>
              <a:ext cx="2330450" cy="4676775"/>
            </a:xfrm>
            <a:custGeom>
              <a:avLst/>
              <a:gdLst>
                <a:gd name="T0" fmla="*/ 1652 w 1667"/>
                <a:gd name="T1" fmla="*/ 772 h 3352"/>
                <a:gd name="T2" fmla="*/ 1651 w 1667"/>
                <a:gd name="T3" fmla="*/ 772 h 3352"/>
                <a:gd name="T4" fmla="*/ 1651 w 1667"/>
                <a:gd name="T5" fmla="*/ 232 h 3352"/>
                <a:gd name="T6" fmla="*/ 1419 w 1667"/>
                <a:gd name="T7" fmla="*/ 0 h 3352"/>
                <a:gd name="T8" fmla="*/ 247 w 1667"/>
                <a:gd name="T9" fmla="*/ 0 h 3352"/>
                <a:gd name="T10" fmla="*/ 15 w 1667"/>
                <a:gd name="T11" fmla="*/ 232 h 3352"/>
                <a:gd name="T12" fmla="*/ 15 w 1667"/>
                <a:gd name="T13" fmla="*/ 444 h 3352"/>
                <a:gd name="T14" fmla="*/ 0 w 1667"/>
                <a:gd name="T15" fmla="*/ 459 h 3352"/>
                <a:gd name="T16" fmla="*/ 0 w 1667"/>
                <a:gd name="T17" fmla="*/ 553 h 3352"/>
                <a:gd name="T18" fmla="*/ 15 w 1667"/>
                <a:gd name="T19" fmla="*/ 568 h 3352"/>
                <a:gd name="T20" fmla="*/ 15 w 1667"/>
                <a:gd name="T21" fmla="*/ 684 h 3352"/>
                <a:gd name="T22" fmla="*/ 0 w 1667"/>
                <a:gd name="T23" fmla="*/ 699 h 3352"/>
                <a:gd name="T24" fmla="*/ 0 w 1667"/>
                <a:gd name="T25" fmla="*/ 913 h 3352"/>
                <a:gd name="T26" fmla="*/ 15 w 1667"/>
                <a:gd name="T27" fmla="*/ 928 h 3352"/>
                <a:gd name="T28" fmla="*/ 15 w 1667"/>
                <a:gd name="T29" fmla="*/ 992 h 3352"/>
                <a:gd name="T30" fmla="*/ 0 w 1667"/>
                <a:gd name="T31" fmla="*/ 1007 h 3352"/>
                <a:gd name="T32" fmla="*/ 0 w 1667"/>
                <a:gd name="T33" fmla="*/ 1221 h 3352"/>
                <a:gd name="T34" fmla="*/ 15 w 1667"/>
                <a:gd name="T35" fmla="*/ 1236 h 3352"/>
                <a:gd name="T36" fmla="*/ 15 w 1667"/>
                <a:gd name="T37" fmla="*/ 3120 h 3352"/>
                <a:gd name="T38" fmla="*/ 247 w 1667"/>
                <a:gd name="T39" fmla="*/ 3352 h 3352"/>
                <a:gd name="T40" fmla="*/ 1419 w 1667"/>
                <a:gd name="T41" fmla="*/ 3352 h 3352"/>
                <a:gd name="T42" fmla="*/ 1651 w 1667"/>
                <a:gd name="T43" fmla="*/ 3120 h 3352"/>
                <a:gd name="T44" fmla="*/ 1651 w 1667"/>
                <a:gd name="T45" fmla="*/ 1148 h 3352"/>
                <a:gd name="T46" fmla="*/ 1652 w 1667"/>
                <a:gd name="T47" fmla="*/ 1148 h 3352"/>
                <a:gd name="T48" fmla="*/ 1667 w 1667"/>
                <a:gd name="T49" fmla="*/ 1133 h 3352"/>
                <a:gd name="T50" fmla="*/ 1667 w 1667"/>
                <a:gd name="T51" fmla="*/ 787 h 3352"/>
                <a:gd name="T52" fmla="*/ 1652 w 1667"/>
                <a:gd name="T53" fmla="*/ 772 h 3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3352">
                  <a:moveTo>
                    <a:pt x="1652" y="772"/>
                  </a:moveTo>
                  <a:cubicBezTo>
                    <a:pt x="1651" y="772"/>
                    <a:pt x="1651" y="772"/>
                    <a:pt x="1651" y="772"/>
                  </a:cubicBezTo>
                  <a:cubicBezTo>
                    <a:pt x="1651" y="232"/>
                    <a:pt x="1651" y="232"/>
                    <a:pt x="1651" y="232"/>
                  </a:cubicBezTo>
                  <a:cubicBezTo>
                    <a:pt x="1651" y="104"/>
                    <a:pt x="1547" y="0"/>
                    <a:pt x="1419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119" y="0"/>
                    <a:pt x="15" y="104"/>
                    <a:pt x="15" y="232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" y="444"/>
                    <a:pt x="0" y="451"/>
                    <a:pt x="0" y="459"/>
                  </a:cubicBezTo>
                  <a:cubicBezTo>
                    <a:pt x="0" y="553"/>
                    <a:pt x="0" y="553"/>
                    <a:pt x="0" y="553"/>
                  </a:cubicBezTo>
                  <a:cubicBezTo>
                    <a:pt x="0" y="561"/>
                    <a:pt x="7" y="568"/>
                    <a:pt x="15" y="56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7" y="684"/>
                    <a:pt x="0" y="691"/>
                    <a:pt x="0" y="699"/>
                  </a:cubicBezTo>
                  <a:cubicBezTo>
                    <a:pt x="0" y="913"/>
                    <a:pt x="0" y="913"/>
                    <a:pt x="0" y="913"/>
                  </a:cubicBezTo>
                  <a:cubicBezTo>
                    <a:pt x="0" y="921"/>
                    <a:pt x="7" y="928"/>
                    <a:pt x="15" y="928"/>
                  </a:cubicBezTo>
                  <a:cubicBezTo>
                    <a:pt x="15" y="992"/>
                    <a:pt x="15" y="992"/>
                    <a:pt x="15" y="992"/>
                  </a:cubicBezTo>
                  <a:cubicBezTo>
                    <a:pt x="7" y="992"/>
                    <a:pt x="0" y="999"/>
                    <a:pt x="0" y="1007"/>
                  </a:cubicBezTo>
                  <a:cubicBezTo>
                    <a:pt x="0" y="1221"/>
                    <a:pt x="0" y="1221"/>
                    <a:pt x="0" y="1221"/>
                  </a:cubicBezTo>
                  <a:cubicBezTo>
                    <a:pt x="0" y="1229"/>
                    <a:pt x="7" y="1236"/>
                    <a:pt x="15" y="1236"/>
                  </a:cubicBezTo>
                  <a:cubicBezTo>
                    <a:pt x="15" y="3120"/>
                    <a:pt x="15" y="3120"/>
                    <a:pt x="15" y="3120"/>
                  </a:cubicBezTo>
                  <a:cubicBezTo>
                    <a:pt x="15" y="3248"/>
                    <a:pt x="119" y="3352"/>
                    <a:pt x="247" y="3352"/>
                  </a:cubicBezTo>
                  <a:cubicBezTo>
                    <a:pt x="1419" y="3352"/>
                    <a:pt x="1419" y="3352"/>
                    <a:pt x="1419" y="3352"/>
                  </a:cubicBezTo>
                  <a:cubicBezTo>
                    <a:pt x="1547" y="3352"/>
                    <a:pt x="1651" y="3248"/>
                    <a:pt x="1651" y="3120"/>
                  </a:cubicBezTo>
                  <a:cubicBezTo>
                    <a:pt x="1651" y="1148"/>
                    <a:pt x="1651" y="1148"/>
                    <a:pt x="1651" y="1148"/>
                  </a:cubicBezTo>
                  <a:cubicBezTo>
                    <a:pt x="1651" y="1148"/>
                    <a:pt x="1651" y="1148"/>
                    <a:pt x="1652" y="1148"/>
                  </a:cubicBezTo>
                  <a:cubicBezTo>
                    <a:pt x="1660" y="1148"/>
                    <a:pt x="1667" y="1141"/>
                    <a:pt x="1667" y="1133"/>
                  </a:cubicBezTo>
                  <a:cubicBezTo>
                    <a:pt x="1667" y="787"/>
                    <a:pt x="1667" y="787"/>
                    <a:pt x="1667" y="787"/>
                  </a:cubicBezTo>
                  <a:cubicBezTo>
                    <a:pt x="1667" y="779"/>
                    <a:pt x="1660" y="772"/>
                    <a:pt x="1652" y="772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4C527B8-2FAC-47BC-9BD3-271A2BE1C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2438" y="1222376"/>
              <a:ext cx="1139825" cy="155575"/>
            </a:xfrm>
            <a:custGeom>
              <a:avLst/>
              <a:gdLst>
                <a:gd name="T0" fmla="*/ 816 w 816"/>
                <a:gd name="T1" fmla="*/ 0 h 112"/>
                <a:gd name="T2" fmla="*/ 816 w 816"/>
                <a:gd name="T3" fmla="*/ 28 h 112"/>
                <a:gd name="T4" fmla="*/ 732 w 816"/>
                <a:gd name="T5" fmla="*/ 112 h 112"/>
                <a:gd name="T6" fmla="*/ 84 w 816"/>
                <a:gd name="T7" fmla="*/ 112 h 112"/>
                <a:gd name="T8" fmla="*/ 0 w 816"/>
                <a:gd name="T9" fmla="*/ 28 h 112"/>
                <a:gd name="T10" fmla="*/ 0 w 816"/>
                <a:gd name="T11" fmla="*/ 0 h 112"/>
                <a:gd name="T12" fmla="*/ 816 w 816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12">
                  <a:moveTo>
                    <a:pt x="816" y="0"/>
                  </a:moveTo>
                  <a:cubicBezTo>
                    <a:pt x="816" y="28"/>
                    <a:pt x="816" y="28"/>
                    <a:pt x="816" y="28"/>
                  </a:cubicBezTo>
                  <a:cubicBezTo>
                    <a:pt x="816" y="74"/>
                    <a:pt x="778" y="112"/>
                    <a:pt x="732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38" y="112"/>
                    <a:pt x="0" y="74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D8C969B-A753-47AF-B371-6F37B4ED11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56301" y="1249363"/>
              <a:ext cx="292100" cy="28575"/>
            </a:xfrm>
            <a:custGeom>
              <a:avLst/>
              <a:gdLst>
                <a:gd name="T0" fmla="*/ 198 w 208"/>
                <a:gd name="T1" fmla="*/ 20 h 20"/>
                <a:gd name="T2" fmla="*/ 10 w 208"/>
                <a:gd name="T3" fmla="*/ 20 h 20"/>
                <a:gd name="T4" fmla="*/ 0 w 208"/>
                <a:gd name="T5" fmla="*/ 10 h 20"/>
                <a:gd name="T6" fmla="*/ 0 w 208"/>
                <a:gd name="T7" fmla="*/ 10 h 20"/>
                <a:gd name="T8" fmla="*/ 10 w 208"/>
                <a:gd name="T9" fmla="*/ 0 h 20"/>
                <a:gd name="T10" fmla="*/ 198 w 208"/>
                <a:gd name="T11" fmla="*/ 0 h 20"/>
                <a:gd name="T12" fmla="*/ 208 w 208"/>
                <a:gd name="T13" fmla="*/ 10 h 20"/>
                <a:gd name="T14" fmla="*/ 208 w 208"/>
                <a:gd name="T15" fmla="*/ 10 h 20"/>
                <a:gd name="T16" fmla="*/ 198 w 208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198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4" y="0"/>
                    <a:pt x="208" y="5"/>
                    <a:pt x="208" y="10"/>
                  </a:cubicBezTo>
                  <a:cubicBezTo>
                    <a:pt x="208" y="10"/>
                    <a:pt x="208" y="10"/>
                    <a:pt x="208" y="10"/>
                  </a:cubicBezTo>
                  <a:cubicBezTo>
                    <a:pt x="208" y="16"/>
                    <a:pt x="204" y="20"/>
                    <a:pt x="198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1EA2FC1F-3BFF-4778-B818-B8E8E6767F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8726" y="1233488"/>
              <a:ext cx="57150" cy="555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89DA9CA-5428-43F9-A0CD-541FC0B46F57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CE32876-5B7B-4E36-B54C-CE7B131D5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E51F0-1356-42F8-9976-2354FEBDA0B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4026C4F-C069-4F25-AAB4-296092A0BF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288" y="72168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C85438D-3AE5-478A-A60A-E3613187A9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288" y="2473784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FBEF571-EB0E-4A27-9811-09D517B34A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671" y="4930380"/>
            <a:ext cx="4077146" cy="1877807"/>
          </a:xfrm>
          <a:custGeom>
            <a:avLst/>
            <a:gdLst>
              <a:gd name="connsiteX0" fmla="*/ 354199 w 7174794"/>
              <a:gd name="connsiteY0" fmla="*/ 0 h 3304488"/>
              <a:gd name="connsiteX1" fmla="*/ 6820595 w 7174794"/>
              <a:gd name="connsiteY1" fmla="*/ 0 h 3304488"/>
              <a:gd name="connsiteX2" fmla="*/ 7174794 w 7174794"/>
              <a:gd name="connsiteY2" fmla="*/ 355027 h 3304488"/>
              <a:gd name="connsiteX3" fmla="*/ 7174794 w 7174794"/>
              <a:gd name="connsiteY3" fmla="*/ 2949460 h 3304488"/>
              <a:gd name="connsiteX4" fmla="*/ 6820595 w 7174794"/>
              <a:gd name="connsiteY4" fmla="*/ 3304488 h 3304488"/>
              <a:gd name="connsiteX5" fmla="*/ 354199 w 7174794"/>
              <a:gd name="connsiteY5" fmla="*/ 3304488 h 3304488"/>
              <a:gd name="connsiteX6" fmla="*/ 0 w 7174794"/>
              <a:gd name="connsiteY6" fmla="*/ 2949460 h 3304488"/>
              <a:gd name="connsiteX7" fmla="*/ 0 w 7174794"/>
              <a:gd name="connsiteY7" fmla="*/ 2713755 h 3304488"/>
              <a:gd name="connsiteX8" fmla="*/ 0 w 7174794"/>
              <a:gd name="connsiteY8" fmla="*/ 2575899 h 3304488"/>
              <a:gd name="connsiteX9" fmla="*/ 63300 w 7174794"/>
              <a:gd name="connsiteY9" fmla="*/ 2575899 h 3304488"/>
              <a:gd name="connsiteX10" fmla="*/ 253198 w 7174794"/>
              <a:gd name="connsiteY10" fmla="*/ 2384937 h 3304488"/>
              <a:gd name="connsiteX11" fmla="*/ 253198 w 7174794"/>
              <a:gd name="connsiteY11" fmla="*/ 911801 h 3304488"/>
              <a:gd name="connsiteX12" fmla="*/ 63300 w 7174794"/>
              <a:gd name="connsiteY12" fmla="*/ 720839 h 3304488"/>
              <a:gd name="connsiteX13" fmla="*/ 0 w 7174794"/>
              <a:gd name="connsiteY13" fmla="*/ 720839 h 3304488"/>
              <a:gd name="connsiteX14" fmla="*/ 0 w 7174794"/>
              <a:gd name="connsiteY14" fmla="*/ 679332 h 3304488"/>
              <a:gd name="connsiteX15" fmla="*/ 0 w 7174794"/>
              <a:gd name="connsiteY15" fmla="*/ 355027 h 3304488"/>
              <a:gd name="connsiteX16" fmla="*/ 354199 w 7174794"/>
              <a:gd name="connsiteY16" fmla="*/ 0 h 33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174794" h="3304488">
                <a:moveTo>
                  <a:pt x="354199" y="0"/>
                </a:moveTo>
                <a:cubicBezTo>
                  <a:pt x="6820595" y="0"/>
                  <a:pt x="6820595" y="0"/>
                  <a:pt x="6820595" y="0"/>
                </a:cubicBezTo>
                <a:cubicBezTo>
                  <a:pt x="7015859" y="0"/>
                  <a:pt x="7174794" y="159308"/>
                  <a:pt x="7174794" y="355027"/>
                </a:cubicBezTo>
                <a:cubicBezTo>
                  <a:pt x="7174794" y="2949460"/>
                  <a:pt x="7174794" y="2949460"/>
                  <a:pt x="7174794" y="2949460"/>
                </a:cubicBezTo>
                <a:cubicBezTo>
                  <a:pt x="7174794" y="3145181"/>
                  <a:pt x="7015859" y="3304488"/>
                  <a:pt x="6820595" y="3304488"/>
                </a:cubicBezTo>
                <a:cubicBezTo>
                  <a:pt x="354199" y="3304488"/>
                  <a:pt x="354199" y="3304488"/>
                  <a:pt x="354199" y="3304488"/>
                </a:cubicBezTo>
                <a:cubicBezTo>
                  <a:pt x="158937" y="3304488"/>
                  <a:pt x="0" y="3145181"/>
                  <a:pt x="0" y="2949460"/>
                </a:cubicBezTo>
                <a:cubicBezTo>
                  <a:pt x="0" y="2868385"/>
                  <a:pt x="0" y="2789842"/>
                  <a:pt x="0" y="2713755"/>
                </a:cubicBezTo>
                <a:lnTo>
                  <a:pt x="0" y="2575899"/>
                </a:lnTo>
                <a:cubicBezTo>
                  <a:pt x="0" y="2575899"/>
                  <a:pt x="0" y="2575899"/>
                  <a:pt x="63300" y="2575899"/>
                </a:cubicBezTo>
                <a:cubicBezTo>
                  <a:pt x="167292" y="2575899"/>
                  <a:pt x="253198" y="2489512"/>
                  <a:pt x="253198" y="2384937"/>
                </a:cubicBezTo>
                <a:cubicBezTo>
                  <a:pt x="253198" y="2384937"/>
                  <a:pt x="253198" y="2384937"/>
                  <a:pt x="253198" y="911801"/>
                </a:cubicBezTo>
                <a:cubicBezTo>
                  <a:pt x="253198" y="807227"/>
                  <a:pt x="167292" y="720839"/>
                  <a:pt x="63300" y="720839"/>
                </a:cubicBezTo>
                <a:cubicBezTo>
                  <a:pt x="63300" y="720839"/>
                  <a:pt x="63300" y="720839"/>
                  <a:pt x="0" y="720839"/>
                </a:cubicBezTo>
                <a:lnTo>
                  <a:pt x="0" y="679332"/>
                </a:lnTo>
                <a:cubicBezTo>
                  <a:pt x="0" y="355027"/>
                  <a:pt x="0" y="355027"/>
                  <a:pt x="0" y="355027"/>
                </a:cubicBezTo>
                <a:cubicBezTo>
                  <a:pt x="0" y="159308"/>
                  <a:pt x="158937" y="0"/>
                  <a:pt x="354199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D5524DDD-2B6F-4F5F-AF9B-5C3F223740F5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F36D7E-64C4-4180-915D-B905B345E10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04AF1-2E57-4B2C-8849-A2EACE2A62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51B5B-DA00-40BF-A407-3254F57AAFD4}"/>
              </a:ext>
            </a:extLst>
          </p:cNvPr>
          <p:cNvGrpSpPr/>
          <p:nvPr userDrawn="1"/>
        </p:nvGrpSpPr>
        <p:grpSpPr>
          <a:xfrm>
            <a:off x="3544662" y="2197602"/>
            <a:ext cx="5105852" cy="2896186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E5AEB57-3E3F-4D8D-9749-9F96FF467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BD5FC65-073C-4772-9C9F-DD534810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CEA2ED0-1991-4871-90E6-E35890AA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EA82563-240E-4008-BC3C-872EDE467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F90B8C-BB62-44BD-BC64-52BC3593F018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4170363" y="2397125"/>
            <a:ext cx="3878262" cy="2417763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77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42234F-8589-4693-9A00-67A697048BE9}"/>
              </a:ext>
            </a:extLst>
          </p:cNvPr>
          <p:cNvGrpSpPr/>
          <p:nvPr userDrawn="1"/>
        </p:nvGrpSpPr>
        <p:grpSpPr>
          <a:xfrm>
            <a:off x="5951006" y="2153616"/>
            <a:ext cx="4791914" cy="2718112"/>
            <a:chOff x="5951006" y="2153616"/>
            <a:chExt cx="4791914" cy="2718112"/>
          </a:xfrm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19DFD8-874F-497F-A23C-0BAE0F9B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856" y="2153616"/>
              <a:ext cx="4053688" cy="260235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5159CE3-9E42-43CC-A121-8FDB587B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006" y="4755971"/>
              <a:ext cx="4791914" cy="53510"/>
            </a:xfrm>
            <a:prstGeom prst="rect">
              <a:avLst/>
            </a:prstGeom>
            <a:solidFill>
              <a:srgbClr val="FF6C1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028FF5D-4913-4B5F-A765-62AA87044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419" y="4769075"/>
              <a:ext cx="867088" cy="27301"/>
            </a:xfrm>
            <a:prstGeom prst="rect">
              <a:avLst/>
            </a:prstGeom>
            <a:solidFill>
              <a:schemeClr val="bg1"/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5BA60B-2568-4306-88D6-0BD46C7C5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006" y="4809481"/>
              <a:ext cx="4791914" cy="62247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rgbClr val="F65E00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031A471A-8B22-470A-B449-1140CD8EB02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8729628" y="-245668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CCA81DAE-60CB-45AC-B2DB-8FFF120AE7C4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4908782" y="-245669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9ED97F2-B570-4F5E-8EA3-475681318DD7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6587788" y="23566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98EBBA31-93D1-492B-8C9E-6C0CBF64724D}"/>
              </a:ext>
            </a:extLst>
          </p:cNvPr>
          <p:cNvSpPr>
            <a:spLocks noGrp="1"/>
          </p:cNvSpPr>
          <p:nvPr userDrawn="1">
            <p:ph type="pic" sz="quarter" idx="17"/>
          </p:nvPr>
        </p:nvSpPr>
        <p:spPr>
          <a:xfrm>
            <a:off x="10641476" y="2356686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63805B2-E23A-414F-B500-9DD97C66ADBE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8581350" y="4981587"/>
            <a:ext cx="3572550" cy="2227178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254000" dist="152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95014365-4F08-487B-916A-B81EC5D56BFC}"/>
              </a:ext>
            </a:extLst>
          </p:cNvPr>
          <p:cNvSpPr>
            <a:spLocks/>
          </p:cNvSpPr>
          <p:nvPr userDrawn="1"/>
        </p:nvSpPr>
        <p:spPr bwMode="auto">
          <a:xfrm rot="8100000">
            <a:off x="127332" y="-731077"/>
            <a:ext cx="9529782" cy="9575746"/>
          </a:xfrm>
          <a:custGeom>
            <a:avLst/>
            <a:gdLst>
              <a:gd name="T0" fmla="*/ 458 w 1014"/>
              <a:gd name="T1" fmla="*/ 906 h 1020"/>
              <a:gd name="T2" fmla="*/ 301 w 1014"/>
              <a:gd name="T3" fmla="*/ 294 h 1020"/>
              <a:gd name="T4" fmla="*/ 909 w 1014"/>
              <a:gd name="T5" fmla="*/ 465 h 1020"/>
              <a:gd name="T6" fmla="*/ 458 w 1014"/>
              <a:gd name="T7" fmla="*/ 90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4" h="1020">
                <a:moveTo>
                  <a:pt x="458" y="906"/>
                </a:moveTo>
                <a:cubicBezTo>
                  <a:pt x="52" y="792"/>
                  <a:pt x="0" y="588"/>
                  <a:pt x="301" y="294"/>
                </a:cubicBezTo>
                <a:cubicBezTo>
                  <a:pt x="602" y="0"/>
                  <a:pt x="805" y="57"/>
                  <a:pt x="909" y="465"/>
                </a:cubicBezTo>
                <a:cubicBezTo>
                  <a:pt x="1014" y="873"/>
                  <a:pt x="863" y="1020"/>
                  <a:pt x="458" y="906"/>
                </a:cubicBezTo>
                <a:close/>
              </a:path>
            </a:pathLst>
          </a:custGeom>
          <a:solidFill>
            <a:srgbClr val="FFC44D"/>
          </a:solidFill>
          <a:ln w="50800">
            <a:noFill/>
            <a:round/>
            <a:headEnd/>
            <a:tailEnd/>
          </a:ln>
          <a:effectLst>
            <a:outerShdw blurRad="317500" dist="101600" dir="5400000" sx="102000" sy="102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BD38F-C6AE-40B8-A7E7-35ADF623EDE2}"/>
              </a:ext>
            </a:extLst>
          </p:cNvPr>
          <p:cNvGrpSpPr/>
          <p:nvPr userDrawn="1"/>
        </p:nvGrpSpPr>
        <p:grpSpPr>
          <a:xfrm>
            <a:off x="159926" y="1164490"/>
            <a:ext cx="7704810" cy="4370390"/>
            <a:chOff x="3544662" y="2197602"/>
            <a:chExt cx="5105852" cy="28961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9C05DD-E358-4B41-ADB7-18DEF1D88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266" y="2197602"/>
              <a:ext cx="4319262" cy="2772845"/>
            </a:xfrm>
            <a:custGeom>
              <a:avLst/>
              <a:gdLst>
                <a:gd name="T0" fmla="*/ 3644 w 3644"/>
                <a:gd name="T1" fmla="*/ 117 h 2340"/>
                <a:gd name="T2" fmla="*/ 3644 w 3644"/>
                <a:gd name="T3" fmla="*/ 2266 h 2340"/>
                <a:gd name="T4" fmla="*/ 3641 w 3644"/>
                <a:gd name="T5" fmla="*/ 2288 h 2340"/>
                <a:gd name="T6" fmla="*/ 3594 w 3644"/>
                <a:gd name="T7" fmla="*/ 2336 h 2340"/>
                <a:gd name="T8" fmla="*/ 3570 w 3644"/>
                <a:gd name="T9" fmla="*/ 2340 h 2340"/>
                <a:gd name="T10" fmla="*/ 117 w 3644"/>
                <a:gd name="T11" fmla="*/ 2340 h 2340"/>
                <a:gd name="T12" fmla="*/ 87 w 3644"/>
                <a:gd name="T13" fmla="*/ 2336 h 2340"/>
                <a:gd name="T14" fmla="*/ 20 w 3644"/>
                <a:gd name="T15" fmla="*/ 2288 h 2340"/>
                <a:gd name="T16" fmla="*/ 0 w 3644"/>
                <a:gd name="T17" fmla="*/ 2223 h 2340"/>
                <a:gd name="T18" fmla="*/ 0 w 3644"/>
                <a:gd name="T19" fmla="*/ 117 h 2340"/>
                <a:gd name="T20" fmla="*/ 117 w 3644"/>
                <a:gd name="T21" fmla="*/ 0 h 2340"/>
                <a:gd name="T22" fmla="*/ 3527 w 3644"/>
                <a:gd name="T23" fmla="*/ 0 h 2340"/>
                <a:gd name="T24" fmla="*/ 3644 w 3644"/>
                <a:gd name="T25" fmla="*/ 117 h 2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4" h="2340">
                  <a:moveTo>
                    <a:pt x="3644" y="117"/>
                  </a:moveTo>
                  <a:cubicBezTo>
                    <a:pt x="3644" y="2266"/>
                    <a:pt x="3644" y="2266"/>
                    <a:pt x="3644" y="2266"/>
                  </a:cubicBezTo>
                  <a:cubicBezTo>
                    <a:pt x="3644" y="2274"/>
                    <a:pt x="3643" y="2281"/>
                    <a:pt x="3641" y="2288"/>
                  </a:cubicBezTo>
                  <a:cubicBezTo>
                    <a:pt x="3634" y="2310"/>
                    <a:pt x="3616" y="2328"/>
                    <a:pt x="3594" y="2336"/>
                  </a:cubicBezTo>
                  <a:cubicBezTo>
                    <a:pt x="3586" y="2339"/>
                    <a:pt x="3578" y="2340"/>
                    <a:pt x="3570" y="2340"/>
                  </a:cubicBezTo>
                  <a:cubicBezTo>
                    <a:pt x="117" y="2340"/>
                    <a:pt x="117" y="2340"/>
                    <a:pt x="117" y="2340"/>
                  </a:cubicBezTo>
                  <a:cubicBezTo>
                    <a:pt x="107" y="2340"/>
                    <a:pt x="97" y="2339"/>
                    <a:pt x="87" y="2336"/>
                  </a:cubicBezTo>
                  <a:cubicBezTo>
                    <a:pt x="59" y="2329"/>
                    <a:pt x="36" y="2311"/>
                    <a:pt x="20" y="2288"/>
                  </a:cubicBezTo>
                  <a:cubicBezTo>
                    <a:pt x="7" y="2269"/>
                    <a:pt x="0" y="2247"/>
                    <a:pt x="0" y="22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3"/>
                    <a:pt x="53" y="0"/>
                    <a:pt x="117" y="0"/>
                  </a:cubicBezTo>
                  <a:cubicBezTo>
                    <a:pt x="3527" y="0"/>
                    <a:pt x="3527" y="0"/>
                    <a:pt x="3527" y="0"/>
                  </a:cubicBezTo>
                  <a:cubicBezTo>
                    <a:pt x="3591" y="0"/>
                    <a:pt x="3644" y="53"/>
                    <a:pt x="3644" y="117"/>
                  </a:cubicBezTo>
                  <a:close/>
                </a:path>
              </a:pathLst>
            </a:cu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00DAEEE-E951-41B1-B654-A4C52F56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662" y="4970447"/>
              <a:ext cx="5105852" cy="57016"/>
            </a:xfrm>
            <a:prstGeom prst="rect">
              <a:avLst/>
            </a:prstGeom>
            <a:solidFill>
              <a:schemeClr val="bg1"/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2F24E247-C2B0-4BA6-A279-644195FF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41" y="4984410"/>
              <a:ext cx="923894" cy="290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B1ACDD88-4C53-4CBE-B701-E2EF736E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662" y="5027463"/>
              <a:ext cx="5105852" cy="66325"/>
            </a:xfrm>
            <a:custGeom>
              <a:avLst/>
              <a:gdLst>
                <a:gd name="T0" fmla="*/ 4308 w 4308"/>
                <a:gd name="T1" fmla="*/ 4 h 56"/>
                <a:gd name="T2" fmla="*/ 2154 w 4308"/>
                <a:gd name="T3" fmla="*/ 56 h 56"/>
                <a:gd name="T4" fmla="*/ 0 w 4308"/>
                <a:gd name="T5" fmla="*/ 4 h 56"/>
                <a:gd name="T6" fmla="*/ 6 w 4308"/>
                <a:gd name="T7" fmla="*/ 0 h 56"/>
                <a:gd name="T8" fmla="*/ 4302 w 4308"/>
                <a:gd name="T9" fmla="*/ 0 h 56"/>
                <a:gd name="T10" fmla="*/ 4308 w 4308"/>
                <a:gd name="T1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8" h="56">
                  <a:moveTo>
                    <a:pt x="4308" y="4"/>
                  </a:moveTo>
                  <a:cubicBezTo>
                    <a:pt x="4308" y="33"/>
                    <a:pt x="3980" y="56"/>
                    <a:pt x="2154" y="56"/>
                  </a:cubicBezTo>
                  <a:cubicBezTo>
                    <a:pt x="340" y="56"/>
                    <a:pt x="0" y="33"/>
                    <a:pt x="0" y="4"/>
                  </a:cubicBezTo>
                  <a:cubicBezTo>
                    <a:pt x="0" y="3"/>
                    <a:pt x="2" y="1"/>
                    <a:pt x="6" y="0"/>
                  </a:cubicBezTo>
                  <a:cubicBezTo>
                    <a:pt x="4302" y="0"/>
                    <a:pt x="4302" y="0"/>
                    <a:pt x="4302" y="0"/>
                  </a:cubicBezTo>
                  <a:cubicBezTo>
                    <a:pt x="4306" y="1"/>
                    <a:pt x="4308" y="3"/>
                    <a:pt x="430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noFill/>
              <a:prstDash val="solid"/>
              <a:miter lim="800000"/>
              <a:headEnd/>
              <a:tailEnd/>
            </a:ln>
            <a:effectLst>
              <a:outerShdw blurRad="3175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330C3277-AED6-4CC7-B9FC-B81D7801CA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98057" y="148577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961B010-1CC1-49AF-9FD5-FD646A90300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4060474-8A38-418D-A25C-2FA1F2C5C2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80A2-9375-4B79-AC77-7515651A4F51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08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3A9413B-D334-453D-842E-746DA8A457FC}"/>
              </a:ext>
            </a:extLst>
          </p:cNvPr>
          <p:cNvSpPr>
            <a:spLocks/>
          </p:cNvSpPr>
          <p:nvPr/>
        </p:nvSpPr>
        <p:spPr bwMode="auto">
          <a:xfrm>
            <a:off x="3499544" y="1071202"/>
            <a:ext cx="3918870" cy="2515804"/>
          </a:xfrm>
          <a:custGeom>
            <a:avLst/>
            <a:gdLst>
              <a:gd name="T0" fmla="*/ 3644 w 3644"/>
              <a:gd name="T1" fmla="*/ 117 h 2340"/>
              <a:gd name="T2" fmla="*/ 3644 w 3644"/>
              <a:gd name="T3" fmla="*/ 2266 h 2340"/>
              <a:gd name="T4" fmla="*/ 3641 w 3644"/>
              <a:gd name="T5" fmla="*/ 2288 h 2340"/>
              <a:gd name="T6" fmla="*/ 3594 w 3644"/>
              <a:gd name="T7" fmla="*/ 2336 h 2340"/>
              <a:gd name="T8" fmla="*/ 3570 w 3644"/>
              <a:gd name="T9" fmla="*/ 2340 h 2340"/>
              <a:gd name="T10" fmla="*/ 117 w 3644"/>
              <a:gd name="T11" fmla="*/ 2340 h 2340"/>
              <a:gd name="T12" fmla="*/ 87 w 3644"/>
              <a:gd name="T13" fmla="*/ 2336 h 2340"/>
              <a:gd name="T14" fmla="*/ 20 w 3644"/>
              <a:gd name="T15" fmla="*/ 2288 h 2340"/>
              <a:gd name="T16" fmla="*/ 0 w 3644"/>
              <a:gd name="T17" fmla="*/ 2223 h 2340"/>
              <a:gd name="T18" fmla="*/ 0 w 3644"/>
              <a:gd name="T19" fmla="*/ 117 h 2340"/>
              <a:gd name="T20" fmla="*/ 117 w 3644"/>
              <a:gd name="T21" fmla="*/ 0 h 2340"/>
              <a:gd name="T22" fmla="*/ 3527 w 3644"/>
              <a:gd name="T23" fmla="*/ 0 h 2340"/>
              <a:gd name="T24" fmla="*/ 3644 w 3644"/>
              <a:gd name="T25" fmla="*/ 117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44" h="2340">
                <a:moveTo>
                  <a:pt x="3644" y="117"/>
                </a:moveTo>
                <a:cubicBezTo>
                  <a:pt x="3644" y="2266"/>
                  <a:pt x="3644" y="2266"/>
                  <a:pt x="3644" y="2266"/>
                </a:cubicBezTo>
                <a:cubicBezTo>
                  <a:pt x="3644" y="2274"/>
                  <a:pt x="3643" y="2281"/>
                  <a:pt x="3641" y="2288"/>
                </a:cubicBezTo>
                <a:cubicBezTo>
                  <a:pt x="3634" y="2310"/>
                  <a:pt x="3616" y="2328"/>
                  <a:pt x="3594" y="2336"/>
                </a:cubicBezTo>
                <a:cubicBezTo>
                  <a:pt x="3586" y="2339"/>
                  <a:pt x="3578" y="2340"/>
                  <a:pt x="3570" y="2340"/>
                </a:cubicBezTo>
                <a:cubicBezTo>
                  <a:pt x="117" y="2340"/>
                  <a:pt x="117" y="2340"/>
                  <a:pt x="117" y="2340"/>
                </a:cubicBezTo>
                <a:cubicBezTo>
                  <a:pt x="107" y="2340"/>
                  <a:pt x="97" y="2339"/>
                  <a:pt x="87" y="2336"/>
                </a:cubicBezTo>
                <a:cubicBezTo>
                  <a:pt x="59" y="2329"/>
                  <a:pt x="36" y="2311"/>
                  <a:pt x="20" y="2288"/>
                </a:cubicBezTo>
                <a:cubicBezTo>
                  <a:pt x="7" y="2269"/>
                  <a:pt x="0" y="2247"/>
                  <a:pt x="0" y="222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3"/>
                  <a:pt x="53" y="0"/>
                  <a:pt x="117" y="0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91" y="0"/>
                  <a:pt x="3644" y="53"/>
                  <a:pt x="3644" y="117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CBA40517-3E65-44E8-8CAE-E2BEC1F4F60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701624" y="1306430"/>
            <a:ext cx="3518752" cy="555157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5326E098-9BED-4F74-822F-BD908535D07F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6FC43B-D557-446D-B81B-2030DF4B03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858A2-FE58-4419-A530-D8040343CC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22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3FCD0886-7CF5-4D6D-8078-3860B61B9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596624" y="3044385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74746C04-C6B8-4066-AB97-8233EA50F6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3214" y="604056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5030D198-D0B2-445A-9488-39914FD017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2349" y="0"/>
            <a:ext cx="5852360" cy="3648442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317500" dir="9000000" algn="t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F6F7FCB-08E2-42F2-9A43-8D18BFA7FD39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5C053C7-93E6-40CE-969B-CAADD06482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17D0B-238E-4F29-9261-AB59555C9764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1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618DF-72EF-4436-AE5C-31EBA2B5077F}"/>
              </a:ext>
            </a:extLst>
          </p:cNvPr>
          <p:cNvSpPr/>
          <p:nvPr userDrawn="1"/>
        </p:nvSpPr>
        <p:spPr>
          <a:xfrm>
            <a:off x="1117600" y="1910720"/>
            <a:ext cx="6642100" cy="2725960"/>
          </a:xfrm>
          <a:prstGeom prst="rect">
            <a:avLst/>
          </a:prstGeom>
          <a:solidFill>
            <a:srgbClr val="FF6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937BE8-5AE3-411D-9521-1F29F9117A15}"/>
              </a:ext>
            </a:extLst>
          </p:cNvPr>
          <p:cNvSpPr/>
          <p:nvPr userDrawn="1"/>
        </p:nvSpPr>
        <p:spPr>
          <a:xfrm>
            <a:off x="7767860" y="1710548"/>
            <a:ext cx="4869848" cy="3126304"/>
          </a:xfrm>
          <a:prstGeom prst="roundRect">
            <a:avLst>
              <a:gd name="adj" fmla="val 5294"/>
            </a:avLst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>
            <a:outerShdw blurRad="317500" sx="102000" sy="102000" algn="ctr" rotWithShape="0">
              <a:prstClr val="black">
                <a:alpha val="1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AF09D4A-2F5A-40B7-A1B8-73A257D38D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16900" y="1910720"/>
            <a:ext cx="4372636" cy="272596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F5339CD4-2D00-4123-B8C9-D93074F22D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BD1D175-D749-4C23-8F40-23F82D5C36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31931D-A28A-42EF-8829-554A665AF45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1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1554322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0151-92E4-47EE-9500-467A9C1531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0442" y="-2762678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15446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6688135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9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C9C12E5B-83DB-42BF-A331-0D605F7D80F0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6C1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8F7C2-9862-48B2-9E1D-C098FDD4B1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02496-A5A5-424C-BDD1-7C571B40333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C5F6EB8-FFCE-4A95-BD2A-AEAE35F235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0442" y="-2930206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7AE4001-C161-447D-A3C5-465F75DE3B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40441" y="1579403"/>
            <a:ext cx="5527509" cy="2930206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3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89CDC837-3C09-4056-A1F9-F8898EE4051D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56737-2D7E-4CD8-A0F6-D117379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29AB8-BDA1-4F6F-821B-C293583BCE7B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31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Company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7C2257F5-E9DC-4258-97E6-68E6A4A2718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5C52C8-935E-44FD-9FCB-7E2503DF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68CB5-89A4-4C06-8778-E65D03A66E85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7EA-D0BD-4693-B48F-04B8071077C3}"/>
              </a:ext>
            </a:extLst>
          </p:cNvPr>
          <p:cNvSpPr txBox="1"/>
          <p:nvPr userDrawn="1"/>
        </p:nvSpPr>
        <p:spPr>
          <a:xfrm rot="16200000">
            <a:off x="-1435100" y="3305889"/>
            <a:ext cx="37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44D"/>
                </a:solidFill>
                <a:latin typeface="Montserrat Black" panose="00000A00000000000000" pitchFamily="50" charset="0"/>
              </a:rPr>
              <a:t>- SOBTONE -</a:t>
            </a:r>
          </a:p>
        </p:txBody>
      </p:sp>
    </p:spTree>
    <p:extLst>
      <p:ext uri="{BB962C8B-B14F-4D97-AF65-F5344CB8AC3E}">
        <p14:creationId xmlns:p14="http://schemas.microsoft.com/office/powerpoint/2010/main" val="33619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41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F1684-3160-46CA-9A68-BA68BC7A4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00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8309A7ED-3BF9-4F20-84C0-568A6C4F758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40303FB-6150-4B3C-BD4B-454ADE07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735C3-0641-4804-BB43-40CFD42E0B8F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D7271-D958-45AB-89F3-AA6D99EEFF37}"/>
              </a:ext>
            </a:extLst>
          </p:cNvPr>
          <p:cNvSpPr/>
          <p:nvPr userDrawn="1"/>
        </p:nvSpPr>
        <p:spPr>
          <a:xfrm>
            <a:off x="1291771" y="1466850"/>
            <a:ext cx="8591550" cy="3924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669B46-4DFB-4DED-A73B-5D7D377F76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1771" y="1466848"/>
            <a:ext cx="2876548" cy="3924302"/>
          </a:xfrm>
          <a:custGeom>
            <a:avLst/>
            <a:gdLst>
              <a:gd name="connsiteX0" fmla="*/ 0 w 2876548"/>
              <a:gd name="connsiteY0" fmla="*/ 0 h 3924302"/>
              <a:gd name="connsiteX1" fmla="*/ 2876548 w 2876548"/>
              <a:gd name="connsiteY1" fmla="*/ 0 h 3924302"/>
              <a:gd name="connsiteX2" fmla="*/ 2876548 w 2876548"/>
              <a:gd name="connsiteY2" fmla="*/ 3924302 h 3924302"/>
              <a:gd name="connsiteX3" fmla="*/ 0 w 2876548"/>
              <a:gd name="connsiteY3" fmla="*/ 3924302 h 392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48" h="3924302">
                <a:moveTo>
                  <a:pt x="0" y="0"/>
                </a:moveTo>
                <a:lnTo>
                  <a:pt x="2876548" y="0"/>
                </a:lnTo>
                <a:lnTo>
                  <a:pt x="2876548" y="3924302"/>
                </a:lnTo>
                <a:lnTo>
                  <a:pt x="0" y="3924302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 lang="en-US" sz="1800"/>
            </a:lvl1pPr>
          </a:lstStyle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E9965-398B-4CC0-A598-6806AB0C423C}"/>
              </a:ext>
            </a:extLst>
          </p:cNvPr>
          <p:cNvSpPr/>
          <p:nvPr userDrawn="1"/>
        </p:nvSpPr>
        <p:spPr>
          <a:xfrm>
            <a:off x="1" y="1466850"/>
            <a:ext cx="1291770" cy="3924300"/>
          </a:xfrm>
          <a:prstGeom prst="rect">
            <a:avLst/>
          </a:pr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6" grpId="0" animBg="1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E3E50A46-9015-469A-80E0-1A5AF20E2A43}"/>
              </a:ext>
            </a:extLst>
          </p:cNvPr>
          <p:cNvSpPr>
            <a:spLocks/>
          </p:cNvSpPr>
          <p:nvPr userDrawn="1"/>
        </p:nvSpPr>
        <p:spPr bwMode="auto">
          <a:xfrm>
            <a:off x="2778125" y="0"/>
            <a:ext cx="3852863" cy="6092825"/>
          </a:xfrm>
          <a:custGeom>
            <a:avLst/>
            <a:gdLst>
              <a:gd name="T0" fmla="*/ 2200 w 2424"/>
              <a:gd name="T1" fmla="*/ 702 h 3838"/>
              <a:gd name="T2" fmla="*/ 1096 w 2424"/>
              <a:gd name="T3" fmla="*/ 2016 h 3838"/>
              <a:gd name="T4" fmla="*/ 1336 w 2424"/>
              <a:gd name="T5" fmla="*/ 3310 h 3838"/>
              <a:gd name="T6" fmla="*/ 344 w 2424"/>
              <a:gd name="T7" fmla="*/ 3100 h 3838"/>
              <a:gd name="T8" fmla="*/ 0 w 2424"/>
              <a:gd name="T9" fmla="*/ 996 h 3838"/>
              <a:gd name="T10" fmla="*/ 461 w 2424"/>
              <a:gd name="T11" fmla="*/ 0 h 3838"/>
              <a:gd name="T12" fmla="*/ 2413 w 2424"/>
              <a:gd name="T13" fmla="*/ 0 h 3838"/>
              <a:gd name="T14" fmla="*/ 2200 w 2424"/>
              <a:gd name="T15" fmla="*/ 702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4" h="3838">
                <a:moveTo>
                  <a:pt x="2200" y="702"/>
                </a:moveTo>
                <a:cubicBezTo>
                  <a:pt x="1776" y="1214"/>
                  <a:pt x="1207" y="1524"/>
                  <a:pt x="1096" y="2016"/>
                </a:cubicBezTo>
                <a:cubicBezTo>
                  <a:pt x="996" y="2463"/>
                  <a:pt x="1056" y="2782"/>
                  <a:pt x="1336" y="3310"/>
                </a:cubicBezTo>
                <a:cubicBezTo>
                  <a:pt x="1616" y="3838"/>
                  <a:pt x="344" y="3100"/>
                  <a:pt x="344" y="31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996"/>
                  <a:pt x="370" y="199"/>
                  <a:pt x="461" y="0"/>
                </a:cubicBezTo>
                <a:cubicBezTo>
                  <a:pt x="2413" y="0"/>
                  <a:pt x="2413" y="0"/>
                  <a:pt x="2413" y="0"/>
                </a:cubicBezTo>
                <a:cubicBezTo>
                  <a:pt x="2424" y="239"/>
                  <a:pt x="2376" y="490"/>
                  <a:pt x="2200" y="70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F6C991-5D70-4B92-AF4F-234A59281D72}"/>
              </a:ext>
            </a:extLst>
          </p:cNvPr>
          <p:cNvSpPr>
            <a:spLocks/>
          </p:cNvSpPr>
          <p:nvPr userDrawn="1"/>
        </p:nvSpPr>
        <p:spPr bwMode="auto">
          <a:xfrm rot="5107000">
            <a:off x="2045166" y="1660067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4AE2CFD-DF9A-4874-980F-D25AB1005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C1332-5AD1-46A6-BA7E-AFC0C61149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1739" y="3175"/>
            <a:ext cx="5910263" cy="6851650"/>
          </a:xfrm>
          <a:custGeom>
            <a:avLst/>
            <a:gdLst>
              <a:gd name="connsiteX0" fmla="*/ 0 w 5910263"/>
              <a:gd name="connsiteY0" fmla="*/ 0 h 6851650"/>
              <a:gd name="connsiteX1" fmla="*/ 5910263 w 5910263"/>
              <a:gd name="connsiteY1" fmla="*/ 0 h 6851650"/>
              <a:gd name="connsiteX2" fmla="*/ 5910263 w 5910263"/>
              <a:gd name="connsiteY2" fmla="*/ 6851650 h 6851650"/>
              <a:gd name="connsiteX3" fmla="*/ 2328863 w 5910263"/>
              <a:gd name="connsiteY3" fmla="*/ 6851650 h 6851650"/>
              <a:gd name="connsiteX4" fmla="*/ 1150938 w 5910263"/>
              <a:gd name="connsiteY4" fmla="*/ 5722397 h 6851650"/>
              <a:gd name="connsiteX5" fmla="*/ 1652588 w 5910263"/>
              <a:gd name="connsiteY5" fmla="*/ 3730343 h 6851650"/>
              <a:gd name="connsiteX6" fmla="*/ 1976438 w 5910263"/>
              <a:gd name="connsiteY6" fmla="*/ 1265652 h 6851650"/>
              <a:gd name="connsiteX7" fmla="*/ 0 w 5910263"/>
              <a:gd name="connsiteY7" fmla="*/ 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10263" h="6851650">
                <a:moveTo>
                  <a:pt x="0" y="0"/>
                </a:moveTo>
                <a:lnTo>
                  <a:pt x="5910263" y="0"/>
                </a:lnTo>
                <a:cubicBezTo>
                  <a:pt x="5910263" y="6851650"/>
                  <a:pt x="5910263" y="6851650"/>
                  <a:pt x="5910263" y="6851650"/>
                </a:cubicBezTo>
                <a:cubicBezTo>
                  <a:pt x="2328863" y="6851650"/>
                  <a:pt x="2328863" y="6851650"/>
                  <a:pt x="2328863" y="6851650"/>
                </a:cubicBezTo>
                <a:cubicBezTo>
                  <a:pt x="1735138" y="6574095"/>
                  <a:pt x="1320800" y="6231512"/>
                  <a:pt x="1150938" y="5722397"/>
                </a:cubicBezTo>
                <a:cubicBezTo>
                  <a:pt x="950913" y="5122877"/>
                  <a:pt x="1035050" y="4781881"/>
                  <a:pt x="1652588" y="3730343"/>
                </a:cubicBezTo>
                <a:cubicBezTo>
                  <a:pt x="2197100" y="2805687"/>
                  <a:pt x="2443163" y="2122108"/>
                  <a:pt x="1976438" y="1265652"/>
                </a:cubicBezTo>
                <a:cubicBezTo>
                  <a:pt x="1654175" y="672477"/>
                  <a:pt x="742950" y="255351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81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BBB6C0FB-CEDF-4312-BEB0-9351A6273E20}"/>
              </a:ext>
            </a:extLst>
          </p:cNvPr>
          <p:cNvSpPr>
            <a:spLocks/>
          </p:cNvSpPr>
          <p:nvPr userDrawn="1"/>
        </p:nvSpPr>
        <p:spPr bwMode="auto">
          <a:xfrm>
            <a:off x="0" y="3873500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771FEE-E60D-4494-9362-469866CB8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700" y="3289116"/>
            <a:ext cx="12192000" cy="3572060"/>
          </a:xfrm>
          <a:custGeom>
            <a:avLst/>
            <a:gdLst>
              <a:gd name="connsiteX0" fmla="*/ 9857640 w 12192000"/>
              <a:gd name="connsiteY0" fmla="*/ 9 h 3572060"/>
              <a:gd name="connsiteX1" fmla="*/ 12192000 w 12192000"/>
              <a:gd name="connsiteY1" fmla="*/ 393885 h 3572060"/>
              <a:gd name="connsiteX2" fmla="*/ 12192000 w 12192000"/>
              <a:gd name="connsiteY2" fmla="*/ 3543485 h 3572060"/>
              <a:gd name="connsiteX3" fmla="*/ 0 w 12192000"/>
              <a:gd name="connsiteY3" fmla="*/ 3572060 h 3572060"/>
              <a:gd name="connsiteX4" fmla="*/ 0 w 12192000"/>
              <a:gd name="connsiteY4" fmla="*/ 844735 h 3572060"/>
              <a:gd name="connsiteX5" fmla="*/ 3429000 w 12192000"/>
              <a:gd name="connsiteY5" fmla="*/ 1924235 h 3572060"/>
              <a:gd name="connsiteX6" fmla="*/ 9147175 w 12192000"/>
              <a:gd name="connsiteY6" fmla="*/ 36697 h 3572060"/>
              <a:gd name="connsiteX7" fmla="*/ 9857640 w 12192000"/>
              <a:gd name="connsiteY7" fmla="*/ 9 h 35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60">
                <a:moveTo>
                  <a:pt x="9857640" y="9"/>
                </a:moveTo>
                <a:cubicBezTo>
                  <a:pt x="10844355" y="-1533"/>
                  <a:pt x="11652845" y="202988"/>
                  <a:pt x="12192000" y="393885"/>
                </a:cubicBezTo>
                <a:lnTo>
                  <a:pt x="12192000" y="3543485"/>
                </a:lnTo>
                <a:cubicBezTo>
                  <a:pt x="0" y="3572060"/>
                  <a:pt x="0" y="3572060"/>
                  <a:pt x="0" y="3572060"/>
                </a:cubicBezTo>
                <a:cubicBezTo>
                  <a:pt x="0" y="844735"/>
                  <a:pt x="0" y="844735"/>
                  <a:pt x="0" y="844735"/>
                </a:cubicBezTo>
                <a:cubicBezTo>
                  <a:pt x="1050925" y="970147"/>
                  <a:pt x="2209800" y="1954397"/>
                  <a:pt x="3429000" y="1924235"/>
                </a:cubicBezTo>
                <a:cubicBezTo>
                  <a:pt x="4962526" y="1886135"/>
                  <a:pt x="6908800" y="265297"/>
                  <a:pt x="9147175" y="36697"/>
                </a:cubicBezTo>
                <a:cubicBezTo>
                  <a:pt x="9392741" y="11694"/>
                  <a:pt x="9629936" y="365"/>
                  <a:pt x="9857640" y="9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600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81D81FF-AAA2-4084-8502-B4FBD00D02E3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6495294" y="1403759"/>
            <a:ext cx="5568950" cy="1758950"/>
          </a:xfrm>
          <a:custGeom>
            <a:avLst/>
            <a:gdLst>
              <a:gd name="T0" fmla="*/ 3508 w 3508"/>
              <a:gd name="T1" fmla="*/ 512 h 1108"/>
              <a:gd name="T2" fmla="*/ 2172 w 3508"/>
              <a:gd name="T3" fmla="*/ 616 h 1108"/>
              <a:gd name="T4" fmla="*/ 780 w 3508"/>
              <a:gd name="T5" fmla="*/ 32 h 1108"/>
              <a:gd name="T6" fmla="*/ 0 w 3508"/>
              <a:gd name="T7" fmla="*/ 304 h 1108"/>
              <a:gd name="T8" fmla="*/ 1204 w 3508"/>
              <a:gd name="T9" fmla="*/ 1108 h 1108"/>
              <a:gd name="T10" fmla="*/ 2744 w 3508"/>
              <a:gd name="T11" fmla="*/ 1036 h 1108"/>
              <a:gd name="T12" fmla="*/ 3360 w 3508"/>
              <a:gd name="T13" fmla="*/ 772 h 1108"/>
              <a:gd name="T14" fmla="*/ 3508 w 3508"/>
              <a:gd name="T15" fmla="*/ 512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8" h="1108">
                <a:moveTo>
                  <a:pt x="3508" y="512"/>
                </a:moveTo>
                <a:cubicBezTo>
                  <a:pt x="3376" y="564"/>
                  <a:pt x="2744" y="748"/>
                  <a:pt x="2172" y="616"/>
                </a:cubicBezTo>
                <a:cubicBezTo>
                  <a:pt x="1620" y="489"/>
                  <a:pt x="1292" y="64"/>
                  <a:pt x="780" y="32"/>
                </a:cubicBezTo>
                <a:cubicBezTo>
                  <a:pt x="268" y="0"/>
                  <a:pt x="0" y="304"/>
                  <a:pt x="0" y="304"/>
                </a:cubicBezTo>
                <a:cubicBezTo>
                  <a:pt x="1204" y="1108"/>
                  <a:pt x="1204" y="1108"/>
                  <a:pt x="1204" y="1108"/>
                </a:cubicBezTo>
                <a:cubicBezTo>
                  <a:pt x="2744" y="1036"/>
                  <a:pt x="2744" y="1036"/>
                  <a:pt x="2744" y="1036"/>
                </a:cubicBezTo>
                <a:cubicBezTo>
                  <a:pt x="3360" y="772"/>
                  <a:pt x="3360" y="772"/>
                  <a:pt x="3360" y="772"/>
                </a:cubicBezTo>
                <a:lnTo>
                  <a:pt x="3508" y="512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CA49F31-6B7A-41E2-A82E-3CA836404F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33" y="-25400"/>
            <a:ext cx="12192000" cy="3572059"/>
          </a:xfrm>
          <a:custGeom>
            <a:avLst/>
            <a:gdLst>
              <a:gd name="connsiteX0" fmla="*/ 12192000 w 12192000"/>
              <a:gd name="connsiteY0" fmla="*/ 0 h 3572059"/>
              <a:gd name="connsiteX1" fmla="*/ 12192000 w 12192000"/>
              <a:gd name="connsiteY1" fmla="*/ 2727325 h 3572059"/>
              <a:gd name="connsiteX2" fmla="*/ 8763000 w 12192000"/>
              <a:gd name="connsiteY2" fmla="*/ 1647825 h 3572059"/>
              <a:gd name="connsiteX3" fmla="*/ 3044825 w 12192000"/>
              <a:gd name="connsiteY3" fmla="*/ 3535363 h 3572059"/>
              <a:gd name="connsiteX4" fmla="*/ 2334360 w 12192000"/>
              <a:gd name="connsiteY4" fmla="*/ 3572051 h 3572059"/>
              <a:gd name="connsiteX5" fmla="*/ 0 w 12192000"/>
              <a:gd name="connsiteY5" fmla="*/ 3178175 h 3572059"/>
              <a:gd name="connsiteX6" fmla="*/ 0 w 12192000"/>
              <a:gd name="connsiteY6" fmla="*/ 28575 h 3572059"/>
              <a:gd name="connsiteX7" fmla="*/ 12192000 w 12192000"/>
              <a:gd name="connsiteY7" fmla="*/ 0 h 35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572059">
                <a:moveTo>
                  <a:pt x="12192000" y="0"/>
                </a:moveTo>
                <a:cubicBezTo>
                  <a:pt x="12192000" y="2727325"/>
                  <a:pt x="12192000" y="2727325"/>
                  <a:pt x="12192000" y="2727325"/>
                </a:cubicBezTo>
                <a:cubicBezTo>
                  <a:pt x="11141075" y="2601913"/>
                  <a:pt x="9982200" y="1617663"/>
                  <a:pt x="8763000" y="1647825"/>
                </a:cubicBezTo>
                <a:cubicBezTo>
                  <a:pt x="7229474" y="1685925"/>
                  <a:pt x="5283201" y="3306763"/>
                  <a:pt x="3044825" y="3535363"/>
                </a:cubicBezTo>
                <a:cubicBezTo>
                  <a:pt x="2799259" y="3560366"/>
                  <a:pt x="2562064" y="3571695"/>
                  <a:pt x="2334360" y="3572051"/>
                </a:cubicBezTo>
                <a:cubicBezTo>
                  <a:pt x="1347645" y="3573593"/>
                  <a:pt x="539155" y="3369072"/>
                  <a:pt x="0" y="3178175"/>
                </a:cubicBezTo>
                <a:lnTo>
                  <a:pt x="0" y="28575"/>
                </a:lnTo>
                <a:cubicBezTo>
                  <a:pt x="12192000" y="0"/>
                  <a:pt x="12192000" y="0"/>
                  <a:pt x="1219200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42AEF0-FE5F-4F33-BDD6-866B4E19E7EC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FB0464A-B309-4F65-8DDC-6466D62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2AC95-1F2C-4C6C-8A5C-CA0535F1CC8D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30207A4-8BE3-4286-856B-CBE79CD43C53}"/>
              </a:ext>
            </a:extLst>
          </p:cNvPr>
          <p:cNvSpPr>
            <a:spLocks/>
          </p:cNvSpPr>
          <p:nvPr userDrawn="1"/>
        </p:nvSpPr>
        <p:spPr bwMode="auto">
          <a:xfrm>
            <a:off x="2216997" y="2638425"/>
            <a:ext cx="3668713" cy="4219575"/>
          </a:xfrm>
          <a:custGeom>
            <a:avLst/>
            <a:gdLst>
              <a:gd name="T0" fmla="*/ 1949 w 2309"/>
              <a:gd name="T1" fmla="*/ 2178 h 2658"/>
              <a:gd name="T2" fmla="*/ 1944 w 2309"/>
              <a:gd name="T3" fmla="*/ 2658 h 2658"/>
              <a:gd name="T4" fmla="*/ 0 w 2309"/>
              <a:gd name="T5" fmla="*/ 2658 h 2658"/>
              <a:gd name="T6" fmla="*/ 455 w 2309"/>
              <a:gd name="T7" fmla="*/ 1458 h 2658"/>
              <a:gd name="T8" fmla="*/ 1031 w 2309"/>
              <a:gd name="T9" fmla="*/ 72 h 2658"/>
              <a:gd name="T10" fmla="*/ 2039 w 2309"/>
              <a:gd name="T11" fmla="*/ 0 h 2658"/>
              <a:gd name="T12" fmla="*/ 2309 w 2309"/>
              <a:gd name="T13" fmla="*/ 126 h 2658"/>
              <a:gd name="T14" fmla="*/ 1361 w 2309"/>
              <a:gd name="T15" fmla="*/ 984 h 2658"/>
              <a:gd name="T16" fmla="*/ 1949 w 2309"/>
              <a:gd name="T17" fmla="*/ 2178 h 2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09" h="2658">
                <a:moveTo>
                  <a:pt x="1949" y="2178"/>
                </a:moveTo>
                <a:cubicBezTo>
                  <a:pt x="1971" y="2325"/>
                  <a:pt x="1976" y="2492"/>
                  <a:pt x="1944" y="2658"/>
                </a:cubicBezTo>
                <a:cubicBezTo>
                  <a:pt x="0" y="2658"/>
                  <a:pt x="0" y="2658"/>
                  <a:pt x="0" y="2658"/>
                </a:cubicBezTo>
                <a:cubicBezTo>
                  <a:pt x="183" y="2183"/>
                  <a:pt x="455" y="1474"/>
                  <a:pt x="455" y="1458"/>
                </a:cubicBezTo>
                <a:cubicBezTo>
                  <a:pt x="455" y="1434"/>
                  <a:pt x="1031" y="72"/>
                  <a:pt x="1031" y="72"/>
                </a:cubicBezTo>
                <a:cubicBezTo>
                  <a:pt x="2039" y="0"/>
                  <a:pt x="2039" y="0"/>
                  <a:pt x="2039" y="0"/>
                </a:cubicBezTo>
                <a:cubicBezTo>
                  <a:pt x="2309" y="126"/>
                  <a:pt x="2309" y="126"/>
                  <a:pt x="2309" y="126"/>
                </a:cubicBezTo>
                <a:cubicBezTo>
                  <a:pt x="1985" y="276"/>
                  <a:pt x="1373" y="522"/>
                  <a:pt x="1361" y="984"/>
                </a:cubicBezTo>
                <a:cubicBezTo>
                  <a:pt x="1349" y="1446"/>
                  <a:pt x="1901" y="1848"/>
                  <a:pt x="1949" y="2178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577741-C48A-4EAF-A7B5-5BC2F519C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229709" cy="6858000"/>
          </a:xfrm>
          <a:custGeom>
            <a:avLst/>
            <a:gdLst>
              <a:gd name="connsiteX0" fmla="*/ 0 w 8229709"/>
              <a:gd name="connsiteY0" fmla="*/ 0 h 6858000"/>
              <a:gd name="connsiteX1" fmla="*/ 8229598 w 8229709"/>
              <a:gd name="connsiteY1" fmla="*/ 0 h 6858000"/>
              <a:gd name="connsiteX2" fmla="*/ 7884778 w 8229709"/>
              <a:gd name="connsiteY2" fmla="*/ 409575 h 6858000"/>
              <a:gd name="connsiteX3" fmla="*/ 6959961 w 8229709"/>
              <a:gd name="connsiteY3" fmla="*/ 1390650 h 6858000"/>
              <a:gd name="connsiteX4" fmla="*/ 6159089 w 8229709"/>
              <a:gd name="connsiteY4" fmla="*/ 2733675 h 6858000"/>
              <a:gd name="connsiteX5" fmla="*/ 3889951 w 8229709"/>
              <a:gd name="connsiteY5" fmla="*/ 3838575 h 6858000"/>
              <a:gd name="connsiteX6" fmla="*/ 4061567 w 8229709"/>
              <a:gd name="connsiteY6" fmla="*/ 5953125 h 6858000"/>
              <a:gd name="connsiteX7" fmla="*/ 3050942 w 8229709"/>
              <a:gd name="connsiteY7" fmla="*/ 6858000 h 6858000"/>
              <a:gd name="connsiteX8" fmla="*/ 0 w 8229709"/>
              <a:gd name="connsiteY8" fmla="*/ 6858000 h 6858000"/>
              <a:gd name="connsiteX9" fmla="*/ 0 w 8229709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29709" h="6858000">
                <a:moveTo>
                  <a:pt x="0" y="0"/>
                </a:moveTo>
                <a:cubicBezTo>
                  <a:pt x="8229598" y="0"/>
                  <a:pt x="8229598" y="0"/>
                  <a:pt x="8229598" y="0"/>
                </a:cubicBezTo>
                <a:cubicBezTo>
                  <a:pt x="8232776" y="130175"/>
                  <a:pt x="8169215" y="274638"/>
                  <a:pt x="7884778" y="409575"/>
                </a:cubicBezTo>
                <a:cubicBezTo>
                  <a:pt x="7408069" y="638175"/>
                  <a:pt x="7007632" y="1000125"/>
                  <a:pt x="6959961" y="1390650"/>
                </a:cubicBezTo>
                <a:cubicBezTo>
                  <a:pt x="6912290" y="1781175"/>
                  <a:pt x="6902756" y="2390775"/>
                  <a:pt x="6159089" y="2733675"/>
                </a:cubicBezTo>
                <a:cubicBezTo>
                  <a:pt x="5415422" y="3076575"/>
                  <a:pt x="4185511" y="3009900"/>
                  <a:pt x="3889951" y="3838575"/>
                </a:cubicBezTo>
                <a:cubicBezTo>
                  <a:pt x="3594391" y="4667250"/>
                  <a:pt x="4271319" y="5372100"/>
                  <a:pt x="4061567" y="5953125"/>
                </a:cubicBezTo>
                <a:cubicBezTo>
                  <a:pt x="3945567" y="6275388"/>
                  <a:pt x="3581679" y="6599238"/>
                  <a:pt x="3050942" y="6858000"/>
                </a:cubicBezTo>
                <a:cubicBezTo>
                  <a:pt x="0" y="6858000"/>
                  <a:pt x="0" y="6858000"/>
                  <a:pt x="0" y="685800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319CFD5-A20E-49E3-A8D2-7C5AF52B6F02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C44D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DFDC98-34C1-421F-B6A8-72B1A6E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7968A-8641-4413-B84C-1FD8116D26C6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4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A57373-7DAE-404E-94AB-13069D92867C}"/>
              </a:ext>
            </a:extLst>
          </p:cNvPr>
          <p:cNvSpPr>
            <a:spLocks/>
          </p:cNvSpPr>
          <p:nvPr userDrawn="1"/>
        </p:nvSpPr>
        <p:spPr bwMode="auto">
          <a:xfrm rot="16493000" flipH="1">
            <a:off x="5041843" y="1657875"/>
            <a:ext cx="5038996" cy="1711897"/>
          </a:xfrm>
          <a:custGeom>
            <a:avLst/>
            <a:gdLst>
              <a:gd name="connsiteX0" fmla="*/ 0 w 5038996"/>
              <a:gd name="connsiteY0" fmla="*/ 789436 h 1711897"/>
              <a:gd name="connsiteX1" fmla="*/ 60127 w 5038996"/>
              <a:gd name="connsiteY1" fmla="*/ 85679 h 1711897"/>
              <a:gd name="connsiteX2" fmla="*/ 171920 w 5038996"/>
              <a:gd name="connsiteY2" fmla="*/ 49784 h 1711897"/>
              <a:gd name="connsiteX3" fmla="*/ 708296 w 5038996"/>
              <a:gd name="connsiteY3" fmla="*/ 3747 h 1711897"/>
              <a:gd name="connsiteX4" fmla="*/ 2918096 w 5038996"/>
              <a:gd name="connsiteY4" fmla="*/ 930847 h 1711897"/>
              <a:gd name="connsiteX5" fmla="*/ 5038996 w 5038996"/>
              <a:gd name="connsiteY5" fmla="*/ 765747 h 1711897"/>
              <a:gd name="connsiteX6" fmla="*/ 4804046 w 5038996"/>
              <a:gd name="connsiteY6" fmla="*/ 1178497 h 1711897"/>
              <a:gd name="connsiteX7" fmla="*/ 3826146 w 5038996"/>
              <a:gd name="connsiteY7" fmla="*/ 1597597 h 1711897"/>
              <a:gd name="connsiteX8" fmla="*/ 1381396 w 5038996"/>
              <a:gd name="connsiteY8" fmla="*/ 1711897 h 1711897"/>
              <a:gd name="connsiteX9" fmla="*/ 100941 w 5038996"/>
              <a:gd name="connsiteY9" fmla="*/ 856842 h 171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8996" h="1711897">
                <a:moveTo>
                  <a:pt x="0" y="789436"/>
                </a:moveTo>
                <a:lnTo>
                  <a:pt x="60127" y="85679"/>
                </a:lnTo>
                <a:lnTo>
                  <a:pt x="171920" y="49784"/>
                </a:lnTo>
                <a:cubicBezTo>
                  <a:pt x="326105" y="11684"/>
                  <a:pt x="505096" y="-8953"/>
                  <a:pt x="708296" y="3747"/>
                </a:cubicBezTo>
                <a:cubicBezTo>
                  <a:pt x="1521096" y="54547"/>
                  <a:pt x="2041796" y="729234"/>
                  <a:pt x="2918096" y="930847"/>
                </a:cubicBezTo>
                <a:cubicBezTo>
                  <a:pt x="3826146" y="1140397"/>
                  <a:pt x="4829446" y="848297"/>
                  <a:pt x="5038996" y="765747"/>
                </a:cubicBezTo>
                <a:lnTo>
                  <a:pt x="4804046" y="1178497"/>
                </a:lnTo>
                <a:cubicBezTo>
                  <a:pt x="4804046" y="1178497"/>
                  <a:pt x="4804046" y="1178497"/>
                  <a:pt x="3826146" y="1597597"/>
                </a:cubicBezTo>
                <a:cubicBezTo>
                  <a:pt x="3826146" y="1597597"/>
                  <a:pt x="3826146" y="1597597"/>
                  <a:pt x="1381396" y="1711897"/>
                </a:cubicBezTo>
                <a:cubicBezTo>
                  <a:pt x="1381396" y="1711897"/>
                  <a:pt x="1381396" y="1711897"/>
                  <a:pt x="100941" y="85684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E4258BAF-BB67-415D-9074-7300A36E08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7179271" y="-1"/>
            <a:ext cx="5012729" cy="6858000"/>
          </a:xfrm>
          <a:custGeom>
            <a:avLst/>
            <a:gdLst>
              <a:gd name="connsiteX0" fmla="*/ 0 w 5209690"/>
              <a:gd name="connsiteY0" fmla="*/ 0 h 6858000"/>
              <a:gd name="connsiteX1" fmla="*/ 4885889 w 5209690"/>
              <a:gd name="connsiteY1" fmla="*/ 0 h 6858000"/>
              <a:gd name="connsiteX2" fmla="*/ 3757398 w 5209690"/>
              <a:gd name="connsiteY2" fmla="*/ 2012950 h 6858000"/>
              <a:gd name="connsiteX3" fmla="*/ 4978076 w 5209690"/>
              <a:gd name="connsiteY3" fmla="*/ 5289550 h 6858000"/>
              <a:gd name="connsiteX4" fmla="*/ 5191058 w 5209690"/>
              <a:gd name="connsiteY4" fmla="*/ 6858000 h 6858000"/>
              <a:gd name="connsiteX5" fmla="*/ 0 w 5209690"/>
              <a:gd name="connsiteY5" fmla="*/ 6858000 h 6858000"/>
              <a:gd name="connsiteX6" fmla="*/ 0 w 5209690"/>
              <a:gd name="connsiteY6" fmla="*/ 0 h 6858000"/>
              <a:gd name="connsiteX0" fmla="*/ 0 w 5207723"/>
              <a:gd name="connsiteY0" fmla="*/ 151929 h 7009929"/>
              <a:gd name="connsiteX1" fmla="*/ 4885889 w 5207723"/>
              <a:gd name="connsiteY1" fmla="*/ 151929 h 7009929"/>
              <a:gd name="connsiteX2" fmla="*/ 4100298 w 5207723"/>
              <a:gd name="connsiteY2" fmla="*/ 2202979 h 7009929"/>
              <a:gd name="connsiteX3" fmla="*/ 4978076 w 5207723"/>
              <a:gd name="connsiteY3" fmla="*/ 5441479 h 7009929"/>
              <a:gd name="connsiteX4" fmla="*/ 5191058 w 5207723"/>
              <a:gd name="connsiteY4" fmla="*/ 7009929 h 7009929"/>
              <a:gd name="connsiteX5" fmla="*/ 0 w 5207723"/>
              <a:gd name="connsiteY5" fmla="*/ 7009929 h 7009929"/>
              <a:gd name="connsiteX6" fmla="*/ 0 w 5207723"/>
              <a:gd name="connsiteY6" fmla="*/ 151929 h 7009929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207723"/>
              <a:gd name="connsiteY0" fmla="*/ 155692 h 7013692"/>
              <a:gd name="connsiteX1" fmla="*/ 4885889 w 5207723"/>
              <a:gd name="connsiteY1" fmla="*/ 155692 h 7013692"/>
              <a:gd name="connsiteX2" fmla="*/ 4100298 w 5207723"/>
              <a:gd name="connsiteY2" fmla="*/ 2257542 h 7013692"/>
              <a:gd name="connsiteX3" fmla="*/ 4978076 w 5207723"/>
              <a:gd name="connsiteY3" fmla="*/ 5445242 h 7013692"/>
              <a:gd name="connsiteX4" fmla="*/ 5191058 w 5207723"/>
              <a:gd name="connsiteY4" fmla="*/ 7013692 h 7013692"/>
              <a:gd name="connsiteX5" fmla="*/ 0 w 5207723"/>
              <a:gd name="connsiteY5" fmla="*/ 7013692 h 7013692"/>
              <a:gd name="connsiteX6" fmla="*/ 0 w 520772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155692 h 7013692"/>
              <a:gd name="connsiteX1" fmla="*/ 4885889 w 5073993"/>
              <a:gd name="connsiteY1" fmla="*/ 155692 h 7013692"/>
              <a:gd name="connsiteX2" fmla="*/ 4100298 w 5073993"/>
              <a:gd name="connsiteY2" fmla="*/ 2257542 h 7013692"/>
              <a:gd name="connsiteX3" fmla="*/ 4978076 w 5073993"/>
              <a:gd name="connsiteY3" fmla="*/ 5445242 h 7013692"/>
              <a:gd name="connsiteX4" fmla="*/ 4810058 w 5073993"/>
              <a:gd name="connsiteY4" fmla="*/ 7000992 h 7013692"/>
              <a:gd name="connsiteX5" fmla="*/ 0 w 5073993"/>
              <a:gd name="connsiteY5" fmla="*/ 7013692 h 7013692"/>
              <a:gd name="connsiteX6" fmla="*/ 0 w 5073993"/>
              <a:gd name="connsiteY6" fmla="*/ 155692 h 7013692"/>
              <a:gd name="connsiteX0" fmla="*/ 0 w 5073993"/>
              <a:gd name="connsiteY0" fmla="*/ 0 h 6858000"/>
              <a:gd name="connsiteX1" fmla="*/ 4885889 w 5073993"/>
              <a:gd name="connsiteY1" fmla="*/ 0 h 6858000"/>
              <a:gd name="connsiteX2" fmla="*/ 4100298 w 5073993"/>
              <a:gd name="connsiteY2" fmla="*/ 2101850 h 6858000"/>
              <a:gd name="connsiteX3" fmla="*/ 4978076 w 5073993"/>
              <a:gd name="connsiteY3" fmla="*/ 5289550 h 6858000"/>
              <a:gd name="connsiteX4" fmla="*/ 4810058 w 5073993"/>
              <a:gd name="connsiteY4" fmla="*/ 6845300 h 6858000"/>
              <a:gd name="connsiteX5" fmla="*/ 0 w 5073993"/>
              <a:gd name="connsiteY5" fmla="*/ 6858000 h 6858000"/>
              <a:gd name="connsiteX6" fmla="*/ 0 w 5073993"/>
              <a:gd name="connsiteY6" fmla="*/ 0 h 6858000"/>
              <a:gd name="connsiteX0" fmla="*/ 0 w 5024109"/>
              <a:gd name="connsiteY0" fmla="*/ 0 h 6858000"/>
              <a:gd name="connsiteX1" fmla="*/ 4885889 w 5024109"/>
              <a:gd name="connsiteY1" fmla="*/ 0 h 6858000"/>
              <a:gd name="connsiteX2" fmla="*/ 4100298 w 5024109"/>
              <a:gd name="connsiteY2" fmla="*/ 2101850 h 6858000"/>
              <a:gd name="connsiteX3" fmla="*/ 4978076 w 5024109"/>
              <a:gd name="connsiteY3" fmla="*/ 5289550 h 6858000"/>
              <a:gd name="connsiteX4" fmla="*/ 4810058 w 5024109"/>
              <a:gd name="connsiteY4" fmla="*/ 6845300 h 6858000"/>
              <a:gd name="connsiteX5" fmla="*/ 0 w 5024109"/>
              <a:gd name="connsiteY5" fmla="*/ 6858000 h 6858000"/>
              <a:gd name="connsiteX6" fmla="*/ 0 w 5024109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6810"/>
              <a:gd name="connsiteY0" fmla="*/ 0 h 6858000"/>
              <a:gd name="connsiteX1" fmla="*/ 4885889 w 5016810"/>
              <a:gd name="connsiteY1" fmla="*/ 0 h 6858000"/>
              <a:gd name="connsiteX2" fmla="*/ 4201898 w 5016810"/>
              <a:gd name="connsiteY2" fmla="*/ 2127250 h 6858000"/>
              <a:gd name="connsiteX3" fmla="*/ 4978076 w 5016810"/>
              <a:gd name="connsiteY3" fmla="*/ 5289550 h 6858000"/>
              <a:gd name="connsiteX4" fmla="*/ 4810058 w 5016810"/>
              <a:gd name="connsiteY4" fmla="*/ 6845300 h 6858000"/>
              <a:gd name="connsiteX5" fmla="*/ 0 w 5016810"/>
              <a:gd name="connsiteY5" fmla="*/ 6858000 h 6858000"/>
              <a:gd name="connsiteX6" fmla="*/ 0 w 5016810"/>
              <a:gd name="connsiteY6" fmla="*/ 0 h 6858000"/>
              <a:gd name="connsiteX0" fmla="*/ 0 w 5012729"/>
              <a:gd name="connsiteY0" fmla="*/ 0 h 6858000"/>
              <a:gd name="connsiteX1" fmla="*/ 4885889 w 5012729"/>
              <a:gd name="connsiteY1" fmla="*/ 0 h 6858000"/>
              <a:gd name="connsiteX2" fmla="*/ 4259048 w 5012729"/>
              <a:gd name="connsiteY2" fmla="*/ 2212975 h 6858000"/>
              <a:gd name="connsiteX3" fmla="*/ 4978076 w 5012729"/>
              <a:gd name="connsiteY3" fmla="*/ 5289550 h 6858000"/>
              <a:gd name="connsiteX4" fmla="*/ 4810058 w 5012729"/>
              <a:gd name="connsiteY4" fmla="*/ 6845300 h 6858000"/>
              <a:gd name="connsiteX5" fmla="*/ 0 w 5012729"/>
              <a:gd name="connsiteY5" fmla="*/ 6858000 h 6858000"/>
              <a:gd name="connsiteX6" fmla="*/ 0 w 501272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2729" h="6858000">
                <a:moveTo>
                  <a:pt x="0" y="0"/>
                </a:moveTo>
                <a:lnTo>
                  <a:pt x="4885889" y="0"/>
                </a:lnTo>
                <a:cubicBezTo>
                  <a:pt x="4464372" y="807508"/>
                  <a:pt x="4306704" y="1263650"/>
                  <a:pt x="4259048" y="2212975"/>
                </a:cubicBezTo>
                <a:cubicBezTo>
                  <a:pt x="4246286" y="3222625"/>
                  <a:pt x="4886241" y="4517496"/>
                  <a:pt x="4978076" y="5289550"/>
                </a:cubicBezTo>
                <a:cubicBezTo>
                  <a:pt x="5069911" y="6061604"/>
                  <a:pt x="4967288" y="6403975"/>
                  <a:pt x="4810058" y="68453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54DF253-8175-4BFD-8862-8487AF3F1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91782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484A85-8FDA-44BB-9329-4A4CFD8EC3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32069" y="1729685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5" y="-5334"/>
                  <a:pt x="2259466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3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B2C93A-F71D-4622-82EF-8BCA4770DBD6}"/>
              </a:ext>
            </a:extLst>
          </p:cNvPr>
          <p:cNvSpPr>
            <a:spLocks/>
          </p:cNvSpPr>
          <p:nvPr userDrawn="1"/>
        </p:nvSpPr>
        <p:spPr bwMode="auto">
          <a:xfrm>
            <a:off x="10836275" y="5630863"/>
            <a:ext cx="1368425" cy="1239838"/>
          </a:xfrm>
          <a:custGeom>
            <a:avLst/>
            <a:gdLst>
              <a:gd name="T0" fmla="*/ 796 w 796"/>
              <a:gd name="T1" fmla="*/ 26 h 721"/>
              <a:gd name="T2" fmla="*/ 796 w 796"/>
              <a:gd name="T3" fmla="*/ 721 h 721"/>
              <a:gd name="T4" fmla="*/ 36 w 796"/>
              <a:gd name="T5" fmla="*/ 721 h 721"/>
              <a:gd name="T6" fmla="*/ 36 w 796"/>
              <a:gd name="T7" fmla="*/ 721 h 721"/>
              <a:gd name="T8" fmla="*/ 240 w 796"/>
              <a:gd name="T9" fmla="*/ 389 h 721"/>
              <a:gd name="T10" fmla="*/ 532 w 796"/>
              <a:gd name="T11" fmla="*/ 145 h 721"/>
              <a:gd name="T12" fmla="*/ 796 w 796"/>
              <a:gd name="T13" fmla="*/ 26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721">
                <a:moveTo>
                  <a:pt x="796" y="26"/>
                </a:moveTo>
                <a:cubicBezTo>
                  <a:pt x="796" y="721"/>
                  <a:pt x="796" y="721"/>
                  <a:pt x="79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36" y="721"/>
                  <a:pt x="36" y="721"/>
                  <a:pt x="36" y="721"/>
                </a:cubicBezTo>
                <a:cubicBezTo>
                  <a:pt x="0" y="521"/>
                  <a:pt x="112" y="433"/>
                  <a:pt x="240" y="389"/>
                </a:cubicBezTo>
                <a:cubicBezTo>
                  <a:pt x="368" y="345"/>
                  <a:pt x="428" y="257"/>
                  <a:pt x="532" y="145"/>
                </a:cubicBezTo>
                <a:cubicBezTo>
                  <a:pt x="609" y="62"/>
                  <a:pt x="691" y="0"/>
                  <a:pt x="796" y="2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0618-BB89-4D80-98E9-637F678A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038" y="6323010"/>
            <a:ext cx="40767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C05E74F7-3300-457A-B626-DF17756E4C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CE05-1BFB-467E-ACCD-6E6BB75E36E2}"/>
              </a:ext>
            </a:extLst>
          </p:cNvPr>
          <p:cNvSpPr txBox="1"/>
          <p:nvPr userDrawn="1"/>
        </p:nvSpPr>
        <p:spPr>
          <a:xfrm>
            <a:off x="11404983" y="6476997"/>
            <a:ext cx="49365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+mj-lt"/>
              </a:rPr>
              <a:t>PAGE</a:t>
            </a:r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848F0-8139-4FC0-9C50-67E5C622A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58844" y="3251846"/>
            <a:ext cx="2652857" cy="1832290"/>
          </a:xfrm>
          <a:custGeom>
            <a:avLst/>
            <a:gdLst>
              <a:gd name="connsiteX0" fmla="*/ 1877673 w 2652857"/>
              <a:gd name="connsiteY0" fmla="*/ 614 h 1832290"/>
              <a:gd name="connsiteX1" fmla="*/ 2426154 w 2652857"/>
              <a:gd name="connsiteY1" fmla="*/ 179460 h 1832290"/>
              <a:gd name="connsiteX2" fmla="*/ 2486479 w 2652857"/>
              <a:gd name="connsiteY2" fmla="*/ 1153392 h 1832290"/>
              <a:gd name="connsiteX3" fmla="*/ 1305379 w 2652857"/>
              <a:gd name="connsiteY3" fmla="*/ 1832290 h 1832290"/>
              <a:gd name="connsiteX4" fmla="*/ 162379 w 2652857"/>
              <a:gd name="connsiteY4" fmla="*/ 1226358 h 1832290"/>
              <a:gd name="connsiteX5" fmla="*/ 200479 w 2652857"/>
              <a:gd name="connsiteY5" fmla="*/ 306356 h 1832290"/>
              <a:gd name="connsiteX6" fmla="*/ 1159329 w 2652857"/>
              <a:gd name="connsiteY6" fmla="*/ 188977 h 1832290"/>
              <a:gd name="connsiteX7" fmla="*/ 1505404 w 2652857"/>
              <a:gd name="connsiteY7" fmla="*/ 71597 h 1832290"/>
              <a:gd name="connsiteX8" fmla="*/ 1877673 w 2652857"/>
              <a:gd name="connsiteY8" fmla="*/ 614 h 18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857" h="1832290">
                <a:moveTo>
                  <a:pt x="1877673" y="614"/>
                </a:moveTo>
                <a:cubicBezTo>
                  <a:pt x="2053886" y="-5334"/>
                  <a:pt x="2259467" y="30356"/>
                  <a:pt x="2426154" y="179460"/>
                </a:cubicBezTo>
                <a:cubicBezTo>
                  <a:pt x="2759529" y="476081"/>
                  <a:pt x="2676979" y="858357"/>
                  <a:pt x="2486479" y="1153392"/>
                </a:cubicBezTo>
                <a:cubicBezTo>
                  <a:pt x="2295979" y="1448427"/>
                  <a:pt x="1797504" y="1832290"/>
                  <a:pt x="1305379" y="1832290"/>
                </a:cubicBezTo>
                <a:cubicBezTo>
                  <a:pt x="813254" y="1832290"/>
                  <a:pt x="410029" y="1524565"/>
                  <a:pt x="162379" y="1226358"/>
                </a:cubicBezTo>
                <a:cubicBezTo>
                  <a:pt x="-85271" y="928151"/>
                  <a:pt x="-31296" y="512564"/>
                  <a:pt x="200479" y="306356"/>
                </a:cubicBezTo>
                <a:cubicBezTo>
                  <a:pt x="432254" y="100149"/>
                  <a:pt x="984704" y="236563"/>
                  <a:pt x="1159329" y="188977"/>
                </a:cubicBezTo>
                <a:cubicBezTo>
                  <a:pt x="1159329" y="188977"/>
                  <a:pt x="1406979" y="106494"/>
                  <a:pt x="1505404" y="71597"/>
                </a:cubicBezTo>
                <a:cubicBezTo>
                  <a:pt x="1554617" y="54149"/>
                  <a:pt x="1701460" y="6563"/>
                  <a:pt x="1877673" y="614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effectLst/>
        </p:spPr>
        <p:txBody>
          <a:bodyPr/>
          <a:lstStyle>
            <a:lvl1pPr>
              <a:defRPr lang="en-US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slideLayout" Target="../slideLayouts/slideLayout136.xml"/><Relationship Id="rId55" Type="http://schemas.openxmlformats.org/officeDocument/2006/relationships/slideLayout" Target="../slideLayouts/slideLayout141.xml"/><Relationship Id="rId63" Type="http://schemas.openxmlformats.org/officeDocument/2006/relationships/slideLayout" Target="../slideLayouts/slideLayout149.xml"/><Relationship Id="rId68" Type="http://schemas.openxmlformats.org/officeDocument/2006/relationships/slideLayout" Target="../slideLayouts/slideLayout154.xml"/><Relationship Id="rId76" Type="http://schemas.openxmlformats.org/officeDocument/2006/relationships/slideLayout" Target="../slideLayouts/slideLayout162.xml"/><Relationship Id="rId84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93.xml"/><Relationship Id="rId71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3" Type="http://schemas.openxmlformats.org/officeDocument/2006/relationships/slideLayout" Target="../slideLayouts/slideLayout139.xml"/><Relationship Id="rId58" Type="http://schemas.openxmlformats.org/officeDocument/2006/relationships/slideLayout" Target="../slideLayouts/slideLayout144.xml"/><Relationship Id="rId66" Type="http://schemas.openxmlformats.org/officeDocument/2006/relationships/slideLayout" Target="../slideLayouts/slideLayout152.xml"/><Relationship Id="rId74" Type="http://schemas.openxmlformats.org/officeDocument/2006/relationships/slideLayout" Target="../slideLayouts/slideLayout160.xml"/><Relationship Id="rId79" Type="http://schemas.openxmlformats.org/officeDocument/2006/relationships/slideLayout" Target="../slideLayouts/slideLayout165.xml"/><Relationship Id="rId87" Type="http://schemas.openxmlformats.org/officeDocument/2006/relationships/image" Target="../media/image2.png"/><Relationship Id="rId5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147.xml"/><Relationship Id="rId82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56" Type="http://schemas.openxmlformats.org/officeDocument/2006/relationships/slideLayout" Target="../slideLayouts/slideLayout142.xml"/><Relationship Id="rId64" Type="http://schemas.openxmlformats.org/officeDocument/2006/relationships/slideLayout" Target="../slideLayouts/slideLayout150.xml"/><Relationship Id="rId69" Type="http://schemas.openxmlformats.org/officeDocument/2006/relationships/slideLayout" Target="../slideLayouts/slideLayout155.xml"/><Relationship Id="rId77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94.xml"/><Relationship Id="rId51" Type="http://schemas.openxmlformats.org/officeDocument/2006/relationships/slideLayout" Target="../slideLayouts/slideLayout137.xml"/><Relationship Id="rId72" Type="http://schemas.openxmlformats.org/officeDocument/2006/relationships/slideLayout" Target="../slideLayouts/slideLayout158.xml"/><Relationship Id="rId80" Type="http://schemas.openxmlformats.org/officeDocument/2006/relationships/slideLayout" Target="../slideLayouts/slideLayout166.xml"/><Relationship Id="rId85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59" Type="http://schemas.openxmlformats.org/officeDocument/2006/relationships/slideLayout" Target="../slideLayouts/slideLayout145.xml"/><Relationship Id="rId67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54" Type="http://schemas.openxmlformats.org/officeDocument/2006/relationships/slideLayout" Target="../slideLayouts/slideLayout140.xml"/><Relationship Id="rId62" Type="http://schemas.openxmlformats.org/officeDocument/2006/relationships/slideLayout" Target="../slideLayouts/slideLayout148.xml"/><Relationship Id="rId70" Type="http://schemas.openxmlformats.org/officeDocument/2006/relationships/slideLayout" Target="../slideLayouts/slideLayout156.xml"/><Relationship Id="rId75" Type="http://schemas.openxmlformats.org/officeDocument/2006/relationships/slideLayout" Target="../slideLayouts/slideLayout161.xml"/><Relationship Id="rId83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57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96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52" Type="http://schemas.openxmlformats.org/officeDocument/2006/relationships/slideLayout" Target="../slideLayouts/slideLayout138.xml"/><Relationship Id="rId60" Type="http://schemas.openxmlformats.org/officeDocument/2006/relationships/slideLayout" Target="../slideLayouts/slideLayout146.xml"/><Relationship Id="rId65" Type="http://schemas.openxmlformats.org/officeDocument/2006/relationships/slideLayout" Target="../slideLayouts/slideLayout151.xml"/><Relationship Id="rId73" Type="http://schemas.openxmlformats.org/officeDocument/2006/relationships/slideLayout" Target="../slideLayouts/slideLayout159.xml"/><Relationship Id="rId78" Type="http://schemas.openxmlformats.org/officeDocument/2006/relationships/slideLayout" Target="../slideLayouts/slideLayout164.xml"/><Relationship Id="rId81" Type="http://schemas.openxmlformats.org/officeDocument/2006/relationships/slideLayout" Target="../slideLayouts/slideLayout167.xml"/><Relationship Id="rId86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4.xml"/><Relationship Id="rId18" Type="http://schemas.openxmlformats.org/officeDocument/2006/relationships/slideLayout" Target="../slideLayouts/slideLayout189.xml"/><Relationship Id="rId26" Type="http://schemas.openxmlformats.org/officeDocument/2006/relationships/slideLayout" Target="../slideLayouts/slideLayout197.xml"/><Relationship Id="rId39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13.xml"/><Relationship Id="rId47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21.xml"/><Relationship Id="rId55" Type="http://schemas.openxmlformats.org/officeDocument/2006/relationships/slideLayout" Target="../slideLayouts/slideLayout226.xml"/><Relationship Id="rId63" Type="http://schemas.openxmlformats.org/officeDocument/2006/relationships/slideLayout" Target="../slideLayouts/slideLayout234.xml"/><Relationship Id="rId68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47.xml"/><Relationship Id="rId84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178.xml"/><Relationship Id="rId71" Type="http://schemas.openxmlformats.org/officeDocument/2006/relationships/slideLayout" Target="../slideLayouts/slideLayout242.xml"/><Relationship Id="rId2" Type="http://schemas.openxmlformats.org/officeDocument/2006/relationships/slideLayout" Target="../slideLayouts/slideLayout173.xml"/><Relationship Id="rId16" Type="http://schemas.openxmlformats.org/officeDocument/2006/relationships/slideLayout" Target="../slideLayouts/slideLayout187.xml"/><Relationship Id="rId29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82.xml"/><Relationship Id="rId24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03.xml"/><Relationship Id="rId37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11.xml"/><Relationship Id="rId45" Type="http://schemas.openxmlformats.org/officeDocument/2006/relationships/slideLayout" Target="../slideLayouts/slideLayout216.xml"/><Relationship Id="rId53" Type="http://schemas.openxmlformats.org/officeDocument/2006/relationships/slideLayout" Target="../slideLayouts/slideLayout224.xml"/><Relationship Id="rId58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37.xml"/><Relationship Id="rId74" Type="http://schemas.openxmlformats.org/officeDocument/2006/relationships/slideLayout" Target="../slideLayouts/slideLayout245.xml"/><Relationship Id="rId79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176.xml"/><Relationship Id="rId61" Type="http://schemas.openxmlformats.org/officeDocument/2006/relationships/slideLayout" Target="../slideLayouts/slideLayout232.xml"/><Relationship Id="rId82" Type="http://schemas.openxmlformats.org/officeDocument/2006/relationships/slideLayout" Target="../slideLayouts/slideLayout253.xml"/><Relationship Id="rId19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slideLayout" Target="../slideLayouts/slideLayout185.xml"/><Relationship Id="rId22" Type="http://schemas.openxmlformats.org/officeDocument/2006/relationships/slideLayout" Target="../slideLayouts/slideLayout193.xml"/><Relationship Id="rId27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01.xml"/><Relationship Id="rId35" Type="http://schemas.openxmlformats.org/officeDocument/2006/relationships/slideLayout" Target="../slideLayouts/slideLayout206.xml"/><Relationship Id="rId43" Type="http://schemas.openxmlformats.org/officeDocument/2006/relationships/slideLayout" Target="../slideLayouts/slideLayout214.xml"/><Relationship Id="rId48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27.xml"/><Relationship Id="rId64" Type="http://schemas.openxmlformats.org/officeDocument/2006/relationships/slideLayout" Target="../slideLayouts/slideLayout235.xml"/><Relationship Id="rId69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48.xml"/><Relationship Id="rId8" Type="http://schemas.openxmlformats.org/officeDocument/2006/relationships/slideLayout" Target="../slideLayouts/slideLayout179.xml"/><Relationship Id="rId51" Type="http://schemas.openxmlformats.org/officeDocument/2006/relationships/slideLayout" Target="../slideLayouts/slideLayout222.xml"/><Relationship Id="rId72" Type="http://schemas.openxmlformats.org/officeDocument/2006/relationships/slideLayout" Target="../slideLayouts/slideLayout243.xml"/><Relationship Id="rId80" Type="http://schemas.openxmlformats.org/officeDocument/2006/relationships/slideLayout" Target="../slideLayouts/slideLayout251.xml"/><Relationship Id="rId85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83.xml"/><Relationship Id="rId17" Type="http://schemas.openxmlformats.org/officeDocument/2006/relationships/slideLayout" Target="../slideLayouts/slideLayout188.xml"/><Relationship Id="rId25" Type="http://schemas.openxmlformats.org/officeDocument/2006/relationships/slideLayout" Target="../slideLayouts/slideLayout196.xml"/><Relationship Id="rId33" Type="http://schemas.openxmlformats.org/officeDocument/2006/relationships/slideLayout" Target="../slideLayouts/slideLayout204.xml"/><Relationship Id="rId38" Type="http://schemas.openxmlformats.org/officeDocument/2006/relationships/slideLayout" Target="../slideLayouts/slideLayout209.xml"/><Relationship Id="rId46" Type="http://schemas.openxmlformats.org/officeDocument/2006/relationships/slideLayout" Target="../slideLayouts/slideLayout217.xml"/><Relationship Id="rId59" Type="http://schemas.openxmlformats.org/officeDocument/2006/relationships/slideLayout" Target="../slideLayouts/slideLayout230.xml"/><Relationship Id="rId67" Type="http://schemas.openxmlformats.org/officeDocument/2006/relationships/slideLayout" Target="../slideLayouts/slideLayout238.xml"/><Relationship Id="rId20" Type="http://schemas.openxmlformats.org/officeDocument/2006/relationships/slideLayout" Target="../slideLayouts/slideLayout191.xml"/><Relationship Id="rId41" Type="http://schemas.openxmlformats.org/officeDocument/2006/relationships/slideLayout" Target="../slideLayouts/slideLayout212.xml"/><Relationship Id="rId54" Type="http://schemas.openxmlformats.org/officeDocument/2006/relationships/slideLayout" Target="../slideLayouts/slideLayout225.xml"/><Relationship Id="rId62" Type="http://schemas.openxmlformats.org/officeDocument/2006/relationships/slideLayout" Target="../slideLayouts/slideLayout233.xml"/><Relationship Id="rId70" Type="http://schemas.openxmlformats.org/officeDocument/2006/relationships/slideLayout" Target="../slideLayouts/slideLayout241.xml"/><Relationship Id="rId75" Type="http://schemas.openxmlformats.org/officeDocument/2006/relationships/slideLayout" Target="../slideLayouts/slideLayout246.xml"/><Relationship Id="rId83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5" Type="http://schemas.openxmlformats.org/officeDocument/2006/relationships/slideLayout" Target="../slideLayouts/slideLayout186.xml"/><Relationship Id="rId23" Type="http://schemas.openxmlformats.org/officeDocument/2006/relationships/slideLayout" Target="../slideLayouts/slideLayout194.xml"/><Relationship Id="rId28" Type="http://schemas.openxmlformats.org/officeDocument/2006/relationships/slideLayout" Target="../slideLayouts/slideLayout199.xml"/><Relationship Id="rId36" Type="http://schemas.openxmlformats.org/officeDocument/2006/relationships/slideLayout" Target="../slideLayouts/slideLayout207.xml"/><Relationship Id="rId49" Type="http://schemas.openxmlformats.org/officeDocument/2006/relationships/slideLayout" Target="../slideLayouts/slideLayout220.xml"/><Relationship Id="rId57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202.xml"/><Relationship Id="rId44" Type="http://schemas.openxmlformats.org/officeDocument/2006/relationships/slideLayout" Target="../slideLayouts/slideLayout215.xml"/><Relationship Id="rId52" Type="http://schemas.openxmlformats.org/officeDocument/2006/relationships/slideLayout" Target="../slideLayouts/slideLayout223.xml"/><Relationship Id="rId60" Type="http://schemas.openxmlformats.org/officeDocument/2006/relationships/slideLayout" Target="../slideLayouts/slideLayout231.xml"/><Relationship Id="rId65" Type="http://schemas.openxmlformats.org/officeDocument/2006/relationships/slideLayout" Target="../slideLayouts/slideLayout236.xml"/><Relationship Id="rId73" Type="http://schemas.openxmlformats.org/officeDocument/2006/relationships/slideLayout" Target="../slideLayouts/slideLayout244.xml"/><Relationship Id="rId78" Type="http://schemas.openxmlformats.org/officeDocument/2006/relationships/slideLayout" Target="../slideLayouts/slideLayout249.xml"/><Relationship Id="rId81" Type="http://schemas.openxmlformats.org/officeDocument/2006/relationships/slideLayout" Target="../slideLayouts/slideLayout252.xml"/><Relationship Id="rId86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9" Type="http://schemas.openxmlformats.org/officeDocument/2006/relationships/slideLayout" Target="../slideLayouts/slideLayout295.xml"/><Relationship Id="rId21" Type="http://schemas.openxmlformats.org/officeDocument/2006/relationships/slideLayout" Target="../slideLayouts/slideLayout277.xml"/><Relationship Id="rId34" Type="http://schemas.openxmlformats.org/officeDocument/2006/relationships/slideLayout" Target="../slideLayouts/slideLayout290.xml"/><Relationship Id="rId42" Type="http://schemas.openxmlformats.org/officeDocument/2006/relationships/slideLayout" Target="../slideLayouts/slideLayout298.xml"/><Relationship Id="rId47" Type="http://schemas.openxmlformats.org/officeDocument/2006/relationships/slideLayout" Target="../slideLayouts/slideLayout303.xml"/><Relationship Id="rId50" Type="http://schemas.openxmlformats.org/officeDocument/2006/relationships/slideLayout" Target="../slideLayouts/slideLayout306.xml"/><Relationship Id="rId55" Type="http://schemas.openxmlformats.org/officeDocument/2006/relationships/slideLayout" Target="../slideLayouts/slideLayout311.xml"/><Relationship Id="rId63" Type="http://schemas.openxmlformats.org/officeDocument/2006/relationships/slideLayout" Target="../slideLayouts/slideLayout319.xml"/><Relationship Id="rId68" Type="http://schemas.openxmlformats.org/officeDocument/2006/relationships/slideLayout" Target="../slideLayouts/slideLayout324.xml"/><Relationship Id="rId76" Type="http://schemas.openxmlformats.org/officeDocument/2006/relationships/slideLayout" Target="../slideLayouts/slideLayout332.xml"/><Relationship Id="rId84" Type="http://schemas.openxmlformats.org/officeDocument/2006/relationships/slideLayout" Target="../slideLayouts/slideLayout340.xml"/><Relationship Id="rId7" Type="http://schemas.openxmlformats.org/officeDocument/2006/relationships/slideLayout" Target="../slideLayouts/slideLayout263.xml"/><Relationship Id="rId71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9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37" Type="http://schemas.openxmlformats.org/officeDocument/2006/relationships/slideLayout" Target="../slideLayouts/slideLayout293.xml"/><Relationship Id="rId40" Type="http://schemas.openxmlformats.org/officeDocument/2006/relationships/slideLayout" Target="../slideLayouts/slideLayout296.xml"/><Relationship Id="rId45" Type="http://schemas.openxmlformats.org/officeDocument/2006/relationships/slideLayout" Target="../slideLayouts/slideLayout301.xml"/><Relationship Id="rId53" Type="http://schemas.openxmlformats.org/officeDocument/2006/relationships/slideLayout" Target="../slideLayouts/slideLayout309.xml"/><Relationship Id="rId58" Type="http://schemas.openxmlformats.org/officeDocument/2006/relationships/slideLayout" Target="../slideLayouts/slideLayout314.xml"/><Relationship Id="rId66" Type="http://schemas.openxmlformats.org/officeDocument/2006/relationships/slideLayout" Target="../slideLayouts/slideLayout322.xml"/><Relationship Id="rId74" Type="http://schemas.openxmlformats.org/officeDocument/2006/relationships/slideLayout" Target="../slideLayouts/slideLayout330.xml"/><Relationship Id="rId79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261.xml"/><Relationship Id="rId61" Type="http://schemas.openxmlformats.org/officeDocument/2006/relationships/slideLayout" Target="../slideLayouts/slideLayout317.xml"/><Relationship Id="rId82" Type="http://schemas.openxmlformats.org/officeDocument/2006/relationships/slideLayout" Target="../slideLayouts/slideLayout338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35" Type="http://schemas.openxmlformats.org/officeDocument/2006/relationships/slideLayout" Target="../slideLayouts/slideLayout291.xml"/><Relationship Id="rId43" Type="http://schemas.openxmlformats.org/officeDocument/2006/relationships/slideLayout" Target="../slideLayouts/slideLayout299.xml"/><Relationship Id="rId48" Type="http://schemas.openxmlformats.org/officeDocument/2006/relationships/slideLayout" Target="../slideLayouts/slideLayout304.xml"/><Relationship Id="rId56" Type="http://schemas.openxmlformats.org/officeDocument/2006/relationships/slideLayout" Target="../slideLayouts/slideLayout312.xml"/><Relationship Id="rId64" Type="http://schemas.openxmlformats.org/officeDocument/2006/relationships/slideLayout" Target="../slideLayouts/slideLayout320.xml"/><Relationship Id="rId69" Type="http://schemas.openxmlformats.org/officeDocument/2006/relationships/slideLayout" Target="../slideLayouts/slideLayout325.xml"/><Relationship Id="rId77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264.xml"/><Relationship Id="rId51" Type="http://schemas.openxmlformats.org/officeDocument/2006/relationships/slideLayout" Target="../slideLayouts/slideLayout307.xml"/><Relationship Id="rId72" Type="http://schemas.openxmlformats.org/officeDocument/2006/relationships/slideLayout" Target="../slideLayouts/slideLayout328.xml"/><Relationship Id="rId80" Type="http://schemas.openxmlformats.org/officeDocument/2006/relationships/slideLayout" Target="../slideLayouts/slideLayout336.xml"/><Relationship Id="rId85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slideLayout" Target="../slideLayouts/slideLayout289.xml"/><Relationship Id="rId38" Type="http://schemas.openxmlformats.org/officeDocument/2006/relationships/slideLayout" Target="../slideLayouts/slideLayout294.xml"/><Relationship Id="rId46" Type="http://schemas.openxmlformats.org/officeDocument/2006/relationships/slideLayout" Target="../slideLayouts/slideLayout302.xml"/><Relationship Id="rId59" Type="http://schemas.openxmlformats.org/officeDocument/2006/relationships/slideLayout" Target="../slideLayouts/slideLayout315.xml"/><Relationship Id="rId67" Type="http://schemas.openxmlformats.org/officeDocument/2006/relationships/slideLayout" Target="../slideLayouts/slideLayout323.xml"/><Relationship Id="rId20" Type="http://schemas.openxmlformats.org/officeDocument/2006/relationships/slideLayout" Target="../slideLayouts/slideLayout276.xml"/><Relationship Id="rId41" Type="http://schemas.openxmlformats.org/officeDocument/2006/relationships/slideLayout" Target="../slideLayouts/slideLayout297.xml"/><Relationship Id="rId54" Type="http://schemas.openxmlformats.org/officeDocument/2006/relationships/slideLayout" Target="../slideLayouts/slideLayout310.xml"/><Relationship Id="rId62" Type="http://schemas.openxmlformats.org/officeDocument/2006/relationships/slideLayout" Target="../slideLayouts/slideLayout318.xml"/><Relationship Id="rId70" Type="http://schemas.openxmlformats.org/officeDocument/2006/relationships/slideLayout" Target="../slideLayouts/slideLayout326.xml"/><Relationship Id="rId75" Type="http://schemas.openxmlformats.org/officeDocument/2006/relationships/slideLayout" Target="../slideLayouts/slideLayout331.xml"/><Relationship Id="rId83" Type="http://schemas.openxmlformats.org/officeDocument/2006/relationships/slideLayout" Target="../slideLayouts/slideLayout339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36" Type="http://schemas.openxmlformats.org/officeDocument/2006/relationships/slideLayout" Target="../slideLayouts/slideLayout292.xml"/><Relationship Id="rId49" Type="http://schemas.openxmlformats.org/officeDocument/2006/relationships/slideLayout" Target="../slideLayouts/slideLayout305.xml"/><Relationship Id="rId57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87.xml"/><Relationship Id="rId44" Type="http://schemas.openxmlformats.org/officeDocument/2006/relationships/slideLayout" Target="../slideLayouts/slideLayout300.xml"/><Relationship Id="rId52" Type="http://schemas.openxmlformats.org/officeDocument/2006/relationships/slideLayout" Target="../slideLayouts/slideLayout308.xml"/><Relationship Id="rId60" Type="http://schemas.openxmlformats.org/officeDocument/2006/relationships/slideLayout" Target="../slideLayouts/slideLayout316.xml"/><Relationship Id="rId65" Type="http://schemas.openxmlformats.org/officeDocument/2006/relationships/slideLayout" Target="../slideLayouts/slideLayout321.xml"/><Relationship Id="rId73" Type="http://schemas.openxmlformats.org/officeDocument/2006/relationships/slideLayout" Target="../slideLayouts/slideLayout329.xml"/><Relationship Id="rId78" Type="http://schemas.openxmlformats.org/officeDocument/2006/relationships/slideLayout" Target="../slideLayouts/slideLayout334.xml"/><Relationship Id="rId81" Type="http://schemas.openxmlformats.org/officeDocument/2006/relationships/slideLayout" Target="../slideLayouts/slideLayout337.xml"/><Relationship Id="rId8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4004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4B51B-4E79-42B8-96BE-0761E63529C1}"/>
              </a:ext>
            </a:extLst>
          </p:cNvPr>
          <p:cNvPicPr>
            <a:picLocks noChangeAspect="1"/>
          </p:cNvPicPr>
          <p:nvPr userDrawn="1"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207" y="339725"/>
            <a:ext cx="53721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1" r:id="rId25"/>
    <p:sldLayoutId id="2147483772" r:id="rId26"/>
    <p:sldLayoutId id="2147483773" r:id="rId27"/>
    <p:sldLayoutId id="2147483774" r:id="rId28"/>
    <p:sldLayoutId id="2147483775" r:id="rId29"/>
    <p:sldLayoutId id="2147483776" r:id="rId30"/>
    <p:sldLayoutId id="2147483777" r:id="rId31"/>
    <p:sldLayoutId id="2147483778" r:id="rId32"/>
    <p:sldLayoutId id="2147483779" r:id="rId33"/>
    <p:sldLayoutId id="2147483780" r:id="rId34"/>
    <p:sldLayoutId id="2147483781" r:id="rId35"/>
    <p:sldLayoutId id="2147483782" r:id="rId36"/>
    <p:sldLayoutId id="2147483783" r:id="rId37"/>
    <p:sldLayoutId id="2147483784" r:id="rId38"/>
    <p:sldLayoutId id="2147483785" r:id="rId39"/>
    <p:sldLayoutId id="2147483786" r:id="rId40"/>
    <p:sldLayoutId id="2147483787" r:id="rId41"/>
    <p:sldLayoutId id="2147483788" r:id="rId42"/>
    <p:sldLayoutId id="2147483789" r:id="rId43"/>
    <p:sldLayoutId id="2147483790" r:id="rId44"/>
    <p:sldLayoutId id="2147483791" r:id="rId45"/>
    <p:sldLayoutId id="2147483792" r:id="rId46"/>
    <p:sldLayoutId id="2147483793" r:id="rId47"/>
    <p:sldLayoutId id="2147483794" r:id="rId48"/>
    <p:sldLayoutId id="2147483795" r:id="rId49"/>
    <p:sldLayoutId id="2147483796" r:id="rId50"/>
    <p:sldLayoutId id="2147483797" r:id="rId51"/>
    <p:sldLayoutId id="2147483798" r:id="rId52"/>
    <p:sldLayoutId id="2147483799" r:id="rId53"/>
    <p:sldLayoutId id="2147483800" r:id="rId54"/>
    <p:sldLayoutId id="2147483801" r:id="rId55"/>
    <p:sldLayoutId id="2147483802" r:id="rId56"/>
    <p:sldLayoutId id="2147483803" r:id="rId57"/>
    <p:sldLayoutId id="2147483804" r:id="rId58"/>
    <p:sldLayoutId id="2147483805" r:id="rId59"/>
    <p:sldLayoutId id="2147483806" r:id="rId60"/>
    <p:sldLayoutId id="2147483807" r:id="rId61"/>
    <p:sldLayoutId id="2147483808" r:id="rId62"/>
    <p:sldLayoutId id="2147483809" r:id="rId63"/>
    <p:sldLayoutId id="2147483810" r:id="rId64"/>
    <p:sldLayoutId id="2147483811" r:id="rId65"/>
    <p:sldLayoutId id="2147483812" r:id="rId66"/>
    <p:sldLayoutId id="2147483813" r:id="rId67"/>
    <p:sldLayoutId id="2147483814" r:id="rId68"/>
    <p:sldLayoutId id="2147483815" r:id="rId69"/>
    <p:sldLayoutId id="2147483816" r:id="rId70"/>
    <p:sldLayoutId id="2147483817" r:id="rId71"/>
    <p:sldLayoutId id="2147483818" r:id="rId72"/>
    <p:sldLayoutId id="2147483819" r:id="rId73"/>
    <p:sldLayoutId id="2147483820" r:id="rId74"/>
    <p:sldLayoutId id="2147483821" r:id="rId75"/>
    <p:sldLayoutId id="2147483822" r:id="rId76"/>
    <p:sldLayoutId id="2147483823" r:id="rId77"/>
    <p:sldLayoutId id="2147483824" r:id="rId78"/>
    <p:sldLayoutId id="2147483825" r:id="rId79"/>
    <p:sldLayoutId id="2147483826" r:id="rId80"/>
    <p:sldLayoutId id="2147483827" r:id="rId81"/>
    <p:sldLayoutId id="2147483828" r:id="rId82"/>
    <p:sldLayoutId id="2147483829" r:id="rId83"/>
    <p:sldLayoutId id="2147483830" r:id="rId84"/>
    <p:sldLayoutId id="2147483831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  <p:sldLayoutId id="2147483878" r:id="rId46"/>
    <p:sldLayoutId id="2147483879" r:id="rId47"/>
    <p:sldLayoutId id="2147483880" r:id="rId48"/>
    <p:sldLayoutId id="2147483881" r:id="rId49"/>
    <p:sldLayoutId id="2147483882" r:id="rId50"/>
    <p:sldLayoutId id="2147483883" r:id="rId51"/>
    <p:sldLayoutId id="2147483884" r:id="rId52"/>
    <p:sldLayoutId id="2147483885" r:id="rId53"/>
    <p:sldLayoutId id="2147483886" r:id="rId54"/>
    <p:sldLayoutId id="2147483887" r:id="rId55"/>
    <p:sldLayoutId id="2147483888" r:id="rId56"/>
    <p:sldLayoutId id="2147483889" r:id="rId57"/>
    <p:sldLayoutId id="2147483890" r:id="rId58"/>
    <p:sldLayoutId id="2147483891" r:id="rId59"/>
    <p:sldLayoutId id="2147483892" r:id="rId60"/>
    <p:sldLayoutId id="2147483893" r:id="rId61"/>
    <p:sldLayoutId id="2147483894" r:id="rId62"/>
    <p:sldLayoutId id="2147483895" r:id="rId63"/>
    <p:sldLayoutId id="2147483896" r:id="rId64"/>
    <p:sldLayoutId id="2147483897" r:id="rId65"/>
    <p:sldLayoutId id="2147483898" r:id="rId66"/>
    <p:sldLayoutId id="2147483899" r:id="rId67"/>
    <p:sldLayoutId id="2147483900" r:id="rId68"/>
    <p:sldLayoutId id="2147483901" r:id="rId69"/>
    <p:sldLayoutId id="2147483902" r:id="rId70"/>
    <p:sldLayoutId id="2147483903" r:id="rId71"/>
    <p:sldLayoutId id="2147483904" r:id="rId72"/>
    <p:sldLayoutId id="2147483905" r:id="rId73"/>
    <p:sldLayoutId id="2147483906" r:id="rId74"/>
    <p:sldLayoutId id="2147483907" r:id="rId75"/>
    <p:sldLayoutId id="2147483908" r:id="rId76"/>
    <p:sldLayoutId id="2147483909" r:id="rId77"/>
    <p:sldLayoutId id="2147483910" r:id="rId78"/>
    <p:sldLayoutId id="2147483911" r:id="rId79"/>
    <p:sldLayoutId id="2147483912" r:id="rId80"/>
    <p:sldLayoutId id="2147483913" r:id="rId81"/>
    <p:sldLayoutId id="2147483914" r:id="rId82"/>
    <p:sldLayoutId id="2147483915" r:id="rId83"/>
    <p:sldLayoutId id="2147483916" r:id="rId84"/>
    <p:sldLayoutId id="2147483917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B4E8-DD16-4C5B-B63B-8DE8F2FD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3200" y="6153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74F7-3300-457A-B626-DF17756E4C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940" r:id="rId22"/>
    <p:sldLayoutId id="2147483941" r:id="rId23"/>
    <p:sldLayoutId id="2147483942" r:id="rId24"/>
    <p:sldLayoutId id="2147483943" r:id="rId25"/>
    <p:sldLayoutId id="2147483944" r:id="rId26"/>
    <p:sldLayoutId id="2147483945" r:id="rId27"/>
    <p:sldLayoutId id="2147483946" r:id="rId28"/>
    <p:sldLayoutId id="2147483947" r:id="rId29"/>
    <p:sldLayoutId id="2147483948" r:id="rId30"/>
    <p:sldLayoutId id="2147483949" r:id="rId31"/>
    <p:sldLayoutId id="2147483950" r:id="rId32"/>
    <p:sldLayoutId id="2147483951" r:id="rId33"/>
    <p:sldLayoutId id="2147483952" r:id="rId34"/>
    <p:sldLayoutId id="2147483953" r:id="rId35"/>
    <p:sldLayoutId id="2147483954" r:id="rId36"/>
    <p:sldLayoutId id="2147483955" r:id="rId37"/>
    <p:sldLayoutId id="2147483956" r:id="rId38"/>
    <p:sldLayoutId id="2147483957" r:id="rId39"/>
    <p:sldLayoutId id="2147483958" r:id="rId40"/>
    <p:sldLayoutId id="2147483959" r:id="rId41"/>
    <p:sldLayoutId id="2147483960" r:id="rId42"/>
    <p:sldLayoutId id="2147483961" r:id="rId43"/>
    <p:sldLayoutId id="2147483962" r:id="rId44"/>
    <p:sldLayoutId id="2147483963" r:id="rId45"/>
    <p:sldLayoutId id="2147483964" r:id="rId46"/>
    <p:sldLayoutId id="2147483965" r:id="rId47"/>
    <p:sldLayoutId id="2147483966" r:id="rId48"/>
    <p:sldLayoutId id="2147483967" r:id="rId49"/>
    <p:sldLayoutId id="2147483968" r:id="rId50"/>
    <p:sldLayoutId id="2147483969" r:id="rId51"/>
    <p:sldLayoutId id="2147483970" r:id="rId52"/>
    <p:sldLayoutId id="2147483971" r:id="rId53"/>
    <p:sldLayoutId id="2147483972" r:id="rId54"/>
    <p:sldLayoutId id="2147483973" r:id="rId55"/>
    <p:sldLayoutId id="2147483974" r:id="rId56"/>
    <p:sldLayoutId id="2147483975" r:id="rId57"/>
    <p:sldLayoutId id="2147483976" r:id="rId58"/>
    <p:sldLayoutId id="2147483977" r:id="rId59"/>
    <p:sldLayoutId id="2147483978" r:id="rId60"/>
    <p:sldLayoutId id="2147483979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985" r:id="rId67"/>
    <p:sldLayoutId id="2147483986" r:id="rId68"/>
    <p:sldLayoutId id="2147483987" r:id="rId69"/>
    <p:sldLayoutId id="2147483988" r:id="rId70"/>
    <p:sldLayoutId id="2147483989" r:id="rId71"/>
    <p:sldLayoutId id="2147483990" r:id="rId72"/>
    <p:sldLayoutId id="2147483991" r:id="rId73"/>
    <p:sldLayoutId id="2147483992" r:id="rId74"/>
    <p:sldLayoutId id="2147483993" r:id="rId75"/>
    <p:sldLayoutId id="2147483994" r:id="rId76"/>
    <p:sldLayoutId id="2147483995" r:id="rId77"/>
    <p:sldLayoutId id="2147483996" r:id="rId78"/>
    <p:sldLayoutId id="2147483997" r:id="rId79"/>
    <p:sldLayoutId id="2147483998" r:id="rId80"/>
    <p:sldLayoutId id="2147483999" r:id="rId81"/>
    <p:sldLayoutId id="2147484000" r:id="rId82"/>
    <p:sldLayoutId id="2147484001" r:id="rId83"/>
    <p:sldLayoutId id="2147484002" r:id="rId84"/>
    <p:sldLayoutId id="2147484003" r:id="rId8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5.xml"/><Relationship Id="rId5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5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9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9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8244D3-68E2-430D-8371-80B2645C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45" y="3183742"/>
            <a:ext cx="3883619" cy="110627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8E48BA-C396-4666-B6E8-3219CAC5C118}"/>
              </a:ext>
            </a:extLst>
          </p:cNvPr>
          <p:cNvSpPr txBox="1"/>
          <p:nvPr/>
        </p:nvSpPr>
        <p:spPr>
          <a:xfrm>
            <a:off x="3039486" y="2504875"/>
            <a:ext cx="652758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5400" spc="-300" noProof="0" dirty="0">
                <a:solidFill>
                  <a:srgbClr val="FFC44D"/>
                </a:solidFill>
                <a:latin typeface="Montserrat Semibold"/>
              </a:rPr>
              <a:t>HƯỚNG DẪN BÀI TẬP HASH TABLE</a:t>
            </a:r>
            <a:endParaRPr kumimoji="0" lang="en-US" sz="5400" b="0" i="0" u="none" strike="noStrike" kern="1200" cap="none" spc="-300" normalizeH="0" baseline="0" noProof="0" dirty="0">
              <a:ln>
                <a:noFill/>
              </a:ln>
              <a:solidFill>
                <a:srgbClr val="FFC44D"/>
              </a:solidFill>
              <a:effectLst/>
              <a:uLnTx/>
              <a:uFillTx/>
              <a:latin typeface="Montserrat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1A1E7-7765-4ADB-A568-7F11A2FD502C}"/>
              </a:ext>
            </a:extLst>
          </p:cNvPr>
          <p:cNvSpPr txBox="1"/>
          <p:nvPr/>
        </p:nvSpPr>
        <p:spPr>
          <a:xfrm>
            <a:off x="6743701" y="4351534"/>
            <a:ext cx="29485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CYBERLEARN.VN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7602A8-4BE3-4400-8223-CF68877CC41C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B8AC74-1228-4E12-B8A2-2EBDC727A49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2391BE32-E670-43C4-BFEF-D897E0A552F3}"/>
              </a:ext>
            </a:extLst>
          </p:cNvPr>
          <p:cNvSpPr>
            <a:spLocks/>
          </p:cNvSpPr>
          <p:nvPr/>
        </p:nvSpPr>
        <p:spPr bwMode="auto">
          <a:xfrm>
            <a:off x="4763" y="3273425"/>
            <a:ext cx="1827213" cy="3579813"/>
          </a:xfrm>
          <a:custGeom>
            <a:avLst/>
            <a:gdLst>
              <a:gd name="T0" fmla="*/ 1020 w 1151"/>
              <a:gd name="T1" fmla="*/ 2258 h 2258"/>
              <a:gd name="T2" fmla="*/ 0 w 1151"/>
              <a:gd name="T3" fmla="*/ 2258 h 2258"/>
              <a:gd name="T4" fmla="*/ 0 w 1151"/>
              <a:gd name="T5" fmla="*/ 0 h 2258"/>
              <a:gd name="T6" fmla="*/ 217 w 1151"/>
              <a:gd name="T7" fmla="*/ 362 h 2258"/>
              <a:gd name="T8" fmla="*/ 1009 w 1151"/>
              <a:gd name="T9" fmla="*/ 1466 h 2258"/>
              <a:gd name="T10" fmla="*/ 1020 w 1151"/>
              <a:gd name="T11" fmla="*/ 2258 h 2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1" h="2258">
                <a:moveTo>
                  <a:pt x="1020" y="2258"/>
                </a:moveTo>
                <a:cubicBezTo>
                  <a:pt x="0" y="2258"/>
                  <a:pt x="0" y="2258"/>
                  <a:pt x="0" y="2258"/>
                </a:cubicBezTo>
                <a:cubicBezTo>
                  <a:pt x="0" y="0"/>
                  <a:pt x="0" y="0"/>
                  <a:pt x="0" y="0"/>
                </a:cubicBezTo>
                <a:cubicBezTo>
                  <a:pt x="60" y="137"/>
                  <a:pt x="131" y="261"/>
                  <a:pt x="217" y="362"/>
                </a:cubicBezTo>
                <a:cubicBezTo>
                  <a:pt x="469" y="662"/>
                  <a:pt x="877" y="1106"/>
                  <a:pt x="1009" y="1466"/>
                </a:cubicBezTo>
                <a:cubicBezTo>
                  <a:pt x="1098" y="1709"/>
                  <a:pt x="1151" y="1982"/>
                  <a:pt x="1020" y="2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408CD838-7FC3-46A3-91BE-5384B6EB434F}"/>
              </a:ext>
            </a:extLst>
          </p:cNvPr>
          <p:cNvSpPr>
            <a:spLocks/>
          </p:cNvSpPr>
          <p:nvPr/>
        </p:nvSpPr>
        <p:spPr bwMode="auto">
          <a:xfrm>
            <a:off x="5395913" y="3175"/>
            <a:ext cx="5167313" cy="3835560"/>
          </a:xfrm>
          <a:custGeom>
            <a:avLst/>
            <a:gdLst>
              <a:gd name="T0" fmla="*/ 3257 w 3257"/>
              <a:gd name="T1" fmla="*/ 1446 h 2650"/>
              <a:gd name="T2" fmla="*/ 2693 w 3257"/>
              <a:gd name="T3" fmla="*/ 2562 h 2650"/>
              <a:gd name="T4" fmla="*/ 2783 w 3257"/>
              <a:gd name="T5" fmla="*/ 2181 h 2650"/>
              <a:gd name="T6" fmla="*/ 2469 w 3257"/>
              <a:gd name="T7" fmla="*/ 1186 h 2650"/>
              <a:gd name="T8" fmla="*/ 719 w 3257"/>
              <a:gd name="T9" fmla="*/ 768 h 2650"/>
              <a:gd name="T10" fmla="*/ 0 w 3257"/>
              <a:gd name="T11" fmla="*/ 0 h 2650"/>
              <a:gd name="T12" fmla="*/ 2681 w 3257"/>
              <a:gd name="T13" fmla="*/ 0 h 2650"/>
              <a:gd name="T14" fmla="*/ 3257 w 3257"/>
              <a:gd name="T15" fmla="*/ 1446 h 2650"/>
              <a:gd name="connsiteX0" fmla="*/ 10000 w 10000"/>
              <a:gd name="connsiteY0" fmla="*/ 5457 h 9722"/>
              <a:gd name="connsiteX1" fmla="*/ 8268 w 10000"/>
              <a:gd name="connsiteY1" fmla="*/ 9668 h 9722"/>
              <a:gd name="connsiteX2" fmla="*/ 8545 w 10000"/>
              <a:gd name="connsiteY2" fmla="*/ 8230 h 9722"/>
              <a:gd name="connsiteX3" fmla="*/ 7618 w 10000"/>
              <a:gd name="connsiteY3" fmla="*/ 4747 h 9722"/>
              <a:gd name="connsiteX4" fmla="*/ 2208 w 10000"/>
              <a:gd name="connsiteY4" fmla="*/ 2898 h 9722"/>
              <a:gd name="connsiteX5" fmla="*/ 0 w 10000"/>
              <a:gd name="connsiteY5" fmla="*/ 0 h 9722"/>
              <a:gd name="connsiteX6" fmla="*/ 8232 w 10000"/>
              <a:gd name="connsiteY6" fmla="*/ 0 h 9722"/>
              <a:gd name="connsiteX7" fmla="*/ 10000 w 10000"/>
              <a:gd name="connsiteY7" fmla="*/ 5457 h 9722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471 w 10000"/>
              <a:gd name="connsiteY3" fmla="*/ 4976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10000"/>
              <a:gd name="connsiteX1" fmla="*/ 8268 w 10000"/>
              <a:gd name="connsiteY1" fmla="*/ 9944 h 10000"/>
              <a:gd name="connsiteX2" fmla="*/ 8545 w 10000"/>
              <a:gd name="connsiteY2" fmla="*/ 8465 h 10000"/>
              <a:gd name="connsiteX3" fmla="*/ 7250 w 10000"/>
              <a:gd name="connsiteY3" fmla="*/ 5023 h 10000"/>
              <a:gd name="connsiteX4" fmla="*/ 2208 w 10000"/>
              <a:gd name="connsiteY4" fmla="*/ 2981 h 10000"/>
              <a:gd name="connsiteX5" fmla="*/ 0 w 10000"/>
              <a:gd name="connsiteY5" fmla="*/ 0 h 10000"/>
              <a:gd name="connsiteX6" fmla="*/ 8232 w 10000"/>
              <a:gd name="connsiteY6" fmla="*/ 0 h 10000"/>
              <a:gd name="connsiteX7" fmla="*/ 10000 w 10000"/>
              <a:gd name="connsiteY7" fmla="*/ 5613 h 10000"/>
              <a:gd name="connsiteX0" fmla="*/ 10000 w 10000"/>
              <a:gd name="connsiteY0" fmla="*/ 5613 h 9201"/>
              <a:gd name="connsiteX1" fmla="*/ 9245 w 10000"/>
              <a:gd name="connsiteY1" fmla="*/ 9081 h 9201"/>
              <a:gd name="connsiteX2" fmla="*/ 8545 w 10000"/>
              <a:gd name="connsiteY2" fmla="*/ 8465 h 9201"/>
              <a:gd name="connsiteX3" fmla="*/ 7250 w 10000"/>
              <a:gd name="connsiteY3" fmla="*/ 5023 h 9201"/>
              <a:gd name="connsiteX4" fmla="*/ 2208 w 10000"/>
              <a:gd name="connsiteY4" fmla="*/ 2981 h 9201"/>
              <a:gd name="connsiteX5" fmla="*/ 0 w 10000"/>
              <a:gd name="connsiteY5" fmla="*/ 0 h 9201"/>
              <a:gd name="connsiteX6" fmla="*/ 8232 w 10000"/>
              <a:gd name="connsiteY6" fmla="*/ 0 h 9201"/>
              <a:gd name="connsiteX7" fmla="*/ 10000 w 10000"/>
              <a:gd name="connsiteY7" fmla="*/ 5613 h 9201"/>
              <a:gd name="connsiteX0" fmla="*/ 10000 w 10000"/>
              <a:gd name="connsiteY0" fmla="*/ 6100 h 10081"/>
              <a:gd name="connsiteX1" fmla="*/ 9245 w 10000"/>
              <a:gd name="connsiteY1" fmla="*/ 9870 h 10081"/>
              <a:gd name="connsiteX2" fmla="*/ 8508 w 10000"/>
              <a:gd name="connsiteY2" fmla="*/ 9276 h 10081"/>
              <a:gd name="connsiteX3" fmla="*/ 7250 w 10000"/>
              <a:gd name="connsiteY3" fmla="*/ 5459 h 10081"/>
              <a:gd name="connsiteX4" fmla="*/ 2208 w 10000"/>
              <a:gd name="connsiteY4" fmla="*/ 3240 h 10081"/>
              <a:gd name="connsiteX5" fmla="*/ 0 w 10000"/>
              <a:gd name="connsiteY5" fmla="*/ 0 h 10081"/>
              <a:gd name="connsiteX6" fmla="*/ 8232 w 10000"/>
              <a:gd name="connsiteY6" fmla="*/ 0 h 10081"/>
              <a:gd name="connsiteX7" fmla="*/ 10000 w 10000"/>
              <a:gd name="connsiteY7" fmla="*/ 6100 h 10081"/>
              <a:gd name="connsiteX0" fmla="*/ 10000 w 10000"/>
              <a:gd name="connsiteY0" fmla="*/ 6100 h 10204"/>
              <a:gd name="connsiteX1" fmla="*/ 9245 w 10000"/>
              <a:gd name="connsiteY1" fmla="*/ 9870 h 10204"/>
              <a:gd name="connsiteX2" fmla="*/ 8508 w 10000"/>
              <a:gd name="connsiteY2" fmla="*/ 9276 h 10204"/>
              <a:gd name="connsiteX3" fmla="*/ 7250 w 10000"/>
              <a:gd name="connsiteY3" fmla="*/ 5459 h 10204"/>
              <a:gd name="connsiteX4" fmla="*/ 2208 w 10000"/>
              <a:gd name="connsiteY4" fmla="*/ 3240 h 10204"/>
              <a:gd name="connsiteX5" fmla="*/ 0 w 10000"/>
              <a:gd name="connsiteY5" fmla="*/ 0 h 10204"/>
              <a:gd name="connsiteX6" fmla="*/ 8232 w 10000"/>
              <a:gd name="connsiteY6" fmla="*/ 0 h 10204"/>
              <a:gd name="connsiteX7" fmla="*/ 10000 w 10000"/>
              <a:gd name="connsiteY7" fmla="*/ 6100 h 1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204">
                <a:moveTo>
                  <a:pt x="10000" y="6100"/>
                </a:moveTo>
                <a:cubicBezTo>
                  <a:pt x="10000" y="6100"/>
                  <a:pt x="9494" y="9341"/>
                  <a:pt x="9245" y="9870"/>
                </a:cubicBezTo>
                <a:cubicBezTo>
                  <a:pt x="8996" y="10399"/>
                  <a:pt x="8329" y="10370"/>
                  <a:pt x="8508" y="9276"/>
                </a:cubicBezTo>
                <a:cubicBezTo>
                  <a:pt x="8658" y="8011"/>
                  <a:pt x="8300" y="6465"/>
                  <a:pt x="7250" y="5459"/>
                </a:cubicBezTo>
                <a:cubicBezTo>
                  <a:pt x="6200" y="4453"/>
                  <a:pt x="3416" y="4150"/>
                  <a:pt x="2208" y="3240"/>
                </a:cubicBezTo>
                <a:cubicBezTo>
                  <a:pt x="1000" y="2330"/>
                  <a:pt x="353" y="1219"/>
                  <a:pt x="0" y="0"/>
                </a:cubicBezTo>
                <a:lnTo>
                  <a:pt x="8232" y="0"/>
                </a:lnTo>
                <a:lnTo>
                  <a:pt x="10000" y="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BDD30AB2-AF52-4FA2-A0BC-BA474D856A86}"/>
              </a:ext>
            </a:extLst>
          </p:cNvPr>
          <p:cNvSpPr>
            <a:spLocks/>
          </p:cNvSpPr>
          <p:nvPr/>
        </p:nvSpPr>
        <p:spPr bwMode="auto">
          <a:xfrm>
            <a:off x="7381875" y="3175"/>
            <a:ext cx="4810125" cy="6850063"/>
          </a:xfrm>
          <a:custGeom>
            <a:avLst/>
            <a:gdLst>
              <a:gd name="T0" fmla="*/ 3031 w 3031"/>
              <a:gd name="T1" fmla="*/ 0 h 4320"/>
              <a:gd name="T2" fmla="*/ 3031 w 3031"/>
              <a:gd name="T3" fmla="*/ 4320 h 4320"/>
              <a:gd name="T4" fmla="*/ 1675 w 3031"/>
              <a:gd name="T5" fmla="*/ 4320 h 4320"/>
              <a:gd name="T6" fmla="*/ 865 w 3031"/>
              <a:gd name="T7" fmla="*/ 3180 h 4320"/>
              <a:gd name="T8" fmla="*/ 1627 w 3031"/>
              <a:gd name="T9" fmla="*/ 1656 h 4320"/>
              <a:gd name="T10" fmla="*/ 1053 w 3031"/>
              <a:gd name="T11" fmla="*/ 364 h 4320"/>
              <a:gd name="T12" fmla="*/ 0 w 3031"/>
              <a:gd name="T13" fmla="*/ 0 h 4320"/>
              <a:gd name="T14" fmla="*/ 3031 w 3031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1" h="4320">
                <a:moveTo>
                  <a:pt x="3031" y="0"/>
                </a:moveTo>
                <a:cubicBezTo>
                  <a:pt x="3031" y="4320"/>
                  <a:pt x="3031" y="4320"/>
                  <a:pt x="3031" y="4320"/>
                </a:cubicBezTo>
                <a:cubicBezTo>
                  <a:pt x="1675" y="4320"/>
                  <a:pt x="1675" y="4320"/>
                  <a:pt x="1675" y="4320"/>
                </a:cubicBezTo>
                <a:cubicBezTo>
                  <a:pt x="1093" y="4032"/>
                  <a:pt x="839" y="3732"/>
                  <a:pt x="865" y="3180"/>
                </a:cubicBezTo>
                <a:cubicBezTo>
                  <a:pt x="895" y="2550"/>
                  <a:pt x="1573" y="2160"/>
                  <a:pt x="1627" y="1656"/>
                </a:cubicBezTo>
                <a:cubicBezTo>
                  <a:pt x="1681" y="1152"/>
                  <a:pt x="1447" y="648"/>
                  <a:pt x="1053" y="364"/>
                </a:cubicBezTo>
                <a:cubicBezTo>
                  <a:pt x="809" y="188"/>
                  <a:pt x="387" y="71"/>
                  <a:pt x="0" y="0"/>
                </a:cubicBezTo>
                <a:lnTo>
                  <a:pt x="30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t> </a:t>
            </a: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B27DE685-732F-479E-85AB-2686E7230DC6}"/>
              </a:ext>
            </a:extLst>
          </p:cNvPr>
          <p:cNvSpPr>
            <a:spLocks/>
          </p:cNvSpPr>
          <p:nvPr/>
        </p:nvSpPr>
        <p:spPr bwMode="auto">
          <a:xfrm>
            <a:off x="10079038" y="3175"/>
            <a:ext cx="2112963" cy="3519488"/>
          </a:xfrm>
          <a:custGeom>
            <a:avLst/>
            <a:gdLst>
              <a:gd name="T0" fmla="*/ 1332 w 1332"/>
              <a:gd name="T1" fmla="*/ 0 h 2220"/>
              <a:gd name="T2" fmla="*/ 1332 w 1332"/>
              <a:gd name="T3" fmla="*/ 2220 h 2220"/>
              <a:gd name="T4" fmla="*/ 1068 w 1332"/>
              <a:gd name="T5" fmla="*/ 1416 h 2220"/>
              <a:gd name="T6" fmla="*/ 402 w 1332"/>
              <a:gd name="T7" fmla="*/ 852 h 2220"/>
              <a:gd name="T8" fmla="*/ 0 w 1332"/>
              <a:gd name="T9" fmla="*/ 0 h 2220"/>
              <a:gd name="T10" fmla="*/ 1332 w 1332"/>
              <a:gd name="T11" fmla="*/ 0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2" h="2220">
                <a:moveTo>
                  <a:pt x="1332" y="0"/>
                </a:moveTo>
                <a:cubicBezTo>
                  <a:pt x="1332" y="2220"/>
                  <a:pt x="1332" y="2220"/>
                  <a:pt x="1332" y="2220"/>
                </a:cubicBezTo>
                <a:cubicBezTo>
                  <a:pt x="1256" y="1862"/>
                  <a:pt x="1154" y="1547"/>
                  <a:pt x="1068" y="1416"/>
                </a:cubicBezTo>
                <a:cubicBezTo>
                  <a:pt x="931" y="1207"/>
                  <a:pt x="792" y="1098"/>
                  <a:pt x="402" y="852"/>
                </a:cubicBezTo>
                <a:cubicBezTo>
                  <a:pt x="12" y="606"/>
                  <a:pt x="6" y="252"/>
                  <a:pt x="0" y="0"/>
                </a:cubicBezTo>
                <a:lnTo>
                  <a:pt x="13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 p14:presetBounceEnd="125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 p14:bounceEnd="12500"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ccel="12500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6" dur="8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8" dur="8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0" dur="8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2" dur="80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4" dur="8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indefinite" accel="12500" autoRev="1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6" dur="8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5" grpId="0" animBg="1"/>
          <p:bldP spid="6" grpId="0" animBg="1"/>
          <p:bldP spid="20" grpId="0" animBg="1"/>
          <p:bldP spid="21" grpId="0" animBg="1"/>
          <p:bldP spid="22" grpId="0" animBg="1"/>
          <p:bldP spid="23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E2E8537-6084-4E2E-8CE3-7BC87668A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1926119"/>
            <a:ext cx="5320226" cy="3745286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2BC32EB-C927-46A4-A9D8-F826F4DE83A1}"/>
              </a:ext>
            </a:extLst>
          </p:cNvPr>
          <p:cNvSpPr txBox="1"/>
          <p:nvPr/>
        </p:nvSpPr>
        <p:spPr>
          <a:xfrm>
            <a:off x="5334000" y="1456234"/>
            <a:ext cx="3514164" cy="7694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Minh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họa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băm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ô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 1 DSLK</a:t>
            </a:r>
          </a:p>
        </p:txBody>
      </p:sp>
      <p:pic>
        <p:nvPicPr>
          <p:cNvPr id="17" name="Picture 2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CC64C33-B5DE-404A-8096-B86D4ABC0E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4"/>
          <a:stretch/>
        </p:blipFill>
        <p:spPr>
          <a:xfrm>
            <a:off x="8121891" y="3843198"/>
            <a:ext cx="2536603" cy="252108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909" y="1878248"/>
            <a:ext cx="6947260" cy="34800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318868" y="1971797"/>
            <a:ext cx="6557061" cy="159514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842276" y="1076505"/>
            <a:ext cx="3868956" cy="230832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hash()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Note: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tự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miễn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Ở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giản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mình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key %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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giá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tồn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6875929" y="2230667"/>
            <a:ext cx="966347" cy="538702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43CA8CB7-EEB5-4D70-847B-BA051BFDEEA8}"/>
              </a:ext>
            </a:extLst>
          </p:cNvPr>
          <p:cNvSpPr txBox="1"/>
          <p:nvPr/>
        </p:nvSpPr>
        <p:spPr>
          <a:xfrm>
            <a:off x="731246" y="4239319"/>
            <a:ext cx="5015132" cy="108726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3" name="Đường kết nối: Mũi tên Gấp khúc 42">
            <a:extLst>
              <a:ext uri="{FF2B5EF4-FFF2-40B4-BE49-F238E27FC236}">
                <a16:creationId xmlns:a16="http://schemas.microsoft.com/office/drawing/2014/main" id="{00A37A0F-A7AA-480E-BD66-8D1B5AC403B0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5746378" y="4211692"/>
            <a:ext cx="1482700" cy="5712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3A1C0A2D-11DC-493D-8AE0-813D5DFD5F51}"/>
              </a:ext>
            </a:extLst>
          </p:cNvPr>
          <p:cNvSpPr txBox="1"/>
          <p:nvPr/>
        </p:nvSpPr>
        <p:spPr>
          <a:xfrm>
            <a:off x="7229078" y="4027026"/>
            <a:ext cx="4648435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giá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khởi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9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302" y="1655715"/>
            <a:ext cx="6642416" cy="3071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480768" y="1956001"/>
            <a:ext cx="6356127" cy="217319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207246" y="1435093"/>
            <a:ext cx="4697452" cy="45243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insertHashTable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TỪ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key ở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đây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word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Word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Truyền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word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Word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hash()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lấy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xem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chưa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chưa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khởi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word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sắp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lưu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rồi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chỉ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cuối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836895" y="3042600"/>
            <a:ext cx="370351" cy="654651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258BB76-84B9-4E3E-A785-FA1EA72AFA93}"/>
              </a:ext>
            </a:extLst>
          </p:cNvPr>
          <p:cNvSpPr txBox="1"/>
          <p:nvPr/>
        </p:nvSpPr>
        <p:spPr>
          <a:xfrm>
            <a:off x="1365717" y="4958046"/>
            <a:ext cx="4359650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Nhắc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LinkedList[]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DSLK,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1 DSLK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[pos]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đây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61" y="2263823"/>
            <a:ext cx="5262731" cy="2604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767734" y="2524309"/>
            <a:ext cx="4261466" cy="189529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207246" y="1435093"/>
            <a:ext cx="4697452" cy="20313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initHash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()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file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điển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rồi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thêm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Words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TỪ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file</a:t>
            </a:r>
          </a:p>
          <a:p>
            <a:pPr marL="0" lvl="1"/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-   Sau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insertHashTable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danh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TỪ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5029200" y="2450756"/>
            <a:ext cx="2178046" cy="1021199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416" y="1117729"/>
            <a:ext cx="10108225" cy="314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1869020" y="1362075"/>
            <a:ext cx="9498227" cy="70877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6951009" y="4499173"/>
            <a:ext cx="4697452" cy="9233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đọc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file .csv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đổi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đường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dẫn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trỏ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file csv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mình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H="1">
            <a:off x="6951009" y="1732544"/>
            <a:ext cx="4416238" cy="3228294"/>
          </a:xfrm>
          <a:prstGeom prst="bentConnector5">
            <a:avLst>
              <a:gd name="adj1" fmla="val -5176"/>
              <a:gd name="adj2" fmla="val 48588"/>
              <a:gd name="adj3" fmla="val 10517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Đường kết nối: Mũi tên Gấp khúc 17">
            <a:extLst>
              <a:ext uri="{FF2B5EF4-FFF2-40B4-BE49-F238E27FC236}">
                <a16:creationId xmlns:a16="http://schemas.microsoft.com/office/drawing/2014/main" id="{7F5F39FA-3217-4AA6-B95D-D6E59EB9E9C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333354" y="2200404"/>
            <a:ext cx="535666" cy="511246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9466047D-B231-4D66-AB59-9FF0B5B04E73}"/>
              </a:ext>
            </a:extLst>
          </p:cNvPr>
          <p:cNvSpPr txBox="1"/>
          <p:nvPr/>
        </p:nvSpPr>
        <p:spPr>
          <a:xfrm>
            <a:off x="105189" y="2249985"/>
            <a:ext cx="1228165" cy="9233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FD7BA4AA-8EC3-48F7-ABAC-BA8844575A3F}"/>
              </a:ext>
            </a:extLst>
          </p:cNvPr>
          <p:cNvSpPr txBox="1"/>
          <p:nvPr/>
        </p:nvSpPr>
        <p:spPr>
          <a:xfrm>
            <a:off x="1869020" y="2316756"/>
            <a:ext cx="5356533" cy="9463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Đường kết nối: Mũi tên Gấp khúc 29">
            <a:extLst>
              <a:ext uri="{FF2B5EF4-FFF2-40B4-BE49-F238E27FC236}">
                <a16:creationId xmlns:a16="http://schemas.microsoft.com/office/drawing/2014/main" id="{9C2A52BD-A511-4E36-A2ED-A7C38EE7A6E0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5400000">
            <a:off x="3190241" y="3035873"/>
            <a:ext cx="1129767" cy="1584326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2F27F155-84E8-4F86-A90A-F6EB8B89542D}"/>
              </a:ext>
            </a:extLst>
          </p:cNvPr>
          <p:cNvSpPr txBox="1"/>
          <p:nvPr/>
        </p:nvSpPr>
        <p:spPr>
          <a:xfrm>
            <a:off x="543540" y="4392920"/>
            <a:ext cx="4838842" cy="147732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row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row sang </a:t>
            </a:r>
            <a:r>
              <a:rPr lang="en-US" dirty="0" err="1"/>
              <a:t>mảng</a:t>
            </a:r>
            <a:r>
              <a:rPr lang="en-US" dirty="0"/>
              <a:t>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1 word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TỪ words</a:t>
            </a:r>
          </a:p>
        </p:txBody>
      </p:sp>
    </p:spTree>
    <p:extLst>
      <p:ext uri="{BB962C8B-B14F-4D97-AF65-F5344CB8AC3E}">
        <p14:creationId xmlns:p14="http://schemas.microsoft.com/office/powerpoint/2010/main" val="3638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FILE TỪ ĐIỂN ĐƠN GIẢN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6" name="Hình ảnh 5" descr="Ảnh có chứa bàn&#10;&#10;Mô tả được tạo tự động">
            <a:extLst>
              <a:ext uri="{FF2B5EF4-FFF2-40B4-BE49-F238E27FC236}">
                <a16:creationId xmlns:a16="http://schemas.microsoft.com/office/drawing/2014/main" id="{1F1B3622-E925-418F-B3F1-D907D92E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39" y="1495816"/>
            <a:ext cx="6551722" cy="331323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5C119A6E-1773-4E1E-8DDA-EA4111F6E3F9}"/>
              </a:ext>
            </a:extLst>
          </p:cNvPr>
          <p:cNvSpPr txBox="1"/>
          <p:nvPr/>
        </p:nvSpPr>
        <p:spPr>
          <a:xfrm>
            <a:off x="8100043" y="1837516"/>
            <a:ext cx="3083859" cy="4308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/>
              <a:t>Tổ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project</a:t>
            </a:r>
          </a:p>
        </p:txBody>
      </p:sp>
      <p:pic>
        <p:nvPicPr>
          <p:cNvPr id="14" name="Hình ảnh 13" descr="Ảnh có chứa văn bản&#10;&#10;Mô tả được tạo tự động">
            <a:extLst>
              <a:ext uri="{FF2B5EF4-FFF2-40B4-BE49-F238E27FC236}">
                <a16:creationId xmlns:a16="http://schemas.microsoft.com/office/drawing/2014/main" id="{494C1EE9-091E-4992-A1DC-61090DA3E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285" y="2398592"/>
            <a:ext cx="4641376" cy="3313229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E8BC681-02A9-49AB-8E11-D90A32459A98}"/>
              </a:ext>
            </a:extLst>
          </p:cNvPr>
          <p:cNvSpPr txBox="1"/>
          <p:nvPr/>
        </p:nvSpPr>
        <p:spPr>
          <a:xfrm>
            <a:off x="457200" y="1760171"/>
            <a:ext cx="5459506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FE53DE4B-BCD9-45D9-937B-CD5E8901E8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5916706" y="1068075"/>
            <a:ext cx="1532965" cy="876762"/>
          </a:xfrm>
          <a:prstGeom prst="bent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7F2BBFA-2710-47AB-934B-F9A75BC8ED71}"/>
              </a:ext>
            </a:extLst>
          </p:cNvPr>
          <p:cNvSpPr txBox="1"/>
          <p:nvPr/>
        </p:nvSpPr>
        <p:spPr>
          <a:xfrm>
            <a:off x="7449671" y="883409"/>
            <a:ext cx="2017058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1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897" y="1530024"/>
            <a:ext cx="6451083" cy="4280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752790" y="1792052"/>
            <a:ext cx="4697751" cy="108023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395746" y="984015"/>
            <a:ext cx="4697452" cy="175432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search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truyền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word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được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qua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hash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5450541" y="1861178"/>
            <a:ext cx="1945205" cy="4709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C2F4BA8-BD73-41BF-A0E2-82D0CC9A9EB5}"/>
              </a:ext>
            </a:extLst>
          </p:cNvPr>
          <p:cNvSpPr txBox="1"/>
          <p:nvPr/>
        </p:nvSpPr>
        <p:spPr>
          <a:xfrm>
            <a:off x="7395746" y="2982873"/>
            <a:ext cx="4503636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Step 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null,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xem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tương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ứng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hay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qua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findByWord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DSLK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DSLK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tương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ứng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về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Node</a:t>
            </a:r>
          </a:p>
        </p:txBody>
      </p: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9D41DD0-3D1E-4C36-847C-76C271731B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714565" y="3801061"/>
            <a:ext cx="681181" cy="19747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885AC9B-0229-471F-880C-7CFCAD6CAB57}"/>
              </a:ext>
            </a:extLst>
          </p:cNvPr>
          <p:cNvSpPr txBox="1"/>
          <p:nvPr/>
        </p:nvSpPr>
        <p:spPr>
          <a:xfrm>
            <a:off x="587438" y="2994263"/>
            <a:ext cx="6127127" cy="16135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03CC3A6-1F6D-4D02-9DBF-8AB430BD4613}"/>
              </a:ext>
            </a:extLst>
          </p:cNvPr>
          <p:cNvSpPr txBox="1"/>
          <p:nvPr/>
        </p:nvSpPr>
        <p:spPr>
          <a:xfrm>
            <a:off x="7395746" y="5258730"/>
            <a:ext cx="3621878" cy="1477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*** Do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khai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List&lt;Word&gt; words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endParaRPr lang="en-US" dirty="0"/>
          </a:p>
        </p:txBody>
      </p:sp>
      <p:cxnSp>
        <p:nvCxnSpPr>
          <p:cNvPr id="11" name="Đường kết nối: Mũi tên Gấp khúc 10">
            <a:extLst>
              <a:ext uri="{FF2B5EF4-FFF2-40B4-BE49-F238E27FC236}">
                <a16:creationId xmlns:a16="http://schemas.microsoft.com/office/drawing/2014/main" id="{A2284E58-09DD-4F88-B810-F2C67AE5B43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813120" y="1876228"/>
            <a:ext cx="6582627" cy="4121166"/>
          </a:xfrm>
          <a:prstGeom prst="bentConnector3">
            <a:avLst>
              <a:gd name="adj1" fmla="val 10719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3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045" y="1840800"/>
            <a:ext cx="6009818" cy="3649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940723" y="2064036"/>
            <a:ext cx="4674843" cy="78613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395746" y="984015"/>
            <a:ext cx="4697452" cy="175432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findByWord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truyền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vào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tìm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word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1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báo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biến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chạy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 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currentNode</a:t>
            </a:r>
            <a:endParaRPr lang="en-US" b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Step 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hiện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tại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hay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5615566" y="1861178"/>
            <a:ext cx="1780180" cy="5959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C2F4BA8-BD73-41BF-A0E2-82D0CC9A9EB5}"/>
              </a:ext>
            </a:extLst>
          </p:cNvPr>
          <p:cNvSpPr txBox="1"/>
          <p:nvPr/>
        </p:nvSpPr>
        <p:spPr>
          <a:xfrm>
            <a:off x="7395746" y="3180045"/>
            <a:ext cx="4503636" cy="147732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Step 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currentNode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null,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duyệt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kiểm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từ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lưu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danh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sách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Node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để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trả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về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(List&lt;Node&lt;Word&gt;&gt; words)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thì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return null</a:t>
            </a:r>
          </a:p>
        </p:txBody>
      </p: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9D41DD0-3D1E-4C36-847C-76C271731B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6382940" y="3798954"/>
            <a:ext cx="1012806" cy="119755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885AC9B-0229-471F-880C-7CFCAD6CAB57}"/>
              </a:ext>
            </a:extLst>
          </p:cNvPr>
          <p:cNvSpPr txBox="1"/>
          <p:nvPr/>
        </p:nvSpPr>
        <p:spPr>
          <a:xfrm>
            <a:off x="1106886" y="2992156"/>
            <a:ext cx="5276054" cy="16135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19" y="1779770"/>
            <a:ext cx="7049851" cy="3312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7C2F4BA8-BD73-41BF-A0E2-82D0CC9A9EB5}"/>
              </a:ext>
            </a:extLst>
          </p:cNvPr>
          <p:cNvSpPr txBox="1"/>
          <p:nvPr/>
        </p:nvSpPr>
        <p:spPr>
          <a:xfrm>
            <a:off x="7626072" y="1608370"/>
            <a:ext cx="4503636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Hàm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in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phần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49D41DD0-3D1E-4C36-847C-76C271731B02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6902823" y="1793036"/>
            <a:ext cx="723249" cy="169047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885AC9B-0229-471F-880C-7CFCAD6CAB57}"/>
              </a:ext>
            </a:extLst>
          </p:cNvPr>
          <p:cNvSpPr txBox="1"/>
          <p:nvPr/>
        </p:nvSpPr>
        <p:spPr>
          <a:xfrm>
            <a:off x="586932" y="2009534"/>
            <a:ext cx="6315891" cy="29479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0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85455" y="266700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57EEAD5-97DB-4FE5-81C5-A3026A0F3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021" y="1403441"/>
            <a:ext cx="6413783" cy="231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6E66D26-7F00-4A05-84E8-18F53CE8C74F}"/>
              </a:ext>
            </a:extLst>
          </p:cNvPr>
          <p:cNvSpPr txBox="1"/>
          <p:nvPr/>
        </p:nvSpPr>
        <p:spPr>
          <a:xfrm>
            <a:off x="7270375" y="1439010"/>
            <a:ext cx="4294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Ở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main ta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khai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báo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đối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tượng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từ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tìm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04" y="2310862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E608E8-C0B7-4E8A-93FB-45B8B4D96300}"/>
              </a:ext>
            </a:extLst>
          </p:cNvPr>
          <p:cNvSpPr txBox="1"/>
          <p:nvPr/>
        </p:nvSpPr>
        <p:spPr>
          <a:xfrm>
            <a:off x="1655782" y="1010806"/>
            <a:ext cx="9096275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Chương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tra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điển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đơn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giản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giải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quyết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đụng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độ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vi-VN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bằng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phương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pháp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nối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kết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(DSLK)</a:t>
            </a:r>
            <a:r>
              <a:rPr lang="vi-VN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)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Để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đơn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giản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đối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tượng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có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thuộc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tính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: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word 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lưu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tiếng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anh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type 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loại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pronunciation 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chữ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cái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trong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- example 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ví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dụ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Chức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năng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: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và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in ra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thông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tin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trên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từ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điển</a:t>
            </a: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F8E51-3985-4D87-8610-E5FAD58DE6CD}"/>
              </a:ext>
            </a:extLst>
          </p:cNvPr>
          <p:cNvSpPr txBox="1"/>
          <p:nvPr/>
        </p:nvSpPr>
        <p:spPr>
          <a:xfrm>
            <a:off x="962108" y="3644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Nội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 Semibold"/>
                <a:ea typeface="+mn-ea"/>
                <a:cs typeface="+mn-cs"/>
              </a:rPr>
              <a:t> Dung</a:t>
            </a: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929C9CB-56B4-45A1-902E-2F92FD92DB30}"/>
              </a:ext>
            </a:extLst>
          </p:cNvPr>
          <p:cNvSpPr>
            <a:spLocks/>
          </p:cNvSpPr>
          <p:nvPr/>
        </p:nvSpPr>
        <p:spPr bwMode="auto">
          <a:xfrm>
            <a:off x="1" y="3279775"/>
            <a:ext cx="685800" cy="3575050"/>
          </a:xfrm>
          <a:custGeom>
            <a:avLst/>
            <a:gdLst>
              <a:gd name="T0" fmla="*/ 1001 w 1083"/>
              <a:gd name="T1" fmla="*/ 2254 h 2254"/>
              <a:gd name="T2" fmla="*/ 0 w 1083"/>
              <a:gd name="T3" fmla="*/ 2254 h 2254"/>
              <a:gd name="T4" fmla="*/ 0 w 1083"/>
              <a:gd name="T5" fmla="*/ 0 h 2254"/>
              <a:gd name="T6" fmla="*/ 265 w 1083"/>
              <a:gd name="T7" fmla="*/ 424 h 2254"/>
              <a:gd name="T8" fmla="*/ 1028 w 1083"/>
              <a:gd name="T9" fmla="*/ 1498 h 2254"/>
              <a:gd name="T10" fmla="*/ 1001 w 1083"/>
              <a:gd name="T11" fmla="*/ 2254 h 2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3" h="2254">
                <a:moveTo>
                  <a:pt x="1001" y="2254"/>
                </a:moveTo>
                <a:cubicBezTo>
                  <a:pt x="0" y="2254"/>
                  <a:pt x="0" y="2254"/>
                  <a:pt x="0" y="2254"/>
                </a:cubicBezTo>
                <a:cubicBezTo>
                  <a:pt x="0" y="0"/>
                  <a:pt x="0" y="0"/>
                  <a:pt x="0" y="0"/>
                </a:cubicBezTo>
                <a:cubicBezTo>
                  <a:pt x="45" y="83"/>
                  <a:pt x="110" y="239"/>
                  <a:pt x="265" y="424"/>
                </a:cubicBezTo>
                <a:cubicBezTo>
                  <a:pt x="430" y="624"/>
                  <a:pt x="964" y="1154"/>
                  <a:pt x="1028" y="1498"/>
                </a:cubicBezTo>
                <a:cubicBezTo>
                  <a:pt x="1074" y="1746"/>
                  <a:pt x="1083" y="2027"/>
                  <a:pt x="1001" y="225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964F5-D2A8-4094-82C2-39ADFBD8958A}"/>
              </a:ext>
            </a:extLst>
          </p:cNvPr>
          <p:cNvSpPr/>
          <p:nvPr/>
        </p:nvSpPr>
        <p:spPr>
          <a:xfrm rot="824668">
            <a:off x="-741209" y="-77164"/>
            <a:ext cx="1516404" cy="6369349"/>
          </a:xfrm>
          <a:custGeom>
            <a:avLst/>
            <a:gdLst>
              <a:gd name="connsiteX0" fmla="*/ 2181544 w 2181739"/>
              <a:gd name="connsiteY0" fmla="*/ 0 h 2376381"/>
              <a:gd name="connsiteX1" fmla="*/ 2181739 w 2181739"/>
              <a:gd name="connsiteY1" fmla="*/ 1591 h 2376381"/>
              <a:gd name="connsiteX2" fmla="*/ 1392662 w 2181739"/>
              <a:gd name="connsiteY2" fmla="*/ 1338443 h 2376381"/>
              <a:gd name="connsiteX3" fmla="*/ 486892 w 2181739"/>
              <a:gd name="connsiteY3" fmla="*/ 2360538 h 2376381"/>
              <a:gd name="connsiteX4" fmla="*/ 450737 w 2181739"/>
              <a:gd name="connsiteY4" fmla="*/ 2376381 h 2376381"/>
              <a:gd name="connsiteX5" fmla="*/ 0 w 2181739"/>
              <a:gd name="connsiteY5" fmla="*/ 533597 h 2376381"/>
              <a:gd name="connsiteX0" fmla="*/ 1476110 w 2181739"/>
              <a:gd name="connsiteY0" fmla="*/ 161151 h 2374792"/>
              <a:gd name="connsiteX1" fmla="*/ 2181739 w 2181739"/>
              <a:gd name="connsiteY1" fmla="*/ 2 h 2374792"/>
              <a:gd name="connsiteX2" fmla="*/ 1392662 w 2181739"/>
              <a:gd name="connsiteY2" fmla="*/ 1336854 h 2374792"/>
              <a:gd name="connsiteX3" fmla="*/ 486892 w 2181739"/>
              <a:gd name="connsiteY3" fmla="*/ 2358949 h 2374792"/>
              <a:gd name="connsiteX4" fmla="*/ 450737 w 2181739"/>
              <a:gd name="connsiteY4" fmla="*/ 2374792 h 2374792"/>
              <a:gd name="connsiteX5" fmla="*/ 0 w 2181739"/>
              <a:gd name="connsiteY5" fmla="*/ 532008 h 2374792"/>
              <a:gd name="connsiteX6" fmla="*/ 1476110 w 2181739"/>
              <a:gd name="connsiteY6" fmla="*/ 161151 h 2374792"/>
              <a:gd name="connsiteX0" fmla="*/ 0 w 2181739"/>
              <a:gd name="connsiteY0" fmla="*/ 532006 h 2374790"/>
              <a:gd name="connsiteX1" fmla="*/ 2181739 w 2181739"/>
              <a:gd name="connsiteY1" fmla="*/ 0 h 2374790"/>
              <a:gd name="connsiteX2" fmla="*/ 1392662 w 2181739"/>
              <a:gd name="connsiteY2" fmla="*/ 1336852 h 2374790"/>
              <a:gd name="connsiteX3" fmla="*/ 486892 w 2181739"/>
              <a:gd name="connsiteY3" fmla="*/ 2358947 h 2374790"/>
              <a:gd name="connsiteX4" fmla="*/ 450737 w 2181739"/>
              <a:gd name="connsiteY4" fmla="*/ 2374790 h 2374790"/>
              <a:gd name="connsiteX5" fmla="*/ 0 w 2181739"/>
              <a:gd name="connsiteY5" fmla="*/ 532006 h 2374790"/>
              <a:gd name="connsiteX0" fmla="*/ 0 w 1629233"/>
              <a:gd name="connsiteY0" fmla="*/ 299111 h 2141895"/>
              <a:gd name="connsiteX1" fmla="*/ 1189485 w 1629233"/>
              <a:gd name="connsiteY1" fmla="*/ 0 h 2141895"/>
              <a:gd name="connsiteX2" fmla="*/ 1392662 w 1629233"/>
              <a:gd name="connsiteY2" fmla="*/ 1103957 h 2141895"/>
              <a:gd name="connsiteX3" fmla="*/ 486892 w 1629233"/>
              <a:gd name="connsiteY3" fmla="*/ 2126052 h 2141895"/>
              <a:gd name="connsiteX4" fmla="*/ 450737 w 1629233"/>
              <a:gd name="connsiteY4" fmla="*/ 2141895 h 2141895"/>
              <a:gd name="connsiteX5" fmla="*/ 0 w 1629233"/>
              <a:gd name="connsiteY5" fmla="*/ 299111 h 2141895"/>
              <a:gd name="connsiteX0" fmla="*/ 0 w 1590390"/>
              <a:gd name="connsiteY0" fmla="*/ 299111 h 2141895"/>
              <a:gd name="connsiteX1" fmla="*/ 1189485 w 1590390"/>
              <a:gd name="connsiteY1" fmla="*/ 0 h 2141895"/>
              <a:gd name="connsiteX2" fmla="*/ 1344600 w 1590390"/>
              <a:gd name="connsiteY2" fmla="*/ 1468721 h 2141895"/>
              <a:gd name="connsiteX3" fmla="*/ 486892 w 1590390"/>
              <a:gd name="connsiteY3" fmla="*/ 2126052 h 2141895"/>
              <a:gd name="connsiteX4" fmla="*/ 450737 w 1590390"/>
              <a:gd name="connsiteY4" fmla="*/ 2141895 h 2141895"/>
              <a:gd name="connsiteX5" fmla="*/ 0 w 1590390"/>
              <a:gd name="connsiteY5" fmla="*/ 299111 h 2141895"/>
              <a:gd name="connsiteX0" fmla="*/ 0 w 1636810"/>
              <a:gd name="connsiteY0" fmla="*/ 337383 h 2180167"/>
              <a:gd name="connsiteX1" fmla="*/ 1386046 w 1636810"/>
              <a:gd name="connsiteY1" fmla="*/ 0 h 2180167"/>
              <a:gd name="connsiteX2" fmla="*/ 1344600 w 1636810"/>
              <a:gd name="connsiteY2" fmla="*/ 1506993 h 2180167"/>
              <a:gd name="connsiteX3" fmla="*/ 486892 w 1636810"/>
              <a:gd name="connsiteY3" fmla="*/ 2164324 h 2180167"/>
              <a:gd name="connsiteX4" fmla="*/ 450737 w 1636810"/>
              <a:gd name="connsiteY4" fmla="*/ 2180167 h 2180167"/>
              <a:gd name="connsiteX5" fmla="*/ 0 w 1636810"/>
              <a:gd name="connsiteY5" fmla="*/ 337383 h 2180167"/>
              <a:gd name="connsiteX0" fmla="*/ 0 w 1709458"/>
              <a:gd name="connsiteY0" fmla="*/ 337383 h 2180167"/>
              <a:gd name="connsiteX1" fmla="*/ 1386046 w 1709458"/>
              <a:gd name="connsiteY1" fmla="*/ 0 h 2180167"/>
              <a:gd name="connsiteX2" fmla="*/ 1344600 w 1709458"/>
              <a:gd name="connsiteY2" fmla="*/ 1506993 h 2180167"/>
              <a:gd name="connsiteX3" fmla="*/ 486892 w 1709458"/>
              <a:gd name="connsiteY3" fmla="*/ 2164324 h 2180167"/>
              <a:gd name="connsiteX4" fmla="*/ 450737 w 1709458"/>
              <a:gd name="connsiteY4" fmla="*/ 2180167 h 2180167"/>
              <a:gd name="connsiteX5" fmla="*/ 0 w 1709458"/>
              <a:gd name="connsiteY5" fmla="*/ 337383 h 2180167"/>
              <a:gd name="connsiteX0" fmla="*/ 0 w 1639007"/>
              <a:gd name="connsiteY0" fmla="*/ 337383 h 2180167"/>
              <a:gd name="connsiteX1" fmla="*/ 1386046 w 1639007"/>
              <a:gd name="connsiteY1" fmla="*/ 0 h 2180167"/>
              <a:gd name="connsiteX2" fmla="*/ 1219595 w 1639007"/>
              <a:gd name="connsiteY2" fmla="*/ 1557181 h 2180167"/>
              <a:gd name="connsiteX3" fmla="*/ 486892 w 1639007"/>
              <a:gd name="connsiteY3" fmla="*/ 2164324 h 2180167"/>
              <a:gd name="connsiteX4" fmla="*/ 450737 w 1639007"/>
              <a:gd name="connsiteY4" fmla="*/ 2180167 h 2180167"/>
              <a:gd name="connsiteX5" fmla="*/ 0 w 1639007"/>
              <a:gd name="connsiteY5" fmla="*/ 337383 h 2180167"/>
              <a:gd name="connsiteX0" fmla="*/ 0 w 1639007"/>
              <a:gd name="connsiteY0" fmla="*/ 337383 h 2785890"/>
              <a:gd name="connsiteX1" fmla="*/ 1386046 w 1639007"/>
              <a:gd name="connsiteY1" fmla="*/ 0 h 2785890"/>
              <a:gd name="connsiteX2" fmla="*/ 1219595 w 1639007"/>
              <a:gd name="connsiteY2" fmla="*/ 1557181 h 2785890"/>
              <a:gd name="connsiteX3" fmla="*/ 486892 w 1639007"/>
              <a:gd name="connsiteY3" fmla="*/ 2164324 h 2785890"/>
              <a:gd name="connsiteX4" fmla="*/ 540060 w 1639007"/>
              <a:gd name="connsiteY4" fmla="*/ 2785890 h 2785890"/>
              <a:gd name="connsiteX5" fmla="*/ 0 w 1639007"/>
              <a:gd name="connsiteY5" fmla="*/ 337383 h 2785890"/>
              <a:gd name="connsiteX0" fmla="*/ 0 w 1639007"/>
              <a:gd name="connsiteY0" fmla="*/ 337383 h 2813573"/>
              <a:gd name="connsiteX1" fmla="*/ 1386046 w 1639007"/>
              <a:gd name="connsiteY1" fmla="*/ 0 h 2813573"/>
              <a:gd name="connsiteX2" fmla="*/ 1219595 w 1639007"/>
              <a:gd name="connsiteY2" fmla="*/ 1557181 h 2813573"/>
              <a:gd name="connsiteX3" fmla="*/ 540060 w 1639007"/>
              <a:gd name="connsiteY3" fmla="*/ 2785890 h 2813573"/>
              <a:gd name="connsiteX4" fmla="*/ 0 w 1639007"/>
              <a:gd name="connsiteY4" fmla="*/ 337383 h 2813573"/>
              <a:gd name="connsiteX0" fmla="*/ 0 w 1639007"/>
              <a:gd name="connsiteY0" fmla="*/ 337383 h 3263882"/>
              <a:gd name="connsiteX1" fmla="*/ 1386046 w 1639007"/>
              <a:gd name="connsiteY1" fmla="*/ 0 h 3263882"/>
              <a:gd name="connsiteX2" fmla="*/ 1219595 w 1639007"/>
              <a:gd name="connsiteY2" fmla="*/ 1557181 h 3263882"/>
              <a:gd name="connsiteX3" fmla="*/ 710990 w 1639007"/>
              <a:gd name="connsiteY3" fmla="*/ 3244176 h 3263882"/>
              <a:gd name="connsiteX4" fmla="*/ 0 w 1639007"/>
              <a:gd name="connsiteY4" fmla="*/ 337383 h 3263882"/>
              <a:gd name="connsiteX0" fmla="*/ 0 w 1639007"/>
              <a:gd name="connsiteY0" fmla="*/ 337383 h 3244176"/>
              <a:gd name="connsiteX1" fmla="*/ 1386046 w 1639007"/>
              <a:gd name="connsiteY1" fmla="*/ 0 h 3244176"/>
              <a:gd name="connsiteX2" fmla="*/ 1219595 w 1639007"/>
              <a:gd name="connsiteY2" fmla="*/ 1557181 h 3244176"/>
              <a:gd name="connsiteX3" fmla="*/ 710990 w 1639007"/>
              <a:gd name="connsiteY3" fmla="*/ 3244176 h 3244176"/>
              <a:gd name="connsiteX4" fmla="*/ 0 w 1639007"/>
              <a:gd name="connsiteY4" fmla="*/ 337383 h 3244176"/>
              <a:gd name="connsiteX0" fmla="*/ 0 w 1663245"/>
              <a:gd name="connsiteY0" fmla="*/ 337383 h 3244176"/>
              <a:gd name="connsiteX1" fmla="*/ 1386046 w 1663245"/>
              <a:gd name="connsiteY1" fmla="*/ 0 h 3244176"/>
              <a:gd name="connsiteX2" fmla="*/ 1265055 w 1663245"/>
              <a:gd name="connsiteY2" fmla="*/ 1702954 h 3244176"/>
              <a:gd name="connsiteX3" fmla="*/ 710990 w 1663245"/>
              <a:gd name="connsiteY3" fmla="*/ 3244176 h 3244176"/>
              <a:gd name="connsiteX4" fmla="*/ 0 w 1663245"/>
              <a:gd name="connsiteY4" fmla="*/ 337383 h 3244176"/>
              <a:gd name="connsiteX0" fmla="*/ 0 w 1495853"/>
              <a:gd name="connsiteY0" fmla="*/ 337383 h 3244176"/>
              <a:gd name="connsiteX1" fmla="*/ 1386046 w 1495853"/>
              <a:gd name="connsiteY1" fmla="*/ 0 h 3244176"/>
              <a:gd name="connsiteX2" fmla="*/ 1265055 w 1495853"/>
              <a:gd name="connsiteY2" fmla="*/ 1702954 h 3244176"/>
              <a:gd name="connsiteX3" fmla="*/ 710990 w 1495853"/>
              <a:gd name="connsiteY3" fmla="*/ 3244176 h 3244176"/>
              <a:gd name="connsiteX4" fmla="*/ 0 w 1495853"/>
              <a:gd name="connsiteY4" fmla="*/ 337383 h 3244176"/>
              <a:gd name="connsiteX0" fmla="*/ 0 w 1466742"/>
              <a:gd name="connsiteY0" fmla="*/ 337383 h 3244176"/>
              <a:gd name="connsiteX1" fmla="*/ 1386046 w 1466742"/>
              <a:gd name="connsiteY1" fmla="*/ 0 h 3244176"/>
              <a:gd name="connsiteX2" fmla="*/ 1087599 w 1466742"/>
              <a:gd name="connsiteY2" fmla="*/ 1618884 h 3244176"/>
              <a:gd name="connsiteX3" fmla="*/ 710990 w 1466742"/>
              <a:gd name="connsiteY3" fmla="*/ 3244176 h 3244176"/>
              <a:gd name="connsiteX4" fmla="*/ 0 w 1466742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71383"/>
              <a:gd name="connsiteY0" fmla="*/ 337383 h 3244176"/>
              <a:gd name="connsiteX1" fmla="*/ 1386046 w 1471383"/>
              <a:gd name="connsiteY1" fmla="*/ 0 h 3244176"/>
              <a:gd name="connsiteX2" fmla="*/ 1087599 w 1471383"/>
              <a:gd name="connsiteY2" fmla="*/ 1618884 h 3244176"/>
              <a:gd name="connsiteX3" fmla="*/ 710990 w 1471383"/>
              <a:gd name="connsiteY3" fmla="*/ 3244176 h 3244176"/>
              <a:gd name="connsiteX4" fmla="*/ 0 w 1471383"/>
              <a:gd name="connsiteY4" fmla="*/ 337383 h 3244176"/>
              <a:gd name="connsiteX0" fmla="*/ 0 w 1463328"/>
              <a:gd name="connsiteY0" fmla="*/ 337383 h 3244176"/>
              <a:gd name="connsiteX1" fmla="*/ 1386046 w 1463328"/>
              <a:gd name="connsiteY1" fmla="*/ 0 h 3244176"/>
              <a:gd name="connsiteX2" fmla="*/ 1021909 w 1463328"/>
              <a:gd name="connsiteY2" fmla="*/ 1494188 h 3244176"/>
              <a:gd name="connsiteX3" fmla="*/ 710990 w 1463328"/>
              <a:gd name="connsiteY3" fmla="*/ 3244176 h 3244176"/>
              <a:gd name="connsiteX4" fmla="*/ 0 w 1463328"/>
              <a:gd name="connsiteY4" fmla="*/ 337383 h 3244176"/>
              <a:gd name="connsiteX0" fmla="*/ 0 w 1468749"/>
              <a:gd name="connsiteY0" fmla="*/ 337383 h 3244176"/>
              <a:gd name="connsiteX1" fmla="*/ 1386046 w 1468749"/>
              <a:gd name="connsiteY1" fmla="*/ 0 h 3244176"/>
              <a:gd name="connsiteX2" fmla="*/ 1067476 w 1468749"/>
              <a:gd name="connsiteY2" fmla="*/ 1500638 h 3244176"/>
              <a:gd name="connsiteX3" fmla="*/ 710990 w 1468749"/>
              <a:gd name="connsiteY3" fmla="*/ 3244176 h 3244176"/>
              <a:gd name="connsiteX4" fmla="*/ 0 w 1468749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9264"/>
              <a:gd name="connsiteY0" fmla="*/ 337383 h 3244176"/>
              <a:gd name="connsiteX1" fmla="*/ 1386046 w 1469264"/>
              <a:gd name="connsiteY1" fmla="*/ 0 h 3244176"/>
              <a:gd name="connsiteX2" fmla="*/ 1067476 w 1469264"/>
              <a:gd name="connsiteY2" fmla="*/ 1500638 h 3244176"/>
              <a:gd name="connsiteX3" fmla="*/ 710990 w 1469264"/>
              <a:gd name="connsiteY3" fmla="*/ 3244176 h 3244176"/>
              <a:gd name="connsiteX4" fmla="*/ 0 w 1469264"/>
              <a:gd name="connsiteY4" fmla="*/ 337383 h 3244176"/>
              <a:gd name="connsiteX0" fmla="*/ 0 w 1462656"/>
              <a:gd name="connsiteY0" fmla="*/ 337383 h 3244176"/>
              <a:gd name="connsiteX1" fmla="*/ 1386046 w 1462656"/>
              <a:gd name="connsiteY1" fmla="*/ 0 h 3244176"/>
              <a:gd name="connsiteX2" fmla="*/ 1011758 w 1462656"/>
              <a:gd name="connsiteY2" fmla="*/ 1452683 h 3244176"/>
              <a:gd name="connsiteX3" fmla="*/ 710990 w 1462656"/>
              <a:gd name="connsiteY3" fmla="*/ 3244176 h 3244176"/>
              <a:gd name="connsiteX4" fmla="*/ 0 w 1462656"/>
              <a:gd name="connsiteY4" fmla="*/ 337383 h 3244176"/>
              <a:gd name="connsiteX0" fmla="*/ 0 w 1432802"/>
              <a:gd name="connsiteY0" fmla="*/ 337383 h 3244176"/>
              <a:gd name="connsiteX1" fmla="*/ 1386046 w 1432802"/>
              <a:gd name="connsiteY1" fmla="*/ 0 h 3244176"/>
              <a:gd name="connsiteX2" fmla="*/ 1011758 w 1432802"/>
              <a:gd name="connsiteY2" fmla="*/ 1452683 h 3244176"/>
              <a:gd name="connsiteX3" fmla="*/ 710990 w 1432802"/>
              <a:gd name="connsiteY3" fmla="*/ 3244176 h 3244176"/>
              <a:gd name="connsiteX4" fmla="*/ 0 w 1432802"/>
              <a:gd name="connsiteY4" fmla="*/ 337383 h 3244176"/>
              <a:gd name="connsiteX0" fmla="*/ 0 w 1689152"/>
              <a:gd name="connsiteY0" fmla="*/ 337383 h 6577102"/>
              <a:gd name="connsiteX1" fmla="*/ 1386046 w 1689152"/>
              <a:gd name="connsiteY1" fmla="*/ 0 h 6577102"/>
              <a:gd name="connsiteX2" fmla="*/ 1011758 w 1689152"/>
              <a:gd name="connsiteY2" fmla="*/ 1452683 h 6577102"/>
              <a:gd name="connsiteX3" fmla="*/ 1526211 w 1689152"/>
              <a:gd name="connsiteY3" fmla="*/ 6577102 h 6577102"/>
              <a:gd name="connsiteX4" fmla="*/ 0 w 1689152"/>
              <a:gd name="connsiteY4" fmla="*/ 337383 h 6577102"/>
              <a:gd name="connsiteX0" fmla="*/ 0 w 1710584"/>
              <a:gd name="connsiteY0" fmla="*/ 337383 h 6577102"/>
              <a:gd name="connsiteX1" fmla="*/ 1386046 w 1710584"/>
              <a:gd name="connsiteY1" fmla="*/ 0 h 6577102"/>
              <a:gd name="connsiteX2" fmla="*/ 1206137 w 1710584"/>
              <a:gd name="connsiteY2" fmla="*/ 1440999 h 6577102"/>
              <a:gd name="connsiteX3" fmla="*/ 1526211 w 1710584"/>
              <a:gd name="connsiteY3" fmla="*/ 6577102 h 6577102"/>
              <a:gd name="connsiteX4" fmla="*/ 0 w 1710584"/>
              <a:gd name="connsiteY4" fmla="*/ 337383 h 6577102"/>
              <a:gd name="connsiteX0" fmla="*/ 0 w 2013615"/>
              <a:gd name="connsiteY0" fmla="*/ 484288 h 6724007"/>
              <a:gd name="connsiteX1" fmla="*/ 1986650 w 2013615"/>
              <a:gd name="connsiteY1" fmla="*/ 0 h 6724007"/>
              <a:gd name="connsiteX2" fmla="*/ 1206137 w 2013615"/>
              <a:gd name="connsiteY2" fmla="*/ 1587904 h 6724007"/>
              <a:gd name="connsiteX3" fmla="*/ 1526211 w 2013615"/>
              <a:gd name="connsiteY3" fmla="*/ 6724007 h 6724007"/>
              <a:gd name="connsiteX4" fmla="*/ 0 w 2013615"/>
              <a:gd name="connsiteY4" fmla="*/ 484288 h 6724007"/>
              <a:gd name="connsiteX0" fmla="*/ 0 w 2023474"/>
              <a:gd name="connsiteY0" fmla="*/ 484288 h 6724007"/>
              <a:gd name="connsiteX1" fmla="*/ 1986650 w 2023474"/>
              <a:gd name="connsiteY1" fmla="*/ 0 h 6724007"/>
              <a:gd name="connsiteX2" fmla="*/ 1462213 w 2023474"/>
              <a:gd name="connsiteY2" fmla="*/ 3147986 h 6724007"/>
              <a:gd name="connsiteX3" fmla="*/ 1526211 w 2023474"/>
              <a:gd name="connsiteY3" fmla="*/ 6724007 h 6724007"/>
              <a:gd name="connsiteX4" fmla="*/ 0 w 2023474"/>
              <a:gd name="connsiteY4" fmla="*/ 484288 h 6724007"/>
              <a:gd name="connsiteX0" fmla="*/ 0 w 2016410"/>
              <a:gd name="connsiteY0" fmla="*/ 484288 h 6724007"/>
              <a:gd name="connsiteX1" fmla="*/ 1986650 w 2016410"/>
              <a:gd name="connsiteY1" fmla="*/ 0 h 6724007"/>
              <a:gd name="connsiteX2" fmla="*/ 1462213 w 2016410"/>
              <a:gd name="connsiteY2" fmla="*/ 3147986 h 6724007"/>
              <a:gd name="connsiteX3" fmla="*/ 1526211 w 2016410"/>
              <a:gd name="connsiteY3" fmla="*/ 6724007 h 6724007"/>
              <a:gd name="connsiteX4" fmla="*/ 0 w 2016410"/>
              <a:gd name="connsiteY4" fmla="*/ 484288 h 6724007"/>
              <a:gd name="connsiteX0" fmla="*/ 0 w 2015988"/>
              <a:gd name="connsiteY0" fmla="*/ 484288 h 6724007"/>
              <a:gd name="connsiteX1" fmla="*/ 1986650 w 2015988"/>
              <a:gd name="connsiteY1" fmla="*/ 0 h 6724007"/>
              <a:gd name="connsiteX2" fmla="*/ 1462213 w 2015988"/>
              <a:gd name="connsiteY2" fmla="*/ 3147986 h 6724007"/>
              <a:gd name="connsiteX3" fmla="*/ 1526211 w 2015988"/>
              <a:gd name="connsiteY3" fmla="*/ 6724007 h 6724007"/>
              <a:gd name="connsiteX4" fmla="*/ 0 w 2015988"/>
              <a:gd name="connsiteY4" fmla="*/ 484288 h 6724007"/>
              <a:gd name="connsiteX0" fmla="*/ 0 w 2024880"/>
              <a:gd name="connsiteY0" fmla="*/ 484288 h 4269898"/>
              <a:gd name="connsiteX1" fmla="*/ 1986650 w 2024880"/>
              <a:gd name="connsiteY1" fmla="*/ 0 h 4269898"/>
              <a:gd name="connsiteX2" fmla="*/ 1462213 w 2024880"/>
              <a:gd name="connsiteY2" fmla="*/ 3147986 h 4269898"/>
              <a:gd name="connsiteX3" fmla="*/ 935751 w 2024880"/>
              <a:gd name="connsiteY3" fmla="*/ 4269898 h 4269898"/>
              <a:gd name="connsiteX4" fmla="*/ 0 w 2024880"/>
              <a:gd name="connsiteY4" fmla="*/ 484288 h 4269898"/>
              <a:gd name="connsiteX0" fmla="*/ 0 w 2025107"/>
              <a:gd name="connsiteY0" fmla="*/ 484288 h 4285940"/>
              <a:gd name="connsiteX1" fmla="*/ 1986650 w 2025107"/>
              <a:gd name="connsiteY1" fmla="*/ 0 h 4285940"/>
              <a:gd name="connsiteX2" fmla="*/ 1462213 w 2025107"/>
              <a:gd name="connsiteY2" fmla="*/ 3147986 h 4285940"/>
              <a:gd name="connsiteX3" fmla="*/ 910258 w 2025107"/>
              <a:gd name="connsiteY3" fmla="*/ 4285940 h 4285940"/>
              <a:gd name="connsiteX4" fmla="*/ 0 w 2025107"/>
              <a:gd name="connsiteY4" fmla="*/ 484288 h 4285940"/>
              <a:gd name="connsiteX0" fmla="*/ 0 w 2024769"/>
              <a:gd name="connsiteY0" fmla="*/ 484288 h 4387781"/>
              <a:gd name="connsiteX1" fmla="*/ 1986650 w 2024769"/>
              <a:gd name="connsiteY1" fmla="*/ 0 h 4387781"/>
              <a:gd name="connsiteX2" fmla="*/ 1462213 w 2024769"/>
              <a:gd name="connsiteY2" fmla="*/ 3147986 h 4387781"/>
              <a:gd name="connsiteX3" fmla="*/ 948242 w 2024769"/>
              <a:gd name="connsiteY3" fmla="*/ 4387781 h 4387781"/>
              <a:gd name="connsiteX4" fmla="*/ 0 w 2024769"/>
              <a:gd name="connsiteY4" fmla="*/ 484288 h 4387781"/>
              <a:gd name="connsiteX0" fmla="*/ 0 w 2017964"/>
              <a:gd name="connsiteY0" fmla="*/ 484288 h 4387781"/>
              <a:gd name="connsiteX1" fmla="*/ 1986650 w 2017964"/>
              <a:gd name="connsiteY1" fmla="*/ 0 h 4387781"/>
              <a:gd name="connsiteX2" fmla="*/ 1314542 w 2017964"/>
              <a:gd name="connsiteY2" fmla="*/ 1902816 h 4387781"/>
              <a:gd name="connsiteX3" fmla="*/ 948242 w 2017964"/>
              <a:gd name="connsiteY3" fmla="*/ 4387781 h 4387781"/>
              <a:gd name="connsiteX4" fmla="*/ 0 w 2017964"/>
              <a:gd name="connsiteY4" fmla="*/ 484288 h 4387781"/>
              <a:gd name="connsiteX0" fmla="*/ 0 w 2017137"/>
              <a:gd name="connsiteY0" fmla="*/ 484288 h 4387781"/>
              <a:gd name="connsiteX1" fmla="*/ 1986650 w 2017137"/>
              <a:gd name="connsiteY1" fmla="*/ 0 h 4387781"/>
              <a:gd name="connsiteX2" fmla="*/ 1292178 w 2017137"/>
              <a:gd name="connsiteY2" fmla="*/ 1757930 h 4387781"/>
              <a:gd name="connsiteX3" fmla="*/ 948242 w 2017137"/>
              <a:gd name="connsiteY3" fmla="*/ 4387781 h 4387781"/>
              <a:gd name="connsiteX4" fmla="*/ 0 w 2017137"/>
              <a:gd name="connsiteY4" fmla="*/ 484288 h 4387781"/>
              <a:gd name="connsiteX0" fmla="*/ 0 w 1337383"/>
              <a:gd name="connsiteY0" fmla="*/ 269297 h 4172790"/>
              <a:gd name="connsiteX1" fmla="*/ 1107688 w 1337383"/>
              <a:gd name="connsiteY1" fmla="*/ 0 h 4172790"/>
              <a:gd name="connsiteX2" fmla="*/ 1292178 w 1337383"/>
              <a:gd name="connsiteY2" fmla="*/ 1542939 h 4172790"/>
              <a:gd name="connsiteX3" fmla="*/ 948242 w 1337383"/>
              <a:gd name="connsiteY3" fmla="*/ 4172790 h 4172790"/>
              <a:gd name="connsiteX4" fmla="*/ 0 w 1337383"/>
              <a:gd name="connsiteY4" fmla="*/ 269297 h 4172790"/>
              <a:gd name="connsiteX0" fmla="*/ 0 w 1211185"/>
              <a:gd name="connsiteY0" fmla="*/ 269297 h 4172790"/>
              <a:gd name="connsiteX1" fmla="*/ 1107688 w 1211185"/>
              <a:gd name="connsiteY1" fmla="*/ 0 h 4172790"/>
              <a:gd name="connsiteX2" fmla="*/ 949046 w 1211185"/>
              <a:gd name="connsiteY2" fmla="*/ 1783761 h 4172790"/>
              <a:gd name="connsiteX3" fmla="*/ 948242 w 1211185"/>
              <a:gd name="connsiteY3" fmla="*/ 4172790 h 4172790"/>
              <a:gd name="connsiteX4" fmla="*/ 0 w 1211185"/>
              <a:gd name="connsiteY4" fmla="*/ 269297 h 4172790"/>
              <a:gd name="connsiteX0" fmla="*/ 0 w 1674085"/>
              <a:gd name="connsiteY0" fmla="*/ 269297 h 6393330"/>
              <a:gd name="connsiteX1" fmla="*/ 1107688 w 1674085"/>
              <a:gd name="connsiteY1" fmla="*/ 0 h 6393330"/>
              <a:gd name="connsiteX2" fmla="*/ 949046 w 1674085"/>
              <a:gd name="connsiteY2" fmla="*/ 1783761 h 6393330"/>
              <a:gd name="connsiteX3" fmla="*/ 1491377 w 1674085"/>
              <a:gd name="connsiteY3" fmla="*/ 6393330 h 6393330"/>
              <a:gd name="connsiteX4" fmla="*/ 0 w 1674085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949046 w 1491377"/>
              <a:gd name="connsiteY2" fmla="*/ 1783761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281790 w 1491377"/>
              <a:gd name="connsiteY2" fmla="*/ 2222080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69297 h 6393330"/>
              <a:gd name="connsiteX1" fmla="*/ 1107688 w 1491377"/>
              <a:gd name="connsiteY1" fmla="*/ 0 h 6393330"/>
              <a:gd name="connsiteX2" fmla="*/ 1180015 w 1491377"/>
              <a:gd name="connsiteY2" fmla="*/ 2246974 h 6393330"/>
              <a:gd name="connsiteX3" fmla="*/ 1491377 w 1491377"/>
              <a:gd name="connsiteY3" fmla="*/ 6393330 h 6393330"/>
              <a:gd name="connsiteX4" fmla="*/ 0 w 1491377"/>
              <a:gd name="connsiteY4" fmla="*/ 269297 h 6393330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180015 w 1491377"/>
              <a:gd name="connsiteY2" fmla="*/ 2249237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005422 w 1491377"/>
              <a:gd name="connsiteY2" fmla="*/ 2056603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538326"/>
              <a:gd name="connsiteY0" fmla="*/ 271560 h 6395593"/>
              <a:gd name="connsiteX1" fmla="*/ 1116940 w 1538326"/>
              <a:gd name="connsiteY1" fmla="*/ 0 h 6395593"/>
              <a:gd name="connsiteX2" fmla="*/ 1531200 w 1538326"/>
              <a:gd name="connsiteY2" fmla="*/ 2241785 h 6395593"/>
              <a:gd name="connsiteX3" fmla="*/ 1491377 w 1538326"/>
              <a:gd name="connsiteY3" fmla="*/ 6395593 h 6395593"/>
              <a:gd name="connsiteX4" fmla="*/ 0 w 1538326"/>
              <a:gd name="connsiteY4" fmla="*/ 271560 h 6395593"/>
              <a:gd name="connsiteX0" fmla="*/ 0 w 1532555"/>
              <a:gd name="connsiteY0" fmla="*/ 271560 h 6395593"/>
              <a:gd name="connsiteX1" fmla="*/ 1116940 w 1532555"/>
              <a:gd name="connsiteY1" fmla="*/ 0 h 6395593"/>
              <a:gd name="connsiteX2" fmla="*/ 1531200 w 1532555"/>
              <a:gd name="connsiteY2" fmla="*/ 2241785 h 6395593"/>
              <a:gd name="connsiteX3" fmla="*/ 1491377 w 1532555"/>
              <a:gd name="connsiteY3" fmla="*/ 6395593 h 6395593"/>
              <a:gd name="connsiteX4" fmla="*/ 0 w 1532555"/>
              <a:gd name="connsiteY4" fmla="*/ 271560 h 6395593"/>
              <a:gd name="connsiteX0" fmla="*/ 0 w 1552003"/>
              <a:gd name="connsiteY0" fmla="*/ 271560 h 6395593"/>
              <a:gd name="connsiteX1" fmla="*/ 1116940 w 1552003"/>
              <a:gd name="connsiteY1" fmla="*/ 0 h 6395593"/>
              <a:gd name="connsiteX2" fmla="*/ 1531200 w 1552003"/>
              <a:gd name="connsiteY2" fmla="*/ 2241785 h 6395593"/>
              <a:gd name="connsiteX3" fmla="*/ 1491377 w 1552003"/>
              <a:gd name="connsiteY3" fmla="*/ 6395593 h 6395593"/>
              <a:gd name="connsiteX4" fmla="*/ 0 w 1552003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271560 h 6395593"/>
              <a:gd name="connsiteX1" fmla="*/ 1116940 w 1491377"/>
              <a:gd name="connsiteY1" fmla="*/ 0 h 6395593"/>
              <a:gd name="connsiteX2" fmla="*/ 1416184 w 1491377"/>
              <a:gd name="connsiteY2" fmla="*/ 1691376 h 6395593"/>
              <a:gd name="connsiteX3" fmla="*/ 1491377 w 1491377"/>
              <a:gd name="connsiteY3" fmla="*/ 6395593 h 6395593"/>
              <a:gd name="connsiteX4" fmla="*/ 0 w 1491377"/>
              <a:gd name="connsiteY4" fmla="*/ 271560 h 6395593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416184 w 1491377"/>
              <a:gd name="connsiteY2" fmla="*/ 1589538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491377"/>
              <a:gd name="connsiteY0" fmla="*/ 169722 h 6293755"/>
              <a:gd name="connsiteX1" fmla="*/ 700589 w 1491377"/>
              <a:gd name="connsiteY1" fmla="*/ 0 h 6293755"/>
              <a:gd name="connsiteX2" fmla="*/ 1210372 w 1491377"/>
              <a:gd name="connsiteY2" fmla="*/ 1630073 h 6293755"/>
              <a:gd name="connsiteX3" fmla="*/ 1491377 w 1491377"/>
              <a:gd name="connsiteY3" fmla="*/ 6293755 h 6293755"/>
              <a:gd name="connsiteX4" fmla="*/ 0 w 1491377"/>
              <a:gd name="connsiteY4" fmla="*/ 169722 h 6293755"/>
              <a:gd name="connsiteX0" fmla="*/ 0 w 1525723"/>
              <a:gd name="connsiteY0" fmla="*/ 169722 h 6353995"/>
              <a:gd name="connsiteX1" fmla="*/ 700589 w 1525723"/>
              <a:gd name="connsiteY1" fmla="*/ 0 h 6353995"/>
              <a:gd name="connsiteX2" fmla="*/ 1210372 w 1525723"/>
              <a:gd name="connsiteY2" fmla="*/ 1630073 h 6353995"/>
              <a:gd name="connsiteX3" fmla="*/ 1525723 w 1525723"/>
              <a:gd name="connsiteY3" fmla="*/ 6353995 h 6353995"/>
              <a:gd name="connsiteX4" fmla="*/ 0 w 1525723"/>
              <a:gd name="connsiteY4" fmla="*/ 169722 h 6353995"/>
              <a:gd name="connsiteX0" fmla="*/ 0 w 1516404"/>
              <a:gd name="connsiteY0" fmla="*/ 169722 h 6369349"/>
              <a:gd name="connsiteX1" fmla="*/ 700589 w 1516404"/>
              <a:gd name="connsiteY1" fmla="*/ 0 h 6369349"/>
              <a:gd name="connsiteX2" fmla="*/ 1210372 w 1516404"/>
              <a:gd name="connsiteY2" fmla="*/ 1630073 h 6369349"/>
              <a:gd name="connsiteX3" fmla="*/ 1516404 w 1516404"/>
              <a:gd name="connsiteY3" fmla="*/ 6369349 h 6369349"/>
              <a:gd name="connsiteX4" fmla="*/ 0 w 1516404"/>
              <a:gd name="connsiteY4" fmla="*/ 169722 h 63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6404" h="6369349">
                <a:moveTo>
                  <a:pt x="0" y="169722"/>
                </a:moveTo>
                <a:lnTo>
                  <a:pt x="700589" y="0"/>
                </a:lnTo>
                <a:cubicBezTo>
                  <a:pt x="955762" y="283569"/>
                  <a:pt x="1074403" y="568515"/>
                  <a:pt x="1210372" y="1630073"/>
                </a:cubicBezTo>
                <a:cubicBezTo>
                  <a:pt x="1346341" y="2691631"/>
                  <a:pt x="1243092" y="4522688"/>
                  <a:pt x="1516404" y="6369349"/>
                </a:cubicBezTo>
                <a:lnTo>
                  <a:pt x="0" y="169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C69A8-DC07-4ECF-9920-EE9B636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CA1ACD-F1C0-46FB-8ADB-EA860677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08" y="2589693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Run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chương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trình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133FF-1FA5-47D8-9392-E3D10DD63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 b="8914"/>
          <a:stretch/>
        </p:blipFill>
        <p:spPr>
          <a:xfrm>
            <a:off x="8803208" y="4504465"/>
            <a:ext cx="2125696" cy="2296487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0E30EB16-B375-4A54-959F-F43CAC153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452" y="1182043"/>
            <a:ext cx="11671089" cy="3318433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6CBE51E4-B91B-4905-8092-AF90E7992E6A}"/>
              </a:ext>
            </a:extLst>
          </p:cNvPr>
          <p:cNvSpPr>
            <a:spLocks/>
          </p:cNvSpPr>
          <p:nvPr/>
        </p:nvSpPr>
        <p:spPr bwMode="auto">
          <a:xfrm>
            <a:off x="2052638" y="1611313"/>
            <a:ext cx="3395663" cy="5241925"/>
          </a:xfrm>
          <a:custGeom>
            <a:avLst/>
            <a:gdLst>
              <a:gd name="T0" fmla="*/ 2051 w 2140"/>
              <a:gd name="T1" fmla="*/ 3306 h 3306"/>
              <a:gd name="T2" fmla="*/ 405 w 2140"/>
              <a:gd name="T3" fmla="*/ 3306 h 3306"/>
              <a:gd name="T4" fmla="*/ 0 w 2140"/>
              <a:gd name="T5" fmla="*/ 2604 h 3306"/>
              <a:gd name="T6" fmla="*/ 114 w 2140"/>
              <a:gd name="T7" fmla="*/ 960 h 3306"/>
              <a:gd name="T8" fmla="*/ 690 w 2140"/>
              <a:gd name="T9" fmla="*/ 132 h 3306"/>
              <a:gd name="T10" fmla="*/ 630 w 2140"/>
              <a:gd name="T11" fmla="*/ 1104 h 3306"/>
              <a:gd name="T12" fmla="*/ 1768 w 2140"/>
              <a:gd name="T13" fmla="*/ 2443 h 3306"/>
              <a:gd name="T14" fmla="*/ 2051 w 2140"/>
              <a:gd name="T15" fmla="*/ 3306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0" h="3306">
                <a:moveTo>
                  <a:pt x="2051" y="3306"/>
                </a:moveTo>
                <a:cubicBezTo>
                  <a:pt x="405" y="3306"/>
                  <a:pt x="405" y="3306"/>
                  <a:pt x="405" y="3306"/>
                </a:cubicBezTo>
                <a:cubicBezTo>
                  <a:pt x="0" y="2604"/>
                  <a:pt x="0" y="2604"/>
                  <a:pt x="0" y="2604"/>
                </a:cubicBezTo>
                <a:cubicBezTo>
                  <a:pt x="114" y="960"/>
                  <a:pt x="114" y="960"/>
                  <a:pt x="114" y="960"/>
                </a:cubicBezTo>
                <a:cubicBezTo>
                  <a:pt x="114" y="960"/>
                  <a:pt x="660" y="0"/>
                  <a:pt x="690" y="132"/>
                </a:cubicBezTo>
                <a:cubicBezTo>
                  <a:pt x="720" y="264"/>
                  <a:pt x="540" y="692"/>
                  <a:pt x="630" y="1104"/>
                </a:cubicBezTo>
                <a:cubicBezTo>
                  <a:pt x="726" y="1542"/>
                  <a:pt x="1401" y="2148"/>
                  <a:pt x="1768" y="2443"/>
                </a:cubicBezTo>
                <a:cubicBezTo>
                  <a:pt x="2107" y="2716"/>
                  <a:pt x="2140" y="3040"/>
                  <a:pt x="2051" y="3306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CB906D0-77EC-4672-BC28-2325675D48AF}"/>
              </a:ext>
            </a:extLst>
          </p:cNvPr>
          <p:cNvSpPr>
            <a:spLocks/>
          </p:cNvSpPr>
          <p:nvPr/>
        </p:nvSpPr>
        <p:spPr bwMode="auto">
          <a:xfrm>
            <a:off x="4763" y="3175"/>
            <a:ext cx="4367213" cy="6850063"/>
          </a:xfrm>
          <a:custGeom>
            <a:avLst/>
            <a:gdLst>
              <a:gd name="T0" fmla="*/ 2752 w 2752"/>
              <a:gd name="T1" fmla="*/ 4320 h 4320"/>
              <a:gd name="T2" fmla="*/ 0 w 2752"/>
              <a:gd name="T3" fmla="*/ 4320 h 4320"/>
              <a:gd name="T4" fmla="*/ 0 w 2752"/>
              <a:gd name="T5" fmla="*/ 0 h 4320"/>
              <a:gd name="T6" fmla="*/ 1270 w 2752"/>
              <a:gd name="T7" fmla="*/ 0 h 4320"/>
              <a:gd name="T8" fmla="*/ 1956 w 2752"/>
              <a:gd name="T9" fmla="*/ 714 h 4320"/>
              <a:gd name="T10" fmla="*/ 1692 w 2752"/>
              <a:gd name="T11" fmla="*/ 3090 h 4320"/>
              <a:gd name="T12" fmla="*/ 2752 w 2752"/>
              <a:gd name="T13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2" h="4320">
                <a:moveTo>
                  <a:pt x="2752" y="4320"/>
                </a:moveTo>
                <a:cubicBezTo>
                  <a:pt x="0" y="4320"/>
                  <a:pt x="0" y="4320"/>
                  <a:pt x="0" y="4320"/>
                </a:cubicBezTo>
                <a:cubicBezTo>
                  <a:pt x="0" y="0"/>
                  <a:pt x="0" y="0"/>
                  <a:pt x="0" y="0"/>
                </a:cubicBezTo>
                <a:cubicBezTo>
                  <a:pt x="1270" y="0"/>
                  <a:pt x="1270" y="0"/>
                  <a:pt x="1270" y="0"/>
                </a:cubicBezTo>
                <a:cubicBezTo>
                  <a:pt x="1575" y="91"/>
                  <a:pt x="1844" y="274"/>
                  <a:pt x="1956" y="714"/>
                </a:cubicBezTo>
                <a:cubicBezTo>
                  <a:pt x="2166" y="1536"/>
                  <a:pt x="1464" y="2370"/>
                  <a:pt x="1692" y="3090"/>
                </a:cubicBezTo>
                <a:cubicBezTo>
                  <a:pt x="1858" y="3613"/>
                  <a:pt x="2204" y="4012"/>
                  <a:pt x="2752" y="43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0A33D5-E9EE-4CE4-9AF3-479B0DE33130}"/>
              </a:ext>
            </a:extLst>
          </p:cNvPr>
          <p:cNvSpPr>
            <a:spLocks/>
          </p:cNvSpPr>
          <p:nvPr/>
        </p:nvSpPr>
        <p:spPr bwMode="auto">
          <a:xfrm>
            <a:off x="-17" y="0"/>
            <a:ext cx="1303036" cy="4965097"/>
          </a:xfrm>
          <a:custGeom>
            <a:avLst/>
            <a:gdLst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0" fmla="*/ 0 w 1253270"/>
              <a:gd name="connsiteY0" fmla="*/ 0 h 4965097"/>
              <a:gd name="connsiteX1" fmla="*/ 614578 w 1253270"/>
              <a:gd name="connsiteY1" fmla="*/ 0 h 4965097"/>
              <a:gd name="connsiteX2" fmla="*/ 617157 w 1253270"/>
              <a:gd name="connsiteY2" fmla="*/ 2219 h 4965097"/>
              <a:gd name="connsiteX3" fmla="*/ 1131932 w 1253270"/>
              <a:gd name="connsiteY3" fmla="*/ 522027 h 4965097"/>
              <a:gd name="connsiteX4" fmla="*/ 900040 w 1253270"/>
              <a:gd name="connsiteY4" fmla="*/ 2657388 h 4965097"/>
              <a:gd name="connsiteX5" fmla="*/ 0 w 1253270"/>
              <a:gd name="connsiteY5" fmla="*/ 4965097 h 4965097"/>
              <a:gd name="connsiteX6" fmla="*/ 0 w 1253270"/>
              <a:gd name="connsiteY6" fmla="*/ 0 h 4965097"/>
              <a:gd name="connsiteX0" fmla="*/ 0 w 1263427"/>
              <a:gd name="connsiteY0" fmla="*/ 0 h 4965097"/>
              <a:gd name="connsiteX1" fmla="*/ 614578 w 1263427"/>
              <a:gd name="connsiteY1" fmla="*/ 0 h 4965097"/>
              <a:gd name="connsiteX2" fmla="*/ 617157 w 1263427"/>
              <a:gd name="connsiteY2" fmla="*/ 2219 h 4965097"/>
              <a:gd name="connsiteX3" fmla="*/ 1131932 w 1263427"/>
              <a:gd name="connsiteY3" fmla="*/ 522027 h 4965097"/>
              <a:gd name="connsiteX4" fmla="*/ 950840 w 1263427"/>
              <a:gd name="connsiteY4" fmla="*/ 2924088 h 4965097"/>
              <a:gd name="connsiteX5" fmla="*/ 0 w 1263427"/>
              <a:gd name="connsiteY5" fmla="*/ 4965097 h 4965097"/>
              <a:gd name="connsiteX6" fmla="*/ 0 w 1263427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55670"/>
              <a:gd name="connsiteY0" fmla="*/ 0 h 4965097"/>
              <a:gd name="connsiteX1" fmla="*/ 614578 w 1255670"/>
              <a:gd name="connsiteY1" fmla="*/ 0 h 4965097"/>
              <a:gd name="connsiteX2" fmla="*/ 617157 w 1255670"/>
              <a:gd name="connsiteY2" fmla="*/ 2219 h 4965097"/>
              <a:gd name="connsiteX3" fmla="*/ 1131932 w 1255670"/>
              <a:gd name="connsiteY3" fmla="*/ 522027 h 4965097"/>
              <a:gd name="connsiteX4" fmla="*/ 912740 w 1255670"/>
              <a:gd name="connsiteY4" fmla="*/ 3089188 h 4965097"/>
              <a:gd name="connsiteX5" fmla="*/ 0 w 1255670"/>
              <a:gd name="connsiteY5" fmla="*/ 4965097 h 4965097"/>
              <a:gd name="connsiteX6" fmla="*/ 0 w 1255670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89181"/>
              <a:gd name="connsiteY0" fmla="*/ 0 h 4965097"/>
              <a:gd name="connsiteX1" fmla="*/ 614578 w 1289181"/>
              <a:gd name="connsiteY1" fmla="*/ 0 h 4965097"/>
              <a:gd name="connsiteX2" fmla="*/ 617157 w 1289181"/>
              <a:gd name="connsiteY2" fmla="*/ 2219 h 4965097"/>
              <a:gd name="connsiteX3" fmla="*/ 1131932 w 1289181"/>
              <a:gd name="connsiteY3" fmla="*/ 522027 h 4965097"/>
              <a:gd name="connsiteX4" fmla="*/ 1052440 w 1289181"/>
              <a:gd name="connsiteY4" fmla="*/ 2695488 h 4965097"/>
              <a:gd name="connsiteX5" fmla="*/ 0 w 1289181"/>
              <a:gd name="connsiteY5" fmla="*/ 4965097 h 4965097"/>
              <a:gd name="connsiteX6" fmla="*/ 0 w 128918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299071"/>
              <a:gd name="connsiteY0" fmla="*/ 0 h 4965097"/>
              <a:gd name="connsiteX1" fmla="*/ 614578 w 1299071"/>
              <a:gd name="connsiteY1" fmla="*/ 0 h 4965097"/>
              <a:gd name="connsiteX2" fmla="*/ 617157 w 1299071"/>
              <a:gd name="connsiteY2" fmla="*/ 2219 h 4965097"/>
              <a:gd name="connsiteX3" fmla="*/ 1131932 w 1299071"/>
              <a:gd name="connsiteY3" fmla="*/ 522027 h 4965097"/>
              <a:gd name="connsiteX4" fmla="*/ 1052440 w 1299071"/>
              <a:gd name="connsiteY4" fmla="*/ 2695488 h 4965097"/>
              <a:gd name="connsiteX5" fmla="*/ 0 w 1299071"/>
              <a:gd name="connsiteY5" fmla="*/ 4965097 h 4965097"/>
              <a:gd name="connsiteX6" fmla="*/ 0 w 1299071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25540"/>
              <a:gd name="connsiteY0" fmla="*/ 0 h 4965097"/>
              <a:gd name="connsiteX1" fmla="*/ 614578 w 1325540"/>
              <a:gd name="connsiteY1" fmla="*/ 0 h 4965097"/>
              <a:gd name="connsiteX2" fmla="*/ 617157 w 1325540"/>
              <a:gd name="connsiteY2" fmla="*/ 2219 h 4965097"/>
              <a:gd name="connsiteX3" fmla="*/ 1170032 w 1325540"/>
              <a:gd name="connsiteY3" fmla="*/ 598227 h 4965097"/>
              <a:gd name="connsiteX4" fmla="*/ 1052440 w 1325540"/>
              <a:gd name="connsiteY4" fmla="*/ 2695488 h 4965097"/>
              <a:gd name="connsiteX5" fmla="*/ 0 w 1325540"/>
              <a:gd name="connsiteY5" fmla="*/ 4965097 h 4965097"/>
              <a:gd name="connsiteX6" fmla="*/ 0 w 1325540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  <a:gd name="connsiteX0" fmla="*/ 0 w 1303036"/>
              <a:gd name="connsiteY0" fmla="*/ 0 h 4965097"/>
              <a:gd name="connsiteX1" fmla="*/ 614578 w 1303036"/>
              <a:gd name="connsiteY1" fmla="*/ 0 h 4965097"/>
              <a:gd name="connsiteX2" fmla="*/ 617157 w 1303036"/>
              <a:gd name="connsiteY2" fmla="*/ 2219 h 4965097"/>
              <a:gd name="connsiteX3" fmla="*/ 1170032 w 1303036"/>
              <a:gd name="connsiteY3" fmla="*/ 598227 h 4965097"/>
              <a:gd name="connsiteX4" fmla="*/ 1052440 w 1303036"/>
              <a:gd name="connsiteY4" fmla="*/ 2695488 h 4965097"/>
              <a:gd name="connsiteX5" fmla="*/ 0 w 1303036"/>
              <a:gd name="connsiteY5" fmla="*/ 4965097 h 4965097"/>
              <a:gd name="connsiteX6" fmla="*/ 0 w 1303036"/>
              <a:gd name="connsiteY6" fmla="*/ 0 h 49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3036" h="4965097">
                <a:moveTo>
                  <a:pt x="0" y="0"/>
                </a:moveTo>
                <a:lnTo>
                  <a:pt x="614578" y="0"/>
                </a:lnTo>
                <a:lnTo>
                  <a:pt x="617157" y="2219"/>
                </a:lnTo>
                <a:cubicBezTo>
                  <a:pt x="837411" y="194528"/>
                  <a:pt x="1002503" y="271351"/>
                  <a:pt x="1170032" y="598227"/>
                </a:cubicBezTo>
                <a:cubicBezTo>
                  <a:pt x="1436685" y="1315062"/>
                  <a:pt x="1252522" y="2064209"/>
                  <a:pt x="1052440" y="2695488"/>
                </a:cubicBezTo>
                <a:cubicBezTo>
                  <a:pt x="795221" y="3503129"/>
                  <a:pt x="442981" y="4174981"/>
                  <a:pt x="0" y="496509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3EE61EE-3A47-4A93-94D0-97E27C81BD06}"/>
              </a:ext>
            </a:extLst>
          </p:cNvPr>
          <p:cNvSpPr>
            <a:spLocks/>
          </p:cNvSpPr>
          <p:nvPr/>
        </p:nvSpPr>
        <p:spPr bwMode="auto">
          <a:xfrm>
            <a:off x="4515280" y="1293052"/>
            <a:ext cx="353777" cy="246494"/>
          </a:xfrm>
          <a:custGeom>
            <a:avLst/>
            <a:gdLst>
              <a:gd name="T0" fmla="*/ 115 w 224"/>
              <a:gd name="T1" fmla="*/ 0 h 141"/>
              <a:gd name="T2" fmla="*/ 5 w 224"/>
              <a:gd name="T3" fmla="*/ 35 h 141"/>
              <a:gd name="T4" fmla="*/ 85 w 224"/>
              <a:gd name="T5" fmla="*/ 139 h 141"/>
              <a:gd name="T6" fmla="*/ 216 w 224"/>
              <a:gd name="T7" fmla="*/ 56 h 141"/>
              <a:gd name="T8" fmla="*/ 115 w 224"/>
              <a:gd name="T9" fmla="*/ 0 h 141"/>
              <a:gd name="connsiteX0" fmla="*/ 5510 w 9515"/>
              <a:gd name="connsiteY0" fmla="*/ 0 h 10596"/>
              <a:gd name="connsiteX1" fmla="*/ 63 w 9515"/>
              <a:gd name="connsiteY1" fmla="*/ 3218 h 10596"/>
              <a:gd name="connsiteX2" fmla="*/ 3635 w 9515"/>
              <a:gd name="connsiteY2" fmla="*/ 10594 h 10596"/>
              <a:gd name="connsiteX3" fmla="*/ 9483 w 9515"/>
              <a:gd name="connsiteY3" fmla="*/ 4708 h 10596"/>
              <a:gd name="connsiteX4" fmla="*/ 5510 w 9515"/>
              <a:gd name="connsiteY4" fmla="*/ 0 h 10596"/>
              <a:gd name="connsiteX0" fmla="*/ 7442 w 11645"/>
              <a:gd name="connsiteY0" fmla="*/ 16 h 10016"/>
              <a:gd name="connsiteX1" fmla="*/ 28 w 11645"/>
              <a:gd name="connsiteY1" fmla="*/ 3227 h 10016"/>
              <a:gd name="connsiteX2" fmla="*/ 5471 w 11645"/>
              <a:gd name="connsiteY2" fmla="*/ 10014 h 10016"/>
              <a:gd name="connsiteX3" fmla="*/ 11617 w 11645"/>
              <a:gd name="connsiteY3" fmla="*/ 4459 h 10016"/>
              <a:gd name="connsiteX4" fmla="*/ 7442 w 11645"/>
              <a:gd name="connsiteY4" fmla="*/ 16 h 10016"/>
              <a:gd name="connsiteX0" fmla="*/ 7442 w 11645"/>
              <a:gd name="connsiteY0" fmla="*/ 33 h 10034"/>
              <a:gd name="connsiteX1" fmla="*/ 28 w 11645"/>
              <a:gd name="connsiteY1" fmla="*/ 3244 h 10034"/>
              <a:gd name="connsiteX2" fmla="*/ 5471 w 11645"/>
              <a:gd name="connsiteY2" fmla="*/ 10031 h 10034"/>
              <a:gd name="connsiteX3" fmla="*/ 11617 w 11645"/>
              <a:gd name="connsiteY3" fmla="*/ 4476 h 10034"/>
              <a:gd name="connsiteX4" fmla="*/ 7442 w 11645"/>
              <a:gd name="connsiteY4" fmla="*/ 33 h 10034"/>
              <a:gd name="connsiteX0" fmla="*/ 7442 w 11670"/>
              <a:gd name="connsiteY0" fmla="*/ 33 h 10034"/>
              <a:gd name="connsiteX1" fmla="*/ 28 w 11670"/>
              <a:gd name="connsiteY1" fmla="*/ 3244 h 10034"/>
              <a:gd name="connsiteX2" fmla="*/ 5471 w 11670"/>
              <a:gd name="connsiteY2" fmla="*/ 10031 h 10034"/>
              <a:gd name="connsiteX3" fmla="*/ 11617 w 11670"/>
              <a:gd name="connsiteY3" fmla="*/ 4476 h 10034"/>
              <a:gd name="connsiteX4" fmla="*/ 7442 w 11670"/>
              <a:gd name="connsiteY4" fmla="*/ 3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0" h="10034">
                <a:moveTo>
                  <a:pt x="7442" y="33"/>
                </a:moveTo>
                <a:cubicBezTo>
                  <a:pt x="5511" y="-172"/>
                  <a:pt x="357" y="535"/>
                  <a:pt x="28" y="3244"/>
                </a:cubicBezTo>
                <a:cubicBezTo>
                  <a:pt x="-301" y="5953"/>
                  <a:pt x="2233" y="10165"/>
                  <a:pt x="5471" y="10031"/>
                </a:cubicBezTo>
                <a:cubicBezTo>
                  <a:pt x="8708" y="9830"/>
                  <a:pt x="11148" y="7533"/>
                  <a:pt x="11617" y="4476"/>
                </a:cubicBezTo>
                <a:cubicBezTo>
                  <a:pt x="12086" y="1419"/>
                  <a:pt x="9373" y="238"/>
                  <a:pt x="7442" y="33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E42EC6D-A586-4E2E-BE19-11250AA982CA}"/>
              </a:ext>
            </a:extLst>
          </p:cNvPr>
          <p:cNvSpPr>
            <a:spLocks/>
          </p:cNvSpPr>
          <p:nvPr/>
        </p:nvSpPr>
        <p:spPr bwMode="auto">
          <a:xfrm>
            <a:off x="6230725" y="4770119"/>
            <a:ext cx="485828" cy="351529"/>
          </a:xfrm>
          <a:custGeom>
            <a:avLst/>
            <a:gdLst>
              <a:gd name="T0" fmla="*/ 128 w 254"/>
              <a:gd name="T1" fmla="*/ 2 h 318"/>
              <a:gd name="T2" fmla="*/ 4 w 254"/>
              <a:gd name="T3" fmla="*/ 200 h 318"/>
              <a:gd name="T4" fmla="*/ 104 w 254"/>
              <a:gd name="T5" fmla="*/ 314 h 318"/>
              <a:gd name="T6" fmla="*/ 252 w 254"/>
              <a:gd name="T7" fmla="*/ 190 h 318"/>
              <a:gd name="T8" fmla="*/ 128 w 254"/>
              <a:gd name="T9" fmla="*/ 2 h 318"/>
              <a:gd name="connsiteX0" fmla="*/ 5675 w 9820"/>
              <a:gd name="connsiteY0" fmla="*/ 0 h 11180"/>
              <a:gd name="connsiteX1" fmla="*/ 34 w 9820"/>
              <a:gd name="connsiteY1" fmla="*/ 7589 h 11180"/>
              <a:gd name="connsiteX2" fmla="*/ 3971 w 9820"/>
              <a:gd name="connsiteY2" fmla="*/ 11174 h 11180"/>
              <a:gd name="connsiteX3" fmla="*/ 9798 w 9820"/>
              <a:gd name="connsiteY3" fmla="*/ 7275 h 11180"/>
              <a:gd name="connsiteX4" fmla="*/ 5675 w 9820"/>
              <a:gd name="connsiteY4" fmla="*/ 0 h 11180"/>
              <a:gd name="connsiteX0" fmla="*/ 7885 w 12106"/>
              <a:gd name="connsiteY0" fmla="*/ 0 h 9997"/>
              <a:gd name="connsiteX1" fmla="*/ 16 w 12106"/>
              <a:gd name="connsiteY1" fmla="*/ 5163 h 9997"/>
              <a:gd name="connsiteX2" fmla="*/ 6150 w 12106"/>
              <a:gd name="connsiteY2" fmla="*/ 9995 h 9997"/>
              <a:gd name="connsiteX3" fmla="*/ 12084 w 12106"/>
              <a:gd name="connsiteY3" fmla="*/ 6507 h 9997"/>
              <a:gd name="connsiteX4" fmla="*/ 7885 w 12106"/>
              <a:gd name="connsiteY4" fmla="*/ 0 h 9997"/>
              <a:gd name="connsiteX0" fmla="*/ 6513 w 11111"/>
              <a:gd name="connsiteY0" fmla="*/ 0 h 10000"/>
              <a:gd name="connsiteX1" fmla="*/ 13 w 11111"/>
              <a:gd name="connsiteY1" fmla="*/ 5165 h 10000"/>
              <a:gd name="connsiteX2" fmla="*/ 5080 w 11111"/>
              <a:gd name="connsiteY2" fmla="*/ 9998 h 10000"/>
              <a:gd name="connsiteX3" fmla="*/ 11099 w 11111"/>
              <a:gd name="connsiteY3" fmla="*/ 5696 h 10000"/>
              <a:gd name="connsiteX4" fmla="*/ 6513 w 11111"/>
              <a:gd name="connsiteY4" fmla="*/ 0 h 10000"/>
              <a:gd name="connsiteX0" fmla="*/ 6513 w 11126"/>
              <a:gd name="connsiteY0" fmla="*/ 0 h 10000"/>
              <a:gd name="connsiteX1" fmla="*/ 13 w 11126"/>
              <a:gd name="connsiteY1" fmla="*/ 5165 h 10000"/>
              <a:gd name="connsiteX2" fmla="*/ 5080 w 11126"/>
              <a:gd name="connsiteY2" fmla="*/ 9998 h 10000"/>
              <a:gd name="connsiteX3" fmla="*/ 11099 w 11126"/>
              <a:gd name="connsiteY3" fmla="*/ 5696 h 10000"/>
              <a:gd name="connsiteX4" fmla="*/ 6513 w 11126"/>
              <a:gd name="connsiteY4" fmla="*/ 0 h 10000"/>
              <a:gd name="connsiteX0" fmla="*/ 6513 w 11126"/>
              <a:gd name="connsiteY0" fmla="*/ 1 h 10001"/>
              <a:gd name="connsiteX1" fmla="*/ 13 w 11126"/>
              <a:gd name="connsiteY1" fmla="*/ 5166 h 10001"/>
              <a:gd name="connsiteX2" fmla="*/ 5080 w 11126"/>
              <a:gd name="connsiteY2" fmla="*/ 9999 h 10001"/>
              <a:gd name="connsiteX3" fmla="*/ 11099 w 11126"/>
              <a:gd name="connsiteY3" fmla="*/ 5697 h 10001"/>
              <a:gd name="connsiteX4" fmla="*/ 6513 w 11126"/>
              <a:gd name="connsiteY4" fmla="*/ 1 h 10001"/>
              <a:gd name="connsiteX0" fmla="*/ 6513 w 12549"/>
              <a:gd name="connsiteY0" fmla="*/ 1 h 10001"/>
              <a:gd name="connsiteX1" fmla="*/ 13 w 12549"/>
              <a:gd name="connsiteY1" fmla="*/ 5166 h 10001"/>
              <a:gd name="connsiteX2" fmla="*/ 5080 w 12549"/>
              <a:gd name="connsiteY2" fmla="*/ 9999 h 10001"/>
              <a:gd name="connsiteX3" fmla="*/ 12535 w 12549"/>
              <a:gd name="connsiteY3" fmla="*/ 3529 h 10001"/>
              <a:gd name="connsiteX4" fmla="*/ 6513 w 12549"/>
              <a:gd name="connsiteY4" fmla="*/ 1 h 10001"/>
              <a:gd name="connsiteX0" fmla="*/ 6508 w 12539"/>
              <a:gd name="connsiteY0" fmla="*/ 1 h 7702"/>
              <a:gd name="connsiteX1" fmla="*/ 8 w 12539"/>
              <a:gd name="connsiteY1" fmla="*/ 5166 h 7702"/>
              <a:gd name="connsiteX2" fmla="*/ 5394 w 12539"/>
              <a:gd name="connsiteY2" fmla="*/ 7696 h 7702"/>
              <a:gd name="connsiteX3" fmla="*/ 12530 w 12539"/>
              <a:gd name="connsiteY3" fmla="*/ 3529 h 7702"/>
              <a:gd name="connsiteX4" fmla="*/ 6508 w 12539"/>
              <a:gd name="connsiteY4" fmla="*/ 1 h 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9" h="7702">
                <a:moveTo>
                  <a:pt x="6508" y="1"/>
                </a:moveTo>
                <a:cubicBezTo>
                  <a:pt x="2884" y="-78"/>
                  <a:pt x="194" y="3883"/>
                  <a:pt x="8" y="5166"/>
                </a:cubicBezTo>
                <a:cubicBezTo>
                  <a:pt x="-178" y="6449"/>
                  <a:pt x="3142" y="7808"/>
                  <a:pt x="5394" y="7696"/>
                </a:cubicBezTo>
                <a:cubicBezTo>
                  <a:pt x="7647" y="7583"/>
                  <a:pt x="12344" y="4812"/>
                  <a:pt x="12530" y="3529"/>
                </a:cubicBezTo>
                <a:cubicBezTo>
                  <a:pt x="12716" y="2246"/>
                  <a:pt x="10013" y="80"/>
                  <a:pt x="6508" y="1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CC0D174-6D80-4965-8103-6E1AF9C22BCE}"/>
              </a:ext>
            </a:extLst>
          </p:cNvPr>
          <p:cNvSpPr>
            <a:spLocks/>
          </p:cNvSpPr>
          <p:nvPr/>
        </p:nvSpPr>
        <p:spPr bwMode="auto">
          <a:xfrm>
            <a:off x="9903527" y="5647155"/>
            <a:ext cx="201797" cy="205225"/>
          </a:xfrm>
          <a:custGeom>
            <a:avLst/>
            <a:gdLst>
              <a:gd name="T0" fmla="*/ 48 w 108"/>
              <a:gd name="T1" fmla="*/ 9 h 135"/>
              <a:gd name="T2" fmla="*/ 2 w 108"/>
              <a:gd name="T3" fmla="*/ 85 h 135"/>
              <a:gd name="T4" fmla="*/ 64 w 108"/>
              <a:gd name="T5" fmla="*/ 117 h 135"/>
              <a:gd name="T6" fmla="*/ 48 w 108"/>
              <a:gd name="T7" fmla="*/ 9 h 135"/>
              <a:gd name="connsiteX0" fmla="*/ 4270 w 7409"/>
              <a:gd name="connsiteY0" fmla="*/ 53 h 9039"/>
              <a:gd name="connsiteX1" fmla="*/ 11 w 7409"/>
              <a:gd name="connsiteY1" fmla="*/ 6393 h 9039"/>
              <a:gd name="connsiteX2" fmla="*/ 5752 w 7409"/>
              <a:gd name="connsiteY2" fmla="*/ 8764 h 9039"/>
              <a:gd name="connsiteX3" fmla="*/ 4270 w 7409"/>
              <a:gd name="connsiteY3" fmla="*/ 53 h 9039"/>
              <a:gd name="connsiteX0" fmla="*/ 5763 w 10000"/>
              <a:gd name="connsiteY0" fmla="*/ 59 h 10000"/>
              <a:gd name="connsiteX1" fmla="*/ 15 w 10000"/>
              <a:gd name="connsiteY1" fmla="*/ 7073 h 10000"/>
              <a:gd name="connsiteX2" fmla="*/ 7764 w 10000"/>
              <a:gd name="connsiteY2" fmla="*/ 9696 h 10000"/>
              <a:gd name="connsiteX3" fmla="*/ 5763 w 10000"/>
              <a:gd name="connsiteY3" fmla="*/ 59 h 10000"/>
              <a:gd name="connsiteX0" fmla="*/ 9953 w 14420"/>
              <a:gd name="connsiteY0" fmla="*/ 56 h 10061"/>
              <a:gd name="connsiteX1" fmla="*/ 6 w 14420"/>
              <a:gd name="connsiteY1" fmla="*/ 7463 h 10061"/>
              <a:gd name="connsiteX2" fmla="*/ 11954 w 14420"/>
              <a:gd name="connsiteY2" fmla="*/ 9693 h 10061"/>
              <a:gd name="connsiteX3" fmla="*/ 9953 w 14420"/>
              <a:gd name="connsiteY3" fmla="*/ 56 h 10061"/>
              <a:gd name="connsiteX0" fmla="*/ 9959 w 14426"/>
              <a:gd name="connsiteY0" fmla="*/ 73 h 10078"/>
              <a:gd name="connsiteX1" fmla="*/ 12 w 14426"/>
              <a:gd name="connsiteY1" fmla="*/ 7480 h 10078"/>
              <a:gd name="connsiteX2" fmla="*/ 11960 w 14426"/>
              <a:gd name="connsiteY2" fmla="*/ 9710 h 10078"/>
              <a:gd name="connsiteX3" fmla="*/ 9959 w 14426"/>
              <a:gd name="connsiteY3" fmla="*/ 73 h 10078"/>
              <a:gd name="connsiteX0" fmla="*/ 9959 w 15751"/>
              <a:gd name="connsiteY0" fmla="*/ 73 h 10277"/>
              <a:gd name="connsiteX1" fmla="*/ 12 w 15751"/>
              <a:gd name="connsiteY1" fmla="*/ 7480 h 10277"/>
              <a:gd name="connsiteX2" fmla="*/ 11960 w 15751"/>
              <a:gd name="connsiteY2" fmla="*/ 9710 h 10277"/>
              <a:gd name="connsiteX3" fmla="*/ 9959 w 15751"/>
              <a:gd name="connsiteY3" fmla="*/ 73 h 10277"/>
              <a:gd name="connsiteX0" fmla="*/ 10140 w 15932"/>
              <a:gd name="connsiteY0" fmla="*/ 87 h 10291"/>
              <a:gd name="connsiteX1" fmla="*/ 193 w 15932"/>
              <a:gd name="connsiteY1" fmla="*/ 7494 h 10291"/>
              <a:gd name="connsiteX2" fmla="*/ 12141 w 15932"/>
              <a:gd name="connsiteY2" fmla="*/ 9724 h 10291"/>
              <a:gd name="connsiteX3" fmla="*/ 10140 w 15932"/>
              <a:gd name="connsiteY3" fmla="*/ 87 h 10291"/>
              <a:gd name="connsiteX0" fmla="*/ 10140 w 15932"/>
              <a:gd name="connsiteY0" fmla="*/ 87 h 10587"/>
              <a:gd name="connsiteX1" fmla="*/ 193 w 15932"/>
              <a:gd name="connsiteY1" fmla="*/ 7494 h 10587"/>
              <a:gd name="connsiteX2" fmla="*/ 12141 w 15932"/>
              <a:gd name="connsiteY2" fmla="*/ 9724 h 10587"/>
              <a:gd name="connsiteX3" fmla="*/ 10140 w 15932"/>
              <a:gd name="connsiteY3" fmla="*/ 87 h 10587"/>
              <a:gd name="connsiteX0" fmla="*/ 10094 w 15886"/>
              <a:gd name="connsiteY0" fmla="*/ 94 h 10594"/>
              <a:gd name="connsiteX1" fmla="*/ 147 w 15886"/>
              <a:gd name="connsiteY1" fmla="*/ 7501 h 10594"/>
              <a:gd name="connsiteX2" fmla="*/ 12095 w 15886"/>
              <a:gd name="connsiteY2" fmla="*/ 9731 h 10594"/>
              <a:gd name="connsiteX3" fmla="*/ 10094 w 15886"/>
              <a:gd name="connsiteY3" fmla="*/ 94 h 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6" h="10594">
                <a:moveTo>
                  <a:pt x="10094" y="94"/>
                </a:moveTo>
                <a:cubicBezTo>
                  <a:pt x="3346" y="-767"/>
                  <a:pt x="-853" y="4469"/>
                  <a:pt x="147" y="7501"/>
                </a:cubicBezTo>
                <a:cubicBezTo>
                  <a:pt x="2084" y="10533"/>
                  <a:pt x="6875" y="11458"/>
                  <a:pt x="12095" y="9731"/>
                </a:cubicBezTo>
                <a:cubicBezTo>
                  <a:pt x="17315" y="8004"/>
                  <a:pt x="17593" y="1896"/>
                  <a:pt x="10094" y="94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CBFFEED-B3BF-4B98-9074-B5F61063D798}"/>
              </a:ext>
            </a:extLst>
          </p:cNvPr>
          <p:cNvSpPr>
            <a:spLocks/>
          </p:cNvSpPr>
          <p:nvPr/>
        </p:nvSpPr>
        <p:spPr bwMode="auto">
          <a:xfrm>
            <a:off x="10004426" y="522880"/>
            <a:ext cx="431800" cy="398463"/>
          </a:xfrm>
          <a:custGeom>
            <a:avLst/>
            <a:gdLst>
              <a:gd name="T0" fmla="*/ 42 w 272"/>
              <a:gd name="T1" fmla="*/ 36 h 252"/>
              <a:gd name="T2" fmla="*/ 98 w 272"/>
              <a:gd name="T3" fmla="*/ 242 h 252"/>
              <a:gd name="T4" fmla="*/ 272 w 272"/>
              <a:gd name="T5" fmla="*/ 100 h 252"/>
              <a:gd name="T6" fmla="*/ 42 w 272"/>
              <a:gd name="T7" fmla="*/ 3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52">
                <a:moveTo>
                  <a:pt x="42" y="36"/>
                </a:moveTo>
                <a:cubicBezTo>
                  <a:pt x="0" y="69"/>
                  <a:pt x="16" y="232"/>
                  <a:pt x="98" y="242"/>
                </a:cubicBezTo>
                <a:cubicBezTo>
                  <a:pt x="180" y="252"/>
                  <a:pt x="272" y="182"/>
                  <a:pt x="272" y="100"/>
                </a:cubicBezTo>
                <a:cubicBezTo>
                  <a:pt x="272" y="18"/>
                  <a:pt x="88" y="0"/>
                  <a:pt x="42" y="36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  <a:effectLst>
            <a:outerShdw blurRad="63500" dist="508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2F2C00F0-457C-408F-818A-06BBE10E1239}"/>
              </a:ext>
            </a:extLst>
          </p:cNvPr>
          <p:cNvSpPr txBox="1"/>
          <p:nvPr/>
        </p:nvSpPr>
        <p:spPr>
          <a:xfrm>
            <a:off x="5702441" y="44829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cấu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trúc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1 Node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EA6F7DC8-AF0F-4A79-8121-5897F386901D}"/>
              </a:ext>
            </a:extLst>
          </p:cNvPr>
          <p:cNvSpPr txBox="1"/>
          <p:nvPr/>
        </p:nvSpPr>
        <p:spPr>
          <a:xfrm>
            <a:off x="5281298" y="1388651"/>
            <a:ext cx="637608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Cơ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bản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Node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gồm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value(data)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và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một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biến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trỏ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tới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tử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tiếp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theo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Thin"/>
                <a:sym typeface="Wingdings" panose="05000000000000000000" pitchFamily="2" charset="2"/>
              </a:rPr>
              <a:t> (next) </a:t>
            </a:r>
          </a:p>
        </p:txBody>
      </p:sp>
      <p:pic>
        <p:nvPicPr>
          <p:cNvPr id="20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DE77B38F-4163-4699-AAB6-1E49B47F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90" y="3180115"/>
            <a:ext cx="3883619" cy="1106277"/>
          </a:xfrm>
          <a:prstGeom prst="rect">
            <a:avLst/>
          </a:prstGeom>
        </p:spPr>
      </p:pic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C473EFC4-3D51-41C9-A865-F51AED00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33" y="1425506"/>
            <a:ext cx="3518928" cy="3696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3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34A8ABF-6F41-4737-A0B2-6B889688F4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-1"/>
            <a:ext cx="4731798" cy="42357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6096000" y="808649"/>
            <a:ext cx="4890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đối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tượng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Từ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 (Word)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F063AFD-6704-46C1-A323-BA0482DDD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723" y="1942341"/>
            <a:ext cx="4636860" cy="1733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8F49445-56FA-40EA-BA21-8876936DA0B1}"/>
              </a:ext>
            </a:extLst>
          </p:cNvPr>
          <p:cNvSpPr txBox="1"/>
          <p:nvPr/>
        </p:nvSpPr>
        <p:spPr>
          <a:xfrm>
            <a:off x="7087330" y="4235786"/>
            <a:ext cx="3137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Note: class 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Montserrat Semibold"/>
              </a:rPr>
              <a:t>Word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phương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thức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getter, setter</a:t>
            </a:r>
          </a:p>
        </p:txBody>
      </p:sp>
    </p:spTree>
    <p:extLst>
      <p:ext uri="{BB962C8B-B14F-4D97-AF65-F5344CB8AC3E}">
        <p14:creationId xmlns:p14="http://schemas.microsoft.com/office/powerpoint/2010/main" val="258221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5614701" y="254199"/>
            <a:ext cx="5726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Khai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báo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LinkedList (class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này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đã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hướng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dẫn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tập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DSLK)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77" y="1752142"/>
            <a:ext cx="5957778" cy="355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894" y="1654699"/>
            <a:ext cx="5710816" cy="4548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8135821" y="3982138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641B20-BBF3-4E30-90A4-E161D49603FB}"/>
              </a:ext>
            </a:extLst>
          </p:cNvPr>
          <p:cNvSpPr txBox="1"/>
          <p:nvPr/>
        </p:nvSpPr>
        <p:spPr>
          <a:xfrm>
            <a:off x="6732604" y="2152586"/>
            <a:ext cx="479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addTail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cuối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</a:t>
            </a:r>
          </a:p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addHead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</a:t>
            </a:r>
          </a:p>
        </p:txBody>
      </p:sp>
    </p:spTree>
    <p:extLst>
      <p:ext uri="{BB962C8B-B14F-4D97-AF65-F5344CB8AC3E}">
        <p14:creationId xmlns:p14="http://schemas.microsoft.com/office/powerpoint/2010/main" val="42620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085" y="1170023"/>
            <a:ext cx="5169860" cy="5328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8135821" y="3982138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641B20-BBF3-4E30-90A4-E161D49603FB}"/>
              </a:ext>
            </a:extLst>
          </p:cNvPr>
          <p:cNvSpPr txBox="1"/>
          <p:nvPr/>
        </p:nvSpPr>
        <p:spPr>
          <a:xfrm>
            <a:off x="6732604" y="2152586"/>
            <a:ext cx="4796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insertAt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mới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tại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vị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mà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muốn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deleteAt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Xóa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tại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vị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trí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063B5F2E-1526-4228-A2FB-3AB7FFDEAD7A}"/>
              </a:ext>
            </a:extLst>
          </p:cNvPr>
          <p:cNvSpPr txBox="1"/>
          <p:nvPr/>
        </p:nvSpPr>
        <p:spPr>
          <a:xfrm>
            <a:off x="3152738" y="292624"/>
            <a:ext cx="57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Các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hàm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cơ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bản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của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DSLK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  <a:latin typeface="Montserrat Semibold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850E9AF-A006-410A-B00B-3314C4D1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871" y="2152586"/>
            <a:ext cx="6720083" cy="2981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714696BD-5ED6-4452-9229-AE81E92E7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4"/>
          <a:stretch/>
        </p:blipFill>
        <p:spPr>
          <a:xfrm>
            <a:off x="8135821" y="3982138"/>
            <a:ext cx="2831977" cy="276357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89" y="2875861"/>
            <a:ext cx="3883619" cy="1106277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641B20-BBF3-4E30-90A4-E161D49603FB}"/>
              </a:ext>
            </a:extLst>
          </p:cNvPr>
          <p:cNvSpPr txBox="1"/>
          <p:nvPr/>
        </p:nvSpPr>
        <p:spPr>
          <a:xfrm>
            <a:off x="7673898" y="2615156"/>
            <a:ext cx="4796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DSLK</a:t>
            </a:r>
          </a:p>
        </p:txBody>
      </p:sp>
    </p:spTree>
    <p:extLst>
      <p:ext uri="{BB962C8B-B14F-4D97-AF65-F5344CB8AC3E}">
        <p14:creationId xmlns:p14="http://schemas.microsoft.com/office/powerpoint/2010/main" val="27916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72-F283-439C-ACA9-7D4B36D981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5E74F7-3300-457A-B626-DF17756E4C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Thi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D82C572-A390-4D04-9C65-7923F16D3093}"/>
              </a:ext>
            </a:extLst>
          </p:cNvPr>
          <p:cNvSpPr>
            <a:spLocks/>
          </p:cNvSpPr>
          <p:nvPr/>
        </p:nvSpPr>
        <p:spPr bwMode="auto">
          <a:xfrm>
            <a:off x="0" y="266700"/>
            <a:ext cx="2390775" cy="1958975"/>
          </a:xfrm>
          <a:custGeom>
            <a:avLst/>
            <a:gdLst>
              <a:gd name="T0" fmla="*/ 0 w 1776"/>
              <a:gd name="T1" fmla="*/ 263 h 1457"/>
              <a:gd name="T2" fmla="*/ 0 w 1776"/>
              <a:gd name="T3" fmla="*/ 1351 h 1457"/>
              <a:gd name="T4" fmla="*/ 721 w 1776"/>
              <a:gd name="T5" fmla="*/ 1092 h 1457"/>
              <a:gd name="T6" fmla="*/ 1416 w 1776"/>
              <a:gd name="T7" fmla="*/ 102 h 1457"/>
              <a:gd name="T8" fmla="*/ 0 w 1776"/>
              <a:gd name="T9" fmla="*/ 263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6" h="1457">
                <a:moveTo>
                  <a:pt x="0" y="263"/>
                </a:moveTo>
                <a:cubicBezTo>
                  <a:pt x="0" y="1351"/>
                  <a:pt x="0" y="1351"/>
                  <a:pt x="0" y="1351"/>
                </a:cubicBezTo>
                <a:cubicBezTo>
                  <a:pt x="343" y="1457"/>
                  <a:pt x="596" y="1316"/>
                  <a:pt x="721" y="1092"/>
                </a:cubicBezTo>
                <a:cubicBezTo>
                  <a:pt x="871" y="822"/>
                  <a:pt x="991" y="222"/>
                  <a:pt x="1416" y="102"/>
                </a:cubicBezTo>
                <a:cubicBezTo>
                  <a:pt x="1776" y="0"/>
                  <a:pt x="427" y="199"/>
                  <a:pt x="0" y="26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BDEEAA2-7DF5-46E5-93DE-4FE9C6322B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3744913" cy="1362075"/>
          </a:xfrm>
          <a:custGeom>
            <a:avLst/>
            <a:gdLst>
              <a:gd name="T0" fmla="*/ 2783 w 2783"/>
              <a:gd name="T1" fmla="*/ 0 h 1013"/>
              <a:gd name="T2" fmla="*/ 0 w 2783"/>
              <a:gd name="T3" fmla="*/ 0 h 1013"/>
              <a:gd name="T4" fmla="*/ 0 w 2783"/>
              <a:gd name="T5" fmla="*/ 1013 h 1013"/>
              <a:gd name="T6" fmla="*/ 775 w 2783"/>
              <a:gd name="T7" fmla="*/ 534 h 1013"/>
              <a:gd name="T8" fmla="*/ 2465 w 2783"/>
              <a:gd name="T9" fmla="*/ 360 h 1013"/>
              <a:gd name="T10" fmla="*/ 2783 w 2783"/>
              <a:gd name="T11" fmla="*/ 0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1013">
                <a:moveTo>
                  <a:pt x="278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151" y="813"/>
                  <a:pt x="343" y="625"/>
                  <a:pt x="775" y="534"/>
                </a:cubicBezTo>
                <a:cubicBezTo>
                  <a:pt x="1482" y="384"/>
                  <a:pt x="2159" y="540"/>
                  <a:pt x="2465" y="360"/>
                </a:cubicBezTo>
                <a:cubicBezTo>
                  <a:pt x="2638" y="258"/>
                  <a:pt x="2733" y="109"/>
                  <a:pt x="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01600" dir="5400000" algn="t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Thi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F354D-5B23-470A-9A06-D8861B0AF86A}"/>
              </a:ext>
            </a:extLst>
          </p:cNvPr>
          <p:cNvSpPr txBox="1"/>
          <p:nvPr/>
        </p:nvSpPr>
        <p:spPr>
          <a:xfrm>
            <a:off x="2820138" y="298634"/>
            <a:ext cx="65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Cài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đặt</a:t>
            </a:r>
            <a:r>
              <a:rPr lang="en-US" sz="3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class </a:t>
            </a:r>
            <a:r>
              <a:rPr lang="en-US" sz="3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HashTable</a:t>
            </a:r>
            <a:endParaRPr 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0FD2D83-F8E3-4F19-B707-5BB70350D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409" y="1811680"/>
            <a:ext cx="6099007" cy="3431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D5D1E56-1E6D-4F6D-8E5D-52BE3413FF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72" y="2736921"/>
            <a:ext cx="3883619" cy="110627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06B370E-645F-47C5-88F8-2AE42625092F}"/>
              </a:ext>
            </a:extLst>
          </p:cNvPr>
          <p:cNvSpPr txBox="1"/>
          <p:nvPr/>
        </p:nvSpPr>
        <p:spPr>
          <a:xfrm>
            <a:off x="1169309" y="2146392"/>
            <a:ext cx="3832997" cy="7173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1352F9F-2A08-4A5C-9DCD-405A7F87E7D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5002306" y="2481298"/>
            <a:ext cx="2850776" cy="237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33BE2A0-2C6F-434E-B81C-437FD3A4D3C2}"/>
              </a:ext>
            </a:extLst>
          </p:cNvPr>
          <p:cNvSpPr txBox="1"/>
          <p:nvPr/>
        </p:nvSpPr>
        <p:spPr>
          <a:xfrm>
            <a:off x="7853082" y="1465635"/>
            <a:ext cx="389116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- Do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chúng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lý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đụng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bằng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DSLK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ô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1 DSLK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lenHashTable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lớn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table,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mặc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định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7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LinkedList[]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hashTable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Mảng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DSLK,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mỗi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tử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là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1 DSLK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EED6C14-5DA9-4F18-AF7F-E655C49D8800}"/>
              </a:ext>
            </a:extLst>
          </p:cNvPr>
          <p:cNvSpPr txBox="1"/>
          <p:nvPr/>
        </p:nvSpPr>
        <p:spPr>
          <a:xfrm>
            <a:off x="973677" y="3155508"/>
            <a:ext cx="5820739" cy="195897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6A3ADF1E-5A16-4344-BAF2-366D69044EEF}"/>
              </a:ext>
            </a:extLst>
          </p:cNvPr>
          <p:cNvSpPr txBox="1"/>
          <p:nvPr/>
        </p:nvSpPr>
        <p:spPr>
          <a:xfrm>
            <a:off x="7727576" y="4514176"/>
            <a:ext cx="3868956" cy="6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cập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nhật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độ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dài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bảng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băm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qua 2 constructor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này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38" name="Đường kết nối: Mũi tên Gấp khúc 37">
            <a:extLst>
              <a:ext uri="{FF2B5EF4-FFF2-40B4-BE49-F238E27FC236}">
                <a16:creationId xmlns:a16="http://schemas.microsoft.com/office/drawing/2014/main" id="{AD33353A-61A2-4F1E-990C-7EF2A47CB389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6794416" y="4134996"/>
            <a:ext cx="933160" cy="702346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quid">
      <a:majorFont>
        <a:latin typeface="Montserrat Semibold"/>
        <a:ea typeface=""/>
        <a:cs typeface=""/>
      </a:majorFont>
      <a:minorFont>
        <a:latin typeface="Montserrat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37712</TotalTime>
  <Words>971</Words>
  <Application>Microsoft Office PowerPoint</Application>
  <PresentationFormat>Màn hình rộng</PresentationFormat>
  <Paragraphs>119</Paragraphs>
  <Slides>20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20</vt:i4>
      </vt:variant>
    </vt:vector>
  </HeadingPairs>
  <TitlesOfParts>
    <vt:vector size="31" baseType="lpstr">
      <vt:lpstr>Arial</vt:lpstr>
      <vt:lpstr>Calibri</vt:lpstr>
      <vt:lpstr>Montserrat Black</vt:lpstr>
      <vt:lpstr>Montserrat Semibold</vt:lpstr>
      <vt:lpstr>Montserrat Thin</vt:lpstr>
      <vt:lpstr>Verdana</vt:lpstr>
      <vt:lpstr>Wingdings</vt:lpstr>
      <vt:lpstr>1_Custom Design</vt:lpstr>
      <vt:lpstr>2_Custom Design</vt:lpstr>
      <vt:lpstr>3_Custom Design</vt:lpstr>
      <vt:lpstr>4_Custom Design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Tran</dc:creator>
  <cp:lastModifiedBy>Nguyễn Huỳnh Minh Thuận</cp:lastModifiedBy>
  <cp:revision>2631</cp:revision>
  <dcterms:created xsi:type="dcterms:W3CDTF">2020-04-01T16:23:38Z</dcterms:created>
  <dcterms:modified xsi:type="dcterms:W3CDTF">2021-01-30T02:14:31Z</dcterms:modified>
</cp:coreProperties>
</file>