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4"/>
  </p:notesMasterIdLst>
  <p:sldIdLst>
    <p:sldId id="257" r:id="rId5"/>
    <p:sldId id="295" r:id="rId6"/>
    <p:sldId id="921" r:id="rId7"/>
    <p:sldId id="958" r:id="rId8"/>
    <p:sldId id="922" r:id="rId9"/>
    <p:sldId id="959" r:id="rId10"/>
    <p:sldId id="924" r:id="rId11"/>
    <p:sldId id="963" r:id="rId12"/>
    <p:sldId id="9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6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05/02/2021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gán giá trị mặc định cho biến trong trường hợp biến đó đang có giá trị là </a:t>
            </a:r>
            <a:r>
              <a:rPr lang="vi-VN" dirty="0"/>
              <a:t>falsy value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như </a:t>
            </a:r>
            <a:r>
              <a:rPr lang="vi-VN" dirty="0"/>
              <a:t>null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undefined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false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NaN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… 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DSLK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655782" y="860281"/>
            <a:ext cx="9096275" cy="537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Thông tin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một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quyển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trong thư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việc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gồm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thông tin: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•Tên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chuỗi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•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chuỗi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tối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đa 5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•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Nhà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chuỗi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•Năm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số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nguyên)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a.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Hãy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tạo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danh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liên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kết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(đơn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hoặc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kép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chứa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thông tin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quyển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trong thư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viện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được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phím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).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b. Cho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biết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số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lượng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quyển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một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tác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bất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kỳ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phím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).</a:t>
            </a:r>
          </a:p>
          <a:p>
            <a:pPr lvl="0">
              <a:lnSpc>
                <a:spcPct val="150000"/>
              </a:lnSpc>
            </a:pP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c. Trong năm YYYY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phím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),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nhà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ABC (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phím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đã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phát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hành</a:t>
            </a:r>
            <a:endParaRPr lang="vi-VN" sz="2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những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quyển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nào</a:t>
            </a:r>
            <a:endParaRPr lang="vi-VN" sz="2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2139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4A8ABF-6F41-4737-A0B2-6B889688F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4731798" cy="42357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6096000" y="808649"/>
            <a:ext cx="489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đối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tượng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Sach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063AFD-6704-46C1-A323-BA0482DD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0363" y="1841561"/>
            <a:ext cx="4731579" cy="1790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F49445-56FA-40EA-BA21-8876936DA0B1}"/>
              </a:ext>
            </a:extLst>
          </p:cNvPr>
          <p:cNvSpPr txBox="1"/>
          <p:nvPr/>
        </p:nvSpPr>
        <p:spPr>
          <a:xfrm>
            <a:off x="7087330" y="4235786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MatHang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getter, setter</a:t>
            </a:r>
          </a:p>
        </p:txBody>
      </p:sp>
    </p:spTree>
    <p:extLst>
      <p:ext uri="{BB962C8B-B14F-4D97-AF65-F5344CB8AC3E}">
        <p14:creationId xmlns:p14="http://schemas.microsoft.com/office/powerpoint/2010/main" val="25822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614701" y="254199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MyPriorityQueue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90019" y="2017954"/>
            <a:ext cx="6376085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Do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tuân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quy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luật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FIFO (First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cài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đặt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bằng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DSLK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Node&lt;Task&gt; front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đầu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tiên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 Task &gt; rear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cuối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Note: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Bài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tập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này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chỉ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front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là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đủ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để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làm</a:t>
            </a:r>
            <a:endParaRPr lang="en-US" sz="2100" b="1" dirty="0">
              <a:solidFill>
                <a:prstClr val="black">
                  <a:lumMod val="50000"/>
                  <a:lumOff val="50000"/>
                </a:prstClr>
              </a:solidFill>
              <a:latin typeface="Montserrat Thin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23" y="2225675"/>
            <a:ext cx="5208496" cy="221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152" y="1636884"/>
            <a:ext cx="4601923" cy="4100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7463468" y="3428999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task)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236116"/>
            <a:ext cx="6947260" cy="4764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615920" y="1419229"/>
            <a:ext cx="3212009" cy="2095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27929" y="1524002"/>
            <a:ext cx="400094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28875" y="1339336"/>
            <a:ext cx="37524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612283" y="1649752"/>
            <a:ext cx="5169952" cy="5759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770604" y="1966290"/>
            <a:ext cx="3868956" cy="1477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queue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rỗng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(null)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front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Lệnh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return 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thoát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những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đoạn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code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dưới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5782235" y="1937714"/>
            <a:ext cx="1988369" cy="76724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612282" y="2263775"/>
            <a:ext cx="4487518" cy="57592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5099800" y="2551736"/>
            <a:ext cx="2129278" cy="17531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229078" y="3843198"/>
            <a:ext cx="4648435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&lt;=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--&gt;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task)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236116"/>
            <a:ext cx="6947260" cy="4764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955808" y="3039895"/>
            <a:ext cx="3212009" cy="2095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4167817" y="1524002"/>
            <a:ext cx="3661058" cy="1620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28875" y="1339336"/>
            <a:ext cx="37524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start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chạy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vòng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lặp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892609" y="3382911"/>
            <a:ext cx="6187341" cy="4023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513480" y="1906680"/>
            <a:ext cx="3868956" cy="20313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tiếp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&lt;=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task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start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7079950" y="2922343"/>
            <a:ext cx="433530" cy="66174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645459" y="4613829"/>
            <a:ext cx="5674659" cy="10080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6320118" y="5117857"/>
            <a:ext cx="768051" cy="1050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088169" y="5567711"/>
            <a:ext cx="4648435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Queue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rear 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đoạn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này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update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rear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4B733B24-B176-4A10-B429-337CCF280F10}"/>
              </a:ext>
            </a:extLst>
          </p:cNvPr>
          <p:cNvSpPr txBox="1"/>
          <p:nvPr/>
        </p:nvSpPr>
        <p:spPr>
          <a:xfrm>
            <a:off x="900829" y="3868724"/>
            <a:ext cx="2200960" cy="350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7A6780E5-0779-451E-B453-ED85716780AC}"/>
              </a:ext>
            </a:extLst>
          </p:cNvPr>
          <p:cNvSpPr txBox="1"/>
          <p:nvPr/>
        </p:nvSpPr>
        <p:spPr>
          <a:xfrm>
            <a:off x="7513480" y="4203193"/>
            <a:ext cx="3868956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task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sau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start</a:t>
            </a:r>
          </a:p>
        </p:txBody>
      </p:sp>
      <p:cxnSp>
        <p:nvCxnSpPr>
          <p:cNvPr id="46" name="Đường kết nối: Mũi tên Gấp khúc 45">
            <a:extLst>
              <a:ext uri="{FF2B5EF4-FFF2-40B4-BE49-F238E27FC236}">
                <a16:creationId xmlns:a16="http://schemas.microsoft.com/office/drawing/2014/main" id="{5B5F82A1-7867-4BDD-845D-EE24993C3205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3101789" y="4043791"/>
            <a:ext cx="4411691" cy="48256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57EEAD5-97DB-4FE5-81C5-A3026A0F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458" y="1362075"/>
            <a:ext cx="6442922" cy="435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66D26-7F00-4A05-84E8-18F53CE8C74F}"/>
              </a:ext>
            </a:extLst>
          </p:cNvPr>
          <p:cNvSpPr txBox="1"/>
          <p:nvPr/>
        </p:nvSpPr>
        <p:spPr>
          <a:xfrm>
            <a:off x="7270375" y="1439010"/>
            <a:ext cx="42940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main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khai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myPriorityQueue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cùng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nhau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đợi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đợi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để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37444</TotalTime>
  <Words>513</Words>
  <Application>Microsoft Office PowerPoint</Application>
  <PresentationFormat>Màn hình rộng</PresentationFormat>
  <Paragraphs>57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9</vt:i4>
      </vt:variant>
    </vt:vector>
  </HeadingPairs>
  <TitlesOfParts>
    <vt:vector size="20" baseType="lpstr">
      <vt:lpstr>Arial</vt:lpstr>
      <vt:lpstr>Calibri</vt:lpstr>
      <vt:lpstr>Montserrat Black</vt:lpstr>
      <vt:lpstr>Montserrat Semibold</vt:lpstr>
      <vt:lpstr>Montserrat Thin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2439</cp:revision>
  <dcterms:created xsi:type="dcterms:W3CDTF">2020-04-01T16:23:38Z</dcterms:created>
  <dcterms:modified xsi:type="dcterms:W3CDTF">2021-02-05T09:46:37Z</dcterms:modified>
</cp:coreProperties>
</file>