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6" r:id="rId2"/>
    <p:sldMasterId id="2147483832" r:id="rId3"/>
    <p:sldMasterId id="2147483918" r:id="rId4"/>
  </p:sldMasterIdLst>
  <p:notesMasterIdLst>
    <p:notesMasterId r:id="rId14"/>
  </p:notesMasterIdLst>
  <p:sldIdLst>
    <p:sldId id="257" r:id="rId5"/>
    <p:sldId id="295" r:id="rId6"/>
    <p:sldId id="921" r:id="rId7"/>
    <p:sldId id="958" r:id="rId8"/>
    <p:sldId id="922" r:id="rId9"/>
    <p:sldId id="959" r:id="rId10"/>
    <p:sldId id="924" r:id="rId11"/>
    <p:sldId id="963" r:id="rId12"/>
    <p:sldId id="9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an" initials="NT" lastIdx="1" clrIdx="0">
    <p:extLst>
      <p:ext uri="{19B8F6BF-5375-455C-9EA6-DF929625EA0E}">
        <p15:presenceInfo xmlns:p15="http://schemas.microsoft.com/office/powerpoint/2012/main" userId="319c577134a1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4D"/>
    <a:srgbClr val="FFC44D"/>
    <a:srgbClr val="E5B345"/>
    <a:srgbClr val="F2BB54"/>
    <a:srgbClr val="ED9EA4"/>
    <a:srgbClr val="FEE6E6"/>
    <a:srgbClr val="83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72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221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2D5-09B4-4843-8C0B-ECC77C39F206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DF32-C49B-49DC-9D74-9D7E2C1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gán giá trị mặc định cho biến trong trường hợp biến đó đang có giá trị là </a:t>
            </a:r>
            <a:r>
              <a:rPr lang="vi-VN" dirty="0"/>
              <a:t>falsy value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như </a:t>
            </a:r>
            <a:r>
              <a:rPr lang="vi-VN" dirty="0"/>
              <a:t>null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undefined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false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NaN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… 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1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932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3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092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92305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8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50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02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2169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3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8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65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35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6641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3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3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3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0482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4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739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90951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066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4713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6430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9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392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6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59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8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C5C6DF-AA1B-45A3-8F44-8044E616FB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3921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9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A079C-6A54-46B4-82E7-3DBC84D98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26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E886277-53FB-4D8E-824D-9D0874B49B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D95D5C-7B45-4AF1-BB49-5AA5A39E82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30022C8-69CE-46A8-AE9B-DBC4AD9E97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56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solidFill>
            <a:srgbClr val="FFC44D"/>
          </a:solid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grpFill/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9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5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96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5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5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9935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1225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5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24763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76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1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9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96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08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28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25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31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0938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25941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385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6002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503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5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</p:bld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0793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89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88FA4-380E-4D51-91DD-7F9A665D5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983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38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599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3905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02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826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15533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4457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3106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86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0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886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0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0910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931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34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4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0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91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6C10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115297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0260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87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54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7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3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090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230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70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439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66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" grpId="0" animBg="1"/>
      <p:bldP spid="6" grpId="0" animBg="1"/>
      <p:bldP spid="7" grpId="0" animBg="1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080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8491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8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51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4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35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782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02329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61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8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33489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6619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267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74833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3130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038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7772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9714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437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77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8920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111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2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2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65356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4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4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1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998368" y="2108141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0CE73-8C3C-45D1-99A4-7A929EAB253E}"/>
              </a:ext>
            </a:extLst>
          </p:cNvPr>
          <p:cNvSpPr/>
          <p:nvPr userDrawn="1"/>
        </p:nvSpPr>
        <p:spPr>
          <a:xfrm>
            <a:off x="1998368" y="4225897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5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530DB23-C923-437A-9D91-40822F37F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10" y="2308530"/>
            <a:ext cx="6170579" cy="1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71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43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2198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6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766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75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45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1682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19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6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6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0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2015231" y="401806"/>
            <a:ext cx="3027285" cy="6075191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2219494" y="635146"/>
            <a:ext cx="2637532" cy="5726680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1796464" y="733731"/>
            <a:ext cx="3453411" cy="5954404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575" y="933271"/>
            <a:ext cx="3008797" cy="5612829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5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7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127332" y="-73107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159926" y="116449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8057" y="148577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2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31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44D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33619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41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0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C44D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C44D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4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8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slideLayout" Target="../slideLayouts/slideLayout165.xml"/><Relationship Id="rId87" Type="http://schemas.openxmlformats.org/officeDocument/2006/relationships/image" Target="../media/image2.png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8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80" Type="http://schemas.openxmlformats.org/officeDocument/2006/relationships/slideLayout" Target="../slideLayouts/slideLayout166.xml"/><Relationship Id="rId85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8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81" Type="http://schemas.openxmlformats.org/officeDocument/2006/relationships/slideLayout" Target="../slideLayouts/slideLayout167.xml"/><Relationship Id="rId86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9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13.xml"/><Relationship Id="rId47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21.xml"/><Relationship Id="rId55" Type="http://schemas.openxmlformats.org/officeDocument/2006/relationships/slideLayout" Target="../slideLayouts/slideLayout226.xml"/><Relationship Id="rId63" Type="http://schemas.openxmlformats.org/officeDocument/2006/relationships/slideLayout" Target="../slideLayouts/slideLayout234.xml"/><Relationship Id="rId68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47.xml"/><Relationship Id="rId84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178.xml"/><Relationship Id="rId7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11.xml"/><Relationship Id="rId45" Type="http://schemas.openxmlformats.org/officeDocument/2006/relationships/slideLayout" Target="../slideLayouts/slideLayout216.xml"/><Relationship Id="rId53" Type="http://schemas.openxmlformats.org/officeDocument/2006/relationships/slideLayout" Target="../slideLayouts/slideLayout224.xml"/><Relationship Id="rId58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37.xml"/><Relationship Id="rId74" Type="http://schemas.openxmlformats.org/officeDocument/2006/relationships/slideLayout" Target="../slideLayouts/slideLayout245.xml"/><Relationship Id="rId79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232.xml"/><Relationship Id="rId82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14.xml"/><Relationship Id="rId48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27.xml"/><Relationship Id="rId64" Type="http://schemas.openxmlformats.org/officeDocument/2006/relationships/slideLayout" Target="../slideLayouts/slideLayout235.xml"/><Relationship Id="rId69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222.xml"/><Relationship Id="rId72" Type="http://schemas.openxmlformats.org/officeDocument/2006/relationships/slideLayout" Target="../slideLayouts/slideLayout243.xml"/><Relationship Id="rId80" Type="http://schemas.openxmlformats.org/officeDocument/2006/relationships/slideLayout" Target="../slideLayouts/slideLayout251.xml"/><Relationship Id="rId85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38" Type="http://schemas.openxmlformats.org/officeDocument/2006/relationships/slideLayout" Target="../slideLayouts/slideLayout209.xml"/><Relationship Id="rId46" Type="http://schemas.openxmlformats.org/officeDocument/2006/relationships/slideLayout" Target="../slideLayouts/slideLayout217.xml"/><Relationship Id="rId59" Type="http://schemas.openxmlformats.org/officeDocument/2006/relationships/slideLayout" Target="../slideLayouts/slideLayout230.xml"/><Relationship Id="rId67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212.xml"/><Relationship Id="rId54" Type="http://schemas.openxmlformats.org/officeDocument/2006/relationships/slideLayout" Target="../slideLayouts/slideLayout225.xml"/><Relationship Id="rId62" Type="http://schemas.openxmlformats.org/officeDocument/2006/relationships/slideLayout" Target="../slideLayouts/slideLayout233.xml"/><Relationship Id="rId70" Type="http://schemas.openxmlformats.org/officeDocument/2006/relationships/slideLayout" Target="../slideLayouts/slideLayout241.xml"/><Relationship Id="rId75" Type="http://schemas.openxmlformats.org/officeDocument/2006/relationships/slideLayout" Target="../slideLayouts/slideLayout246.xml"/><Relationship Id="rId83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49" Type="http://schemas.openxmlformats.org/officeDocument/2006/relationships/slideLayout" Target="../slideLayouts/slideLayout220.xml"/><Relationship Id="rId57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202.xml"/><Relationship Id="rId44" Type="http://schemas.openxmlformats.org/officeDocument/2006/relationships/slideLayout" Target="../slideLayouts/slideLayout215.xml"/><Relationship Id="rId52" Type="http://schemas.openxmlformats.org/officeDocument/2006/relationships/slideLayout" Target="../slideLayouts/slideLayout223.xml"/><Relationship Id="rId60" Type="http://schemas.openxmlformats.org/officeDocument/2006/relationships/slideLayout" Target="../slideLayouts/slideLayout231.xml"/><Relationship Id="rId65" Type="http://schemas.openxmlformats.org/officeDocument/2006/relationships/slideLayout" Target="../slideLayouts/slideLayout236.xml"/><Relationship Id="rId73" Type="http://schemas.openxmlformats.org/officeDocument/2006/relationships/slideLayout" Target="../slideLayouts/slideLayout244.xml"/><Relationship Id="rId78" Type="http://schemas.openxmlformats.org/officeDocument/2006/relationships/slideLayout" Target="../slideLayouts/slideLayout249.xml"/><Relationship Id="rId81" Type="http://schemas.openxmlformats.org/officeDocument/2006/relationships/slideLayout" Target="../slideLayouts/slideLayout252.xml"/><Relationship Id="rId86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9" Type="http://schemas.openxmlformats.org/officeDocument/2006/relationships/slideLayout" Target="../slideLayouts/slideLayout295.xml"/><Relationship Id="rId21" Type="http://schemas.openxmlformats.org/officeDocument/2006/relationships/slideLayout" Target="../slideLayouts/slideLayout277.xml"/><Relationship Id="rId34" Type="http://schemas.openxmlformats.org/officeDocument/2006/relationships/slideLayout" Target="../slideLayouts/slideLayout290.xml"/><Relationship Id="rId42" Type="http://schemas.openxmlformats.org/officeDocument/2006/relationships/slideLayout" Target="../slideLayouts/slideLayout298.xml"/><Relationship Id="rId47" Type="http://schemas.openxmlformats.org/officeDocument/2006/relationships/slideLayout" Target="../slideLayouts/slideLayout303.xml"/><Relationship Id="rId50" Type="http://schemas.openxmlformats.org/officeDocument/2006/relationships/slideLayout" Target="../slideLayouts/slideLayout306.xml"/><Relationship Id="rId55" Type="http://schemas.openxmlformats.org/officeDocument/2006/relationships/slideLayout" Target="../slideLayouts/slideLayout311.xml"/><Relationship Id="rId63" Type="http://schemas.openxmlformats.org/officeDocument/2006/relationships/slideLayout" Target="../slideLayouts/slideLayout319.xml"/><Relationship Id="rId68" Type="http://schemas.openxmlformats.org/officeDocument/2006/relationships/slideLayout" Target="../slideLayouts/slideLayout324.xml"/><Relationship Id="rId76" Type="http://schemas.openxmlformats.org/officeDocument/2006/relationships/slideLayout" Target="../slideLayouts/slideLayout332.xml"/><Relationship Id="rId8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263.xml"/><Relationship Id="rId7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9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37" Type="http://schemas.openxmlformats.org/officeDocument/2006/relationships/slideLayout" Target="../slideLayouts/slideLayout293.xml"/><Relationship Id="rId40" Type="http://schemas.openxmlformats.org/officeDocument/2006/relationships/slideLayout" Target="../slideLayouts/slideLayout296.xml"/><Relationship Id="rId45" Type="http://schemas.openxmlformats.org/officeDocument/2006/relationships/slideLayout" Target="../slideLayouts/slideLayout301.xml"/><Relationship Id="rId53" Type="http://schemas.openxmlformats.org/officeDocument/2006/relationships/slideLayout" Target="../slideLayouts/slideLayout309.xml"/><Relationship Id="rId58" Type="http://schemas.openxmlformats.org/officeDocument/2006/relationships/slideLayout" Target="../slideLayouts/slideLayout314.xml"/><Relationship Id="rId66" Type="http://schemas.openxmlformats.org/officeDocument/2006/relationships/slideLayout" Target="../slideLayouts/slideLayout322.xml"/><Relationship Id="rId74" Type="http://schemas.openxmlformats.org/officeDocument/2006/relationships/slideLayout" Target="../slideLayouts/slideLayout330.xml"/><Relationship Id="rId79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61.xml"/><Relationship Id="rId61" Type="http://schemas.openxmlformats.org/officeDocument/2006/relationships/slideLayout" Target="../slideLayouts/slideLayout317.xml"/><Relationship Id="rId82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35" Type="http://schemas.openxmlformats.org/officeDocument/2006/relationships/slideLayout" Target="../slideLayouts/slideLayout291.xml"/><Relationship Id="rId43" Type="http://schemas.openxmlformats.org/officeDocument/2006/relationships/slideLayout" Target="../slideLayouts/slideLayout299.xml"/><Relationship Id="rId48" Type="http://schemas.openxmlformats.org/officeDocument/2006/relationships/slideLayout" Target="../slideLayouts/slideLayout304.xml"/><Relationship Id="rId56" Type="http://schemas.openxmlformats.org/officeDocument/2006/relationships/slideLayout" Target="../slideLayouts/slideLayout312.xml"/><Relationship Id="rId64" Type="http://schemas.openxmlformats.org/officeDocument/2006/relationships/slideLayout" Target="../slideLayouts/slideLayout320.xml"/><Relationship Id="rId69" Type="http://schemas.openxmlformats.org/officeDocument/2006/relationships/slideLayout" Target="../slideLayouts/slideLayout325.xml"/><Relationship Id="rId7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264.xml"/><Relationship Id="rId51" Type="http://schemas.openxmlformats.org/officeDocument/2006/relationships/slideLayout" Target="../slideLayouts/slideLayout307.xml"/><Relationship Id="rId72" Type="http://schemas.openxmlformats.org/officeDocument/2006/relationships/slideLayout" Target="../slideLayouts/slideLayout328.xml"/><Relationship Id="rId80" Type="http://schemas.openxmlformats.org/officeDocument/2006/relationships/slideLayout" Target="../slideLayouts/slideLayout336.xml"/><Relationship Id="rId85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slideLayout" Target="../slideLayouts/slideLayout289.xml"/><Relationship Id="rId38" Type="http://schemas.openxmlformats.org/officeDocument/2006/relationships/slideLayout" Target="../slideLayouts/slideLayout294.xml"/><Relationship Id="rId46" Type="http://schemas.openxmlformats.org/officeDocument/2006/relationships/slideLayout" Target="../slideLayouts/slideLayout302.xml"/><Relationship Id="rId59" Type="http://schemas.openxmlformats.org/officeDocument/2006/relationships/slideLayout" Target="../slideLayouts/slideLayout315.xml"/><Relationship Id="rId67" Type="http://schemas.openxmlformats.org/officeDocument/2006/relationships/slideLayout" Target="../slideLayouts/slideLayout323.xml"/><Relationship Id="rId20" Type="http://schemas.openxmlformats.org/officeDocument/2006/relationships/slideLayout" Target="../slideLayouts/slideLayout276.xml"/><Relationship Id="rId41" Type="http://schemas.openxmlformats.org/officeDocument/2006/relationships/slideLayout" Target="../slideLayouts/slideLayout297.xml"/><Relationship Id="rId54" Type="http://schemas.openxmlformats.org/officeDocument/2006/relationships/slideLayout" Target="../slideLayouts/slideLayout310.xml"/><Relationship Id="rId62" Type="http://schemas.openxmlformats.org/officeDocument/2006/relationships/slideLayout" Target="../slideLayouts/slideLayout318.xml"/><Relationship Id="rId70" Type="http://schemas.openxmlformats.org/officeDocument/2006/relationships/slideLayout" Target="../slideLayouts/slideLayout326.xml"/><Relationship Id="rId75" Type="http://schemas.openxmlformats.org/officeDocument/2006/relationships/slideLayout" Target="../slideLayouts/slideLayout331.xml"/><Relationship Id="rId83" Type="http://schemas.openxmlformats.org/officeDocument/2006/relationships/slideLayout" Target="../slideLayouts/slideLayout339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36" Type="http://schemas.openxmlformats.org/officeDocument/2006/relationships/slideLayout" Target="../slideLayouts/slideLayout292.xml"/><Relationship Id="rId49" Type="http://schemas.openxmlformats.org/officeDocument/2006/relationships/slideLayout" Target="../slideLayouts/slideLayout305.xml"/><Relationship Id="rId57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7.xml"/><Relationship Id="rId44" Type="http://schemas.openxmlformats.org/officeDocument/2006/relationships/slideLayout" Target="../slideLayouts/slideLayout300.xml"/><Relationship Id="rId52" Type="http://schemas.openxmlformats.org/officeDocument/2006/relationships/slideLayout" Target="../slideLayouts/slideLayout308.xml"/><Relationship Id="rId60" Type="http://schemas.openxmlformats.org/officeDocument/2006/relationships/slideLayout" Target="../slideLayouts/slideLayout316.xml"/><Relationship Id="rId65" Type="http://schemas.openxmlformats.org/officeDocument/2006/relationships/slideLayout" Target="../slideLayouts/slideLayout321.xml"/><Relationship Id="rId73" Type="http://schemas.openxmlformats.org/officeDocument/2006/relationships/slideLayout" Target="../slideLayouts/slideLayout329.xml"/><Relationship Id="rId78" Type="http://schemas.openxmlformats.org/officeDocument/2006/relationships/slideLayout" Target="../slideLayouts/slideLayout334.xml"/><Relationship Id="rId81" Type="http://schemas.openxmlformats.org/officeDocument/2006/relationships/slideLayout" Target="../slideLayouts/slideLayout337.xml"/><Relationship Id="rId8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4004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B51B-4E79-42B8-96BE-0761E63529C1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207" y="339725"/>
            <a:ext cx="5372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  <p:sldLayoutId id="2147483888" r:id="rId56"/>
    <p:sldLayoutId id="2147483889" r:id="rId57"/>
    <p:sldLayoutId id="2147483890" r:id="rId58"/>
    <p:sldLayoutId id="2147483891" r:id="rId59"/>
    <p:sldLayoutId id="2147483892" r:id="rId60"/>
    <p:sldLayoutId id="2147483893" r:id="rId61"/>
    <p:sldLayoutId id="2147483894" r:id="rId62"/>
    <p:sldLayoutId id="2147483895" r:id="rId63"/>
    <p:sldLayoutId id="2147483896" r:id="rId64"/>
    <p:sldLayoutId id="2147483897" r:id="rId65"/>
    <p:sldLayoutId id="2147483898" r:id="rId66"/>
    <p:sldLayoutId id="2147483899" r:id="rId67"/>
    <p:sldLayoutId id="2147483900" r:id="rId68"/>
    <p:sldLayoutId id="2147483901" r:id="rId69"/>
    <p:sldLayoutId id="2147483902" r:id="rId70"/>
    <p:sldLayoutId id="2147483903" r:id="rId71"/>
    <p:sldLayoutId id="2147483904" r:id="rId72"/>
    <p:sldLayoutId id="2147483905" r:id="rId73"/>
    <p:sldLayoutId id="2147483906" r:id="rId74"/>
    <p:sldLayoutId id="2147483907" r:id="rId75"/>
    <p:sldLayoutId id="2147483908" r:id="rId76"/>
    <p:sldLayoutId id="2147483909" r:id="rId77"/>
    <p:sldLayoutId id="2147483910" r:id="rId78"/>
    <p:sldLayoutId id="2147483911" r:id="rId79"/>
    <p:sldLayoutId id="2147483912" r:id="rId80"/>
    <p:sldLayoutId id="2147483913" r:id="rId81"/>
    <p:sldLayoutId id="2147483914" r:id="rId82"/>
    <p:sldLayoutId id="2147483915" r:id="rId83"/>
    <p:sldLayoutId id="2147483916" r:id="rId84"/>
    <p:sldLayoutId id="2147483917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  <p:sldLayoutId id="2147483971" r:id="rId53"/>
    <p:sldLayoutId id="2147483972" r:id="rId54"/>
    <p:sldLayoutId id="2147483973" r:id="rId55"/>
    <p:sldLayoutId id="2147483974" r:id="rId56"/>
    <p:sldLayoutId id="2147483975" r:id="rId57"/>
    <p:sldLayoutId id="2147483976" r:id="rId58"/>
    <p:sldLayoutId id="2147483977" r:id="rId59"/>
    <p:sldLayoutId id="2147483978" r:id="rId60"/>
    <p:sldLayoutId id="2147483979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985" r:id="rId67"/>
    <p:sldLayoutId id="2147483986" r:id="rId68"/>
    <p:sldLayoutId id="2147483987" r:id="rId69"/>
    <p:sldLayoutId id="2147483988" r:id="rId70"/>
    <p:sldLayoutId id="2147483989" r:id="rId71"/>
    <p:sldLayoutId id="2147483990" r:id="rId72"/>
    <p:sldLayoutId id="2147483991" r:id="rId73"/>
    <p:sldLayoutId id="2147483992" r:id="rId74"/>
    <p:sldLayoutId id="2147483993" r:id="rId75"/>
    <p:sldLayoutId id="2147483994" r:id="rId76"/>
    <p:sldLayoutId id="2147483995" r:id="rId77"/>
    <p:sldLayoutId id="2147483996" r:id="rId78"/>
    <p:sldLayoutId id="2147483997" r:id="rId79"/>
    <p:sldLayoutId id="2147483998" r:id="rId80"/>
    <p:sldLayoutId id="2147483999" r:id="rId81"/>
    <p:sldLayoutId id="2147484000" r:id="rId82"/>
    <p:sldLayoutId id="2147484001" r:id="rId83"/>
    <p:sldLayoutId id="2147484002" r:id="rId84"/>
    <p:sldLayoutId id="2147484003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9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8244D3-68E2-430D-8371-80B2645C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45" y="3183742"/>
            <a:ext cx="3883619" cy="11062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8E48BA-C396-4666-B6E8-3219CAC5C118}"/>
              </a:ext>
            </a:extLst>
          </p:cNvPr>
          <p:cNvSpPr txBox="1"/>
          <p:nvPr/>
        </p:nvSpPr>
        <p:spPr>
          <a:xfrm>
            <a:off x="3039486" y="2504875"/>
            <a:ext cx="652758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5400" spc="-300" noProof="0" dirty="0">
                <a:solidFill>
                  <a:srgbClr val="FFC44D"/>
                </a:solidFill>
                <a:latin typeface="Montserrat Semibold"/>
              </a:rPr>
              <a:t>HƯỚNG DẪN BÀI TẬP QUEUE</a:t>
            </a:r>
            <a:endParaRPr kumimoji="0" lang="en-US" sz="5400" b="0" i="0" u="none" strike="noStrike" kern="1200" cap="none" spc="-300" normalizeH="0" baseline="0" noProof="0" dirty="0">
              <a:ln>
                <a:noFill/>
              </a:ln>
              <a:solidFill>
                <a:srgbClr val="FFC44D"/>
              </a:solidFill>
              <a:effectLst/>
              <a:uLnTx/>
              <a:uFillTx/>
              <a:latin typeface="Montserrat S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1A1E7-7765-4ADB-A568-7F11A2FD502C}"/>
              </a:ext>
            </a:extLst>
          </p:cNvPr>
          <p:cNvSpPr txBox="1"/>
          <p:nvPr/>
        </p:nvSpPr>
        <p:spPr>
          <a:xfrm>
            <a:off x="6743701" y="4351534"/>
            <a:ext cx="2948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t>CYBERLEARN.VN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7602A8-4BE3-4400-8223-CF68877CC41C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B8AC74-1228-4E12-B8A2-2EBDC727A49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391BE32-E670-43C4-BFEF-D897E0A552F3}"/>
              </a:ext>
            </a:extLst>
          </p:cNvPr>
          <p:cNvSpPr>
            <a:spLocks/>
          </p:cNvSpPr>
          <p:nvPr/>
        </p:nvSpPr>
        <p:spPr bwMode="auto">
          <a:xfrm>
            <a:off x="4763" y="3273425"/>
            <a:ext cx="1827213" cy="3579813"/>
          </a:xfrm>
          <a:custGeom>
            <a:avLst/>
            <a:gdLst>
              <a:gd name="T0" fmla="*/ 1020 w 1151"/>
              <a:gd name="T1" fmla="*/ 2258 h 2258"/>
              <a:gd name="T2" fmla="*/ 0 w 1151"/>
              <a:gd name="T3" fmla="*/ 2258 h 2258"/>
              <a:gd name="T4" fmla="*/ 0 w 1151"/>
              <a:gd name="T5" fmla="*/ 0 h 2258"/>
              <a:gd name="T6" fmla="*/ 217 w 1151"/>
              <a:gd name="T7" fmla="*/ 362 h 2258"/>
              <a:gd name="T8" fmla="*/ 1009 w 1151"/>
              <a:gd name="T9" fmla="*/ 1466 h 2258"/>
              <a:gd name="T10" fmla="*/ 1020 w 1151"/>
              <a:gd name="T11" fmla="*/ 2258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2258">
                <a:moveTo>
                  <a:pt x="1020" y="2258"/>
                </a:moveTo>
                <a:cubicBezTo>
                  <a:pt x="0" y="2258"/>
                  <a:pt x="0" y="2258"/>
                  <a:pt x="0" y="2258"/>
                </a:cubicBezTo>
                <a:cubicBezTo>
                  <a:pt x="0" y="0"/>
                  <a:pt x="0" y="0"/>
                  <a:pt x="0" y="0"/>
                </a:cubicBezTo>
                <a:cubicBezTo>
                  <a:pt x="60" y="137"/>
                  <a:pt x="131" y="261"/>
                  <a:pt x="217" y="362"/>
                </a:cubicBezTo>
                <a:cubicBezTo>
                  <a:pt x="469" y="662"/>
                  <a:pt x="877" y="1106"/>
                  <a:pt x="1009" y="1466"/>
                </a:cubicBezTo>
                <a:cubicBezTo>
                  <a:pt x="1098" y="1709"/>
                  <a:pt x="1151" y="1982"/>
                  <a:pt x="1020" y="2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08CD838-7FC3-46A3-91BE-5384B6EB434F}"/>
              </a:ext>
            </a:extLst>
          </p:cNvPr>
          <p:cNvSpPr>
            <a:spLocks/>
          </p:cNvSpPr>
          <p:nvPr/>
        </p:nvSpPr>
        <p:spPr bwMode="auto">
          <a:xfrm>
            <a:off x="5395913" y="3175"/>
            <a:ext cx="5167313" cy="3835560"/>
          </a:xfrm>
          <a:custGeom>
            <a:avLst/>
            <a:gdLst>
              <a:gd name="T0" fmla="*/ 3257 w 3257"/>
              <a:gd name="T1" fmla="*/ 1446 h 2650"/>
              <a:gd name="T2" fmla="*/ 2693 w 3257"/>
              <a:gd name="T3" fmla="*/ 2562 h 2650"/>
              <a:gd name="T4" fmla="*/ 2783 w 3257"/>
              <a:gd name="T5" fmla="*/ 2181 h 2650"/>
              <a:gd name="T6" fmla="*/ 2469 w 3257"/>
              <a:gd name="T7" fmla="*/ 1186 h 2650"/>
              <a:gd name="T8" fmla="*/ 719 w 3257"/>
              <a:gd name="T9" fmla="*/ 768 h 2650"/>
              <a:gd name="T10" fmla="*/ 0 w 3257"/>
              <a:gd name="T11" fmla="*/ 0 h 2650"/>
              <a:gd name="T12" fmla="*/ 2681 w 3257"/>
              <a:gd name="T13" fmla="*/ 0 h 2650"/>
              <a:gd name="T14" fmla="*/ 3257 w 3257"/>
              <a:gd name="T15" fmla="*/ 1446 h 2650"/>
              <a:gd name="connsiteX0" fmla="*/ 10000 w 10000"/>
              <a:gd name="connsiteY0" fmla="*/ 5457 h 9722"/>
              <a:gd name="connsiteX1" fmla="*/ 8268 w 10000"/>
              <a:gd name="connsiteY1" fmla="*/ 9668 h 9722"/>
              <a:gd name="connsiteX2" fmla="*/ 8545 w 10000"/>
              <a:gd name="connsiteY2" fmla="*/ 8230 h 9722"/>
              <a:gd name="connsiteX3" fmla="*/ 7618 w 10000"/>
              <a:gd name="connsiteY3" fmla="*/ 4747 h 9722"/>
              <a:gd name="connsiteX4" fmla="*/ 2208 w 10000"/>
              <a:gd name="connsiteY4" fmla="*/ 2898 h 9722"/>
              <a:gd name="connsiteX5" fmla="*/ 0 w 10000"/>
              <a:gd name="connsiteY5" fmla="*/ 0 h 9722"/>
              <a:gd name="connsiteX6" fmla="*/ 8232 w 10000"/>
              <a:gd name="connsiteY6" fmla="*/ 0 h 9722"/>
              <a:gd name="connsiteX7" fmla="*/ 10000 w 10000"/>
              <a:gd name="connsiteY7" fmla="*/ 5457 h 9722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471 w 10000"/>
              <a:gd name="connsiteY3" fmla="*/ 4976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250 w 10000"/>
              <a:gd name="connsiteY3" fmla="*/ 5023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9201"/>
              <a:gd name="connsiteX1" fmla="*/ 9245 w 10000"/>
              <a:gd name="connsiteY1" fmla="*/ 9081 h 9201"/>
              <a:gd name="connsiteX2" fmla="*/ 8545 w 10000"/>
              <a:gd name="connsiteY2" fmla="*/ 8465 h 9201"/>
              <a:gd name="connsiteX3" fmla="*/ 7250 w 10000"/>
              <a:gd name="connsiteY3" fmla="*/ 5023 h 9201"/>
              <a:gd name="connsiteX4" fmla="*/ 2208 w 10000"/>
              <a:gd name="connsiteY4" fmla="*/ 2981 h 9201"/>
              <a:gd name="connsiteX5" fmla="*/ 0 w 10000"/>
              <a:gd name="connsiteY5" fmla="*/ 0 h 9201"/>
              <a:gd name="connsiteX6" fmla="*/ 8232 w 10000"/>
              <a:gd name="connsiteY6" fmla="*/ 0 h 9201"/>
              <a:gd name="connsiteX7" fmla="*/ 10000 w 10000"/>
              <a:gd name="connsiteY7" fmla="*/ 5613 h 9201"/>
              <a:gd name="connsiteX0" fmla="*/ 10000 w 10000"/>
              <a:gd name="connsiteY0" fmla="*/ 6100 h 10081"/>
              <a:gd name="connsiteX1" fmla="*/ 9245 w 10000"/>
              <a:gd name="connsiteY1" fmla="*/ 9870 h 10081"/>
              <a:gd name="connsiteX2" fmla="*/ 8508 w 10000"/>
              <a:gd name="connsiteY2" fmla="*/ 9276 h 10081"/>
              <a:gd name="connsiteX3" fmla="*/ 7250 w 10000"/>
              <a:gd name="connsiteY3" fmla="*/ 5459 h 10081"/>
              <a:gd name="connsiteX4" fmla="*/ 2208 w 10000"/>
              <a:gd name="connsiteY4" fmla="*/ 3240 h 10081"/>
              <a:gd name="connsiteX5" fmla="*/ 0 w 10000"/>
              <a:gd name="connsiteY5" fmla="*/ 0 h 10081"/>
              <a:gd name="connsiteX6" fmla="*/ 8232 w 10000"/>
              <a:gd name="connsiteY6" fmla="*/ 0 h 10081"/>
              <a:gd name="connsiteX7" fmla="*/ 10000 w 10000"/>
              <a:gd name="connsiteY7" fmla="*/ 6100 h 10081"/>
              <a:gd name="connsiteX0" fmla="*/ 10000 w 10000"/>
              <a:gd name="connsiteY0" fmla="*/ 6100 h 10204"/>
              <a:gd name="connsiteX1" fmla="*/ 9245 w 10000"/>
              <a:gd name="connsiteY1" fmla="*/ 9870 h 10204"/>
              <a:gd name="connsiteX2" fmla="*/ 8508 w 10000"/>
              <a:gd name="connsiteY2" fmla="*/ 9276 h 10204"/>
              <a:gd name="connsiteX3" fmla="*/ 7250 w 10000"/>
              <a:gd name="connsiteY3" fmla="*/ 5459 h 10204"/>
              <a:gd name="connsiteX4" fmla="*/ 2208 w 10000"/>
              <a:gd name="connsiteY4" fmla="*/ 3240 h 10204"/>
              <a:gd name="connsiteX5" fmla="*/ 0 w 10000"/>
              <a:gd name="connsiteY5" fmla="*/ 0 h 10204"/>
              <a:gd name="connsiteX6" fmla="*/ 8232 w 10000"/>
              <a:gd name="connsiteY6" fmla="*/ 0 h 10204"/>
              <a:gd name="connsiteX7" fmla="*/ 10000 w 10000"/>
              <a:gd name="connsiteY7" fmla="*/ 6100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204">
                <a:moveTo>
                  <a:pt x="10000" y="6100"/>
                </a:moveTo>
                <a:cubicBezTo>
                  <a:pt x="10000" y="6100"/>
                  <a:pt x="9494" y="9341"/>
                  <a:pt x="9245" y="9870"/>
                </a:cubicBezTo>
                <a:cubicBezTo>
                  <a:pt x="8996" y="10399"/>
                  <a:pt x="8329" y="10370"/>
                  <a:pt x="8508" y="9276"/>
                </a:cubicBezTo>
                <a:cubicBezTo>
                  <a:pt x="8658" y="8011"/>
                  <a:pt x="8300" y="6465"/>
                  <a:pt x="7250" y="5459"/>
                </a:cubicBezTo>
                <a:cubicBezTo>
                  <a:pt x="6200" y="4453"/>
                  <a:pt x="3416" y="4150"/>
                  <a:pt x="2208" y="3240"/>
                </a:cubicBezTo>
                <a:cubicBezTo>
                  <a:pt x="1000" y="2330"/>
                  <a:pt x="353" y="1219"/>
                  <a:pt x="0" y="0"/>
                </a:cubicBezTo>
                <a:lnTo>
                  <a:pt x="8232" y="0"/>
                </a:lnTo>
                <a:lnTo>
                  <a:pt x="10000" y="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DD30AB2-AF52-4FA2-A0BC-BA474D856A86}"/>
              </a:ext>
            </a:extLst>
          </p:cNvPr>
          <p:cNvSpPr>
            <a:spLocks/>
          </p:cNvSpPr>
          <p:nvPr/>
        </p:nvSpPr>
        <p:spPr bwMode="auto">
          <a:xfrm>
            <a:off x="7381875" y="3175"/>
            <a:ext cx="4810125" cy="6850063"/>
          </a:xfrm>
          <a:custGeom>
            <a:avLst/>
            <a:gdLst>
              <a:gd name="T0" fmla="*/ 3031 w 3031"/>
              <a:gd name="T1" fmla="*/ 0 h 4320"/>
              <a:gd name="T2" fmla="*/ 3031 w 3031"/>
              <a:gd name="T3" fmla="*/ 4320 h 4320"/>
              <a:gd name="T4" fmla="*/ 1675 w 3031"/>
              <a:gd name="T5" fmla="*/ 4320 h 4320"/>
              <a:gd name="T6" fmla="*/ 865 w 3031"/>
              <a:gd name="T7" fmla="*/ 3180 h 4320"/>
              <a:gd name="T8" fmla="*/ 1627 w 3031"/>
              <a:gd name="T9" fmla="*/ 1656 h 4320"/>
              <a:gd name="T10" fmla="*/ 1053 w 3031"/>
              <a:gd name="T11" fmla="*/ 364 h 4320"/>
              <a:gd name="T12" fmla="*/ 0 w 3031"/>
              <a:gd name="T13" fmla="*/ 0 h 4320"/>
              <a:gd name="T14" fmla="*/ 3031 w 3031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1" h="4320">
                <a:moveTo>
                  <a:pt x="3031" y="0"/>
                </a:moveTo>
                <a:cubicBezTo>
                  <a:pt x="3031" y="4320"/>
                  <a:pt x="3031" y="4320"/>
                  <a:pt x="3031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0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t> 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B27DE685-732F-479E-85AB-2686E7230DC6}"/>
              </a:ext>
            </a:extLst>
          </p:cNvPr>
          <p:cNvSpPr>
            <a:spLocks/>
          </p:cNvSpPr>
          <p:nvPr/>
        </p:nvSpPr>
        <p:spPr bwMode="auto">
          <a:xfrm>
            <a:off x="10079038" y="3175"/>
            <a:ext cx="2112963" cy="3519488"/>
          </a:xfrm>
          <a:custGeom>
            <a:avLst/>
            <a:gdLst>
              <a:gd name="T0" fmla="*/ 1332 w 1332"/>
              <a:gd name="T1" fmla="*/ 0 h 2220"/>
              <a:gd name="T2" fmla="*/ 1332 w 1332"/>
              <a:gd name="T3" fmla="*/ 2220 h 2220"/>
              <a:gd name="T4" fmla="*/ 1068 w 1332"/>
              <a:gd name="T5" fmla="*/ 1416 h 2220"/>
              <a:gd name="T6" fmla="*/ 402 w 1332"/>
              <a:gd name="T7" fmla="*/ 852 h 2220"/>
              <a:gd name="T8" fmla="*/ 0 w 1332"/>
              <a:gd name="T9" fmla="*/ 0 h 2220"/>
              <a:gd name="T10" fmla="*/ 1332 w 1332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220">
                <a:moveTo>
                  <a:pt x="1332" y="0"/>
                </a:moveTo>
                <a:cubicBezTo>
                  <a:pt x="1332" y="2220"/>
                  <a:pt x="1332" y="2220"/>
                  <a:pt x="1332" y="2220"/>
                </a:cubicBezTo>
                <a:cubicBezTo>
                  <a:pt x="1256" y="1862"/>
                  <a:pt x="1154" y="1547"/>
                  <a:pt x="1068" y="1416"/>
                </a:cubicBezTo>
                <a:cubicBezTo>
                  <a:pt x="931" y="1207"/>
                  <a:pt x="792" y="1098"/>
                  <a:pt x="402" y="852"/>
                </a:cubicBezTo>
                <a:cubicBezTo>
                  <a:pt x="12" y="606"/>
                  <a:pt x="6" y="252"/>
                  <a:pt x="0" y="0"/>
                </a:cubicBez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608E8-C0B7-4E8A-93FB-45B8B4D96300}"/>
              </a:ext>
            </a:extLst>
          </p:cNvPr>
          <p:cNvSpPr txBox="1"/>
          <p:nvPr/>
        </p:nvSpPr>
        <p:spPr>
          <a:xfrm>
            <a:off x="1655782" y="1010806"/>
            <a:ext cx="909627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Sắp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xếp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task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được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giao –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Queue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-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Bạn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được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công ty giao cho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một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danh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sách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task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cần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hoàn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thành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trong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tuần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mỗi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task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kèm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theo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độ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ưu tiên trong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đợi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Hãy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viết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chương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trình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giúp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bạn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có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thể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sắp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xếp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thứ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tự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task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cần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hoàn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thành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để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đảm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bảo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chất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lượng</a:t>
            </a:r>
            <a:r>
              <a:rPr lang="vi-V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công </a:t>
            </a:r>
            <a:r>
              <a:rPr lang="vi-VN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việc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Đối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tượng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Task : id,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nameTask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priority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F8E51-3985-4D87-8610-E5FAD58DE6CD}"/>
              </a:ext>
            </a:extLst>
          </p:cNvPr>
          <p:cNvSpPr txBox="1"/>
          <p:nvPr/>
        </p:nvSpPr>
        <p:spPr>
          <a:xfrm>
            <a:off x="962108" y="3644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Nội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 Dung</a:t>
            </a: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A929C9CB-56B4-45A1-902E-2F92FD92DB30}"/>
              </a:ext>
            </a:extLst>
          </p:cNvPr>
          <p:cNvSpPr>
            <a:spLocks/>
          </p:cNvSpPr>
          <p:nvPr/>
        </p:nvSpPr>
        <p:spPr bwMode="auto">
          <a:xfrm>
            <a:off x="1" y="3279775"/>
            <a:ext cx="685800" cy="3575050"/>
          </a:xfrm>
          <a:custGeom>
            <a:avLst/>
            <a:gdLst>
              <a:gd name="T0" fmla="*/ 1001 w 1083"/>
              <a:gd name="T1" fmla="*/ 2254 h 2254"/>
              <a:gd name="T2" fmla="*/ 0 w 1083"/>
              <a:gd name="T3" fmla="*/ 2254 h 2254"/>
              <a:gd name="T4" fmla="*/ 0 w 1083"/>
              <a:gd name="T5" fmla="*/ 0 h 2254"/>
              <a:gd name="T6" fmla="*/ 265 w 1083"/>
              <a:gd name="T7" fmla="*/ 424 h 2254"/>
              <a:gd name="T8" fmla="*/ 1028 w 1083"/>
              <a:gd name="T9" fmla="*/ 1498 h 2254"/>
              <a:gd name="T10" fmla="*/ 1001 w 1083"/>
              <a:gd name="T11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2254">
                <a:moveTo>
                  <a:pt x="1001" y="2254"/>
                </a:moveTo>
                <a:cubicBezTo>
                  <a:pt x="0" y="2254"/>
                  <a:pt x="0" y="2254"/>
                  <a:pt x="0" y="2254"/>
                </a:cubicBezTo>
                <a:cubicBezTo>
                  <a:pt x="0" y="0"/>
                  <a:pt x="0" y="0"/>
                  <a:pt x="0" y="0"/>
                </a:cubicBezTo>
                <a:cubicBezTo>
                  <a:pt x="45" y="83"/>
                  <a:pt x="110" y="239"/>
                  <a:pt x="265" y="424"/>
                </a:cubicBezTo>
                <a:cubicBezTo>
                  <a:pt x="430" y="624"/>
                  <a:pt x="964" y="1154"/>
                  <a:pt x="1028" y="1498"/>
                </a:cubicBezTo>
                <a:cubicBezTo>
                  <a:pt x="1074" y="1746"/>
                  <a:pt x="1083" y="2027"/>
                  <a:pt x="1001" y="225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964F5-D2A8-4094-82C2-39ADFBD8958A}"/>
              </a:ext>
            </a:extLst>
          </p:cNvPr>
          <p:cNvSpPr/>
          <p:nvPr/>
        </p:nvSpPr>
        <p:spPr>
          <a:xfrm rot="824668">
            <a:off x="-741209" y="-77164"/>
            <a:ext cx="1516404" cy="6369349"/>
          </a:xfrm>
          <a:custGeom>
            <a:avLst/>
            <a:gdLst>
              <a:gd name="connsiteX0" fmla="*/ 2181544 w 2181739"/>
              <a:gd name="connsiteY0" fmla="*/ 0 h 2376381"/>
              <a:gd name="connsiteX1" fmla="*/ 2181739 w 2181739"/>
              <a:gd name="connsiteY1" fmla="*/ 1591 h 2376381"/>
              <a:gd name="connsiteX2" fmla="*/ 1392662 w 2181739"/>
              <a:gd name="connsiteY2" fmla="*/ 1338443 h 2376381"/>
              <a:gd name="connsiteX3" fmla="*/ 486892 w 2181739"/>
              <a:gd name="connsiteY3" fmla="*/ 2360538 h 2376381"/>
              <a:gd name="connsiteX4" fmla="*/ 450737 w 2181739"/>
              <a:gd name="connsiteY4" fmla="*/ 2376381 h 2376381"/>
              <a:gd name="connsiteX5" fmla="*/ 0 w 2181739"/>
              <a:gd name="connsiteY5" fmla="*/ 533597 h 2376381"/>
              <a:gd name="connsiteX0" fmla="*/ 1476110 w 2181739"/>
              <a:gd name="connsiteY0" fmla="*/ 161151 h 2374792"/>
              <a:gd name="connsiteX1" fmla="*/ 2181739 w 2181739"/>
              <a:gd name="connsiteY1" fmla="*/ 2 h 2374792"/>
              <a:gd name="connsiteX2" fmla="*/ 1392662 w 2181739"/>
              <a:gd name="connsiteY2" fmla="*/ 1336854 h 2374792"/>
              <a:gd name="connsiteX3" fmla="*/ 486892 w 2181739"/>
              <a:gd name="connsiteY3" fmla="*/ 2358949 h 2374792"/>
              <a:gd name="connsiteX4" fmla="*/ 450737 w 2181739"/>
              <a:gd name="connsiteY4" fmla="*/ 2374792 h 2374792"/>
              <a:gd name="connsiteX5" fmla="*/ 0 w 2181739"/>
              <a:gd name="connsiteY5" fmla="*/ 532008 h 2374792"/>
              <a:gd name="connsiteX6" fmla="*/ 1476110 w 2181739"/>
              <a:gd name="connsiteY6" fmla="*/ 161151 h 2374792"/>
              <a:gd name="connsiteX0" fmla="*/ 0 w 2181739"/>
              <a:gd name="connsiteY0" fmla="*/ 532006 h 2374790"/>
              <a:gd name="connsiteX1" fmla="*/ 2181739 w 2181739"/>
              <a:gd name="connsiteY1" fmla="*/ 0 h 2374790"/>
              <a:gd name="connsiteX2" fmla="*/ 1392662 w 2181739"/>
              <a:gd name="connsiteY2" fmla="*/ 1336852 h 2374790"/>
              <a:gd name="connsiteX3" fmla="*/ 486892 w 2181739"/>
              <a:gd name="connsiteY3" fmla="*/ 2358947 h 2374790"/>
              <a:gd name="connsiteX4" fmla="*/ 450737 w 2181739"/>
              <a:gd name="connsiteY4" fmla="*/ 2374790 h 2374790"/>
              <a:gd name="connsiteX5" fmla="*/ 0 w 2181739"/>
              <a:gd name="connsiteY5" fmla="*/ 532006 h 2374790"/>
              <a:gd name="connsiteX0" fmla="*/ 0 w 1629233"/>
              <a:gd name="connsiteY0" fmla="*/ 299111 h 2141895"/>
              <a:gd name="connsiteX1" fmla="*/ 1189485 w 1629233"/>
              <a:gd name="connsiteY1" fmla="*/ 0 h 2141895"/>
              <a:gd name="connsiteX2" fmla="*/ 1392662 w 1629233"/>
              <a:gd name="connsiteY2" fmla="*/ 1103957 h 2141895"/>
              <a:gd name="connsiteX3" fmla="*/ 486892 w 1629233"/>
              <a:gd name="connsiteY3" fmla="*/ 2126052 h 2141895"/>
              <a:gd name="connsiteX4" fmla="*/ 450737 w 1629233"/>
              <a:gd name="connsiteY4" fmla="*/ 2141895 h 2141895"/>
              <a:gd name="connsiteX5" fmla="*/ 0 w 1629233"/>
              <a:gd name="connsiteY5" fmla="*/ 299111 h 2141895"/>
              <a:gd name="connsiteX0" fmla="*/ 0 w 1590390"/>
              <a:gd name="connsiteY0" fmla="*/ 299111 h 2141895"/>
              <a:gd name="connsiteX1" fmla="*/ 1189485 w 1590390"/>
              <a:gd name="connsiteY1" fmla="*/ 0 h 2141895"/>
              <a:gd name="connsiteX2" fmla="*/ 1344600 w 1590390"/>
              <a:gd name="connsiteY2" fmla="*/ 1468721 h 2141895"/>
              <a:gd name="connsiteX3" fmla="*/ 486892 w 1590390"/>
              <a:gd name="connsiteY3" fmla="*/ 2126052 h 2141895"/>
              <a:gd name="connsiteX4" fmla="*/ 450737 w 1590390"/>
              <a:gd name="connsiteY4" fmla="*/ 2141895 h 2141895"/>
              <a:gd name="connsiteX5" fmla="*/ 0 w 1590390"/>
              <a:gd name="connsiteY5" fmla="*/ 299111 h 2141895"/>
              <a:gd name="connsiteX0" fmla="*/ 0 w 1636810"/>
              <a:gd name="connsiteY0" fmla="*/ 337383 h 2180167"/>
              <a:gd name="connsiteX1" fmla="*/ 1386046 w 1636810"/>
              <a:gd name="connsiteY1" fmla="*/ 0 h 2180167"/>
              <a:gd name="connsiteX2" fmla="*/ 1344600 w 1636810"/>
              <a:gd name="connsiteY2" fmla="*/ 1506993 h 2180167"/>
              <a:gd name="connsiteX3" fmla="*/ 486892 w 1636810"/>
              <a:gd name="connsiteY3" fmla="*/ 2164324 h 2180167"/>
              <a:gd name="connsiteX4" fmla="*/ 450737 w 1636810"/>
              <a:gd name="connsiteY4" fmla="*/ 2180167 h 2180167"/>
              <a:gd name="connsiteX5" fmla="*/ 0 w 1636810"/>
              <a:gd name="connsiteY5" fmla="*/ 337383 h 2180167"/>
              <a:gd name="connsiteX0" fmla="*/ 0 w 1709458"/>
              <a:gd name="connsiteY0" fmla="*/ 337383 h 2180167"/>
              <a:gd name="connsiteX1" fmla="*/ 1386046 w 1709458"/>
              <a:gd name="connsiteY1" fmla="*/ 0 h 2180167"/>
              <a:gd name="connsiteX2" fmla="*/ 1344600 w 1709458"/>
              <a:gd name="connsiteY2" fmla="*/ 1506993 h 2180167"/>
              <a:gd name="connsiteX3" fmla="*/ 486892 w 1709458"/>
              <a:gd name="connsiteY3" fmla="*/ 2164324 h 2180167"/>
              <a:gd name="connsiteX4" fmla="*/ 450737 w 1709458"/>
              <a:gd name="connsiteY4" fmla="*/ 2180167 h 2180167"/>
              <a:gd name="connsiteX5" fmla="*/ 0 w 1709458"/>
              <a:gd name="connsiteY5" fmla="*/ 337383 h 2180167"/>
              <a:gd name="connsiteX0" fmla="*/ 0 w 1639007"/>
              <a:gd name="connsiteY0" fmla="*/ 337383 h 2180167"/>
              <a:gd name="connsiteX1" fmla="*/ 1386046 w 1639007"/>
              <a:gd name="connsiteY1" fmla="*/ 0 h 2180167"/>
              <a:gd name="connsiteX2" fmla="*/ 1219595 w 1639007"/>
              <a:gd name="connsiteY2" fmla="*/ 1557181 h 2180167"/>
              <a:gd name="connsiteX3" fmla="*/ 486892 w 1639007"/>
              <a:gd name="connsiteY3" fmla="*/ 2164324 h 2180167"/>
              <a:gd name="connsiteX4" fmla="*/ 450737 w 1639007"/>
              <a:gd name="connsiteY4" fmla="*/ 2180167 h 2180167"/>
              <a:gd name="connsiteX5" fmla="*/ 0 w 1639007"/>
              <a:gd name="connsiteY5" fmla="*/ 337383 h 2180167"/>
              <a:gd name="connsiteX0" fmla="*/ 0 w 1639007"/>
              <a:gd name="connsiteY0" fmla="*/ 337383 h 2785890"/>
              <a:gd name="connsiteX1" fmla="*/ 1386046 w 1639007"/>
              <a:gd name="connsiteY1" fmla="*/ 0 h 2785890"/>
              <a:gd name="connsiteX2" fmla="*/ 1219595 w 1639007"/>
              <a:gd name="connsiteY2" fmla="*/ 1557181 h 2785890"/>
              <a:gd name="connsiteX3" fmla="*/ 486892 w 1639007"/>
              <a:gd name="connsiteY3" fmla="*/ 2164324 h 2785890"/>
              <a:gd name="connsiteX4" fmla="*/ 540060 w 1639007"/>
              <a:gd name="connsiteY4" fmla="*/ 2785890 h 2785890"/>
              <a:gd name="connsiteX5" fmla="*/ 0 w 1639007"/>
              <a:gd name="connsiteY5" fmla="*/ 337383 h 2785890"/>
              <a:gd name="connsiteX0" fmla="*/ 0 w 1639007"/>
              <a:gd name="connsiteY0" fmla="*/ 337383 h 2813573"/>
              <a:gd name="connsiteX1" fmla="*/ 1386046 w 1639007"/>
              <a:gd name="connsiteY1" fmla="*/ 0 h 2813573"/>
              <a:gd name="connsiteX2" fmla="*/ 1219595 w 1639007"/>
              <a:gd name="connsiteY2" fmla="*/ 1557181 h 2813573"/>
              <a:gd name="connsiteX3" fmla="*/ 540060 w 1639007"/>
              <a:gd name="connsiteY3" fmla="*/ 2785890 h 2813573"/>
              <a:gd name="connsiteX4" fmla="*/ 0 w 1639007"/>
              <a:gd name="connsiteY4" fmla="*/ 337383 h 2813573"/>
              <a:gd name="connsiteX0" fmla="*/ 0 w 1639007"/>
              <a:gd name="connsiteY0" fmla="*/ 337383 h 3263882"/>
              <a:gd name="connsiteX1" fmla="*/ 1386046 w 1639007"/>
              <a:gd name="connsiteY1" fmla="*/ 0 h 3263882"/>
              <a:gd name="connsiteX2" fmla="*/ 1219595 w 1639007"/>
              <a:gd name="connsiteY2" fmla="*/ 1557181 h 3263882"/>
              <a:gd name="connsiteX3" fmla="*/ 710990 w 1639007"/>
              <a:gd name="connsiteY3" fmla="*/ 3244176 h 3263882"/>
              <a:gd name="connsiteX4" fmla="*/ 0 w 1639007"/>
              <a:gd name="connsiteY4" fmla="*/ 337383 h 3263882"/>
              <a:gd name="connsiteX0" fmla="*/ 0 w 1639007"/>
              <a:gd name="connsiteY0" fmla="*/ 337383 h 3244176"/>
              <a:gd name="connsiteX1" fmla="*/ 1386046 w 1639007"/>
              <a:gd name="connsiteY1" fmla="*/ 0 h 3244176"/>
              <a:gd name="connsiteX2" fmla="*/ 1219595 w 1639007"/>
              <a:gd name="connsiteY2" fmla="*/ 1557181 h 3244176"/>
              <a:gd name="connsiteX3" fmla="*/ 710990 w 1639007"/>
              <a:gd name="connsiteY3" fmla="*/ 3244176 h 3244176"/>
              <a:gd name="connsiteX4" fmla="*/ 0 w 1639007"/>
              <a:gd name="connsiteY4" fmla="*/ 337383 h 3244176"/>
              <a:gd name="connsiteX0" fmla="*/ 0 w 1663245"/>
              <a:gd name="connsiteY0" fmla="*/ 337383 h 3244176"/>
              <a:gd name="connsiteX1" fmla="*/ 1386046 w 1663245"/>
              <a:gd name="connsiteY1" fmla="*/ 0 h 3244176"/>
              <a:gd name="connsiteX2" fmla="*/ 1265055 w 1663245"/>
              <a:gd name="connsiteY2" fmla="*/ 1702954 h 3244176"/>
              <a:gd name="connsiteX3" fmla="*/ 710990 w 1663245"/>
              <a:gd name="connsiteY3" fmla="*/ 3244176 h 3244176"/>
              <a:gd name="connsiteX4" fmla="*/ 0 w 1663245"/>
              <a:gd name="connsiteY4" fmla="*/ 337383 h 3244176"/>
              <a:gd name="connsiteX0" fmla="*/ 0 w 1495853"/>
              <a:gd name="connsiteY0" fmla="*/ 337383 h 3244176"/>
              <a:gd name="connsiteX1" fmla="*/ 1386046 w 1495853"/>
              <a:gd name="connsiteY1" fmla="*/ 0 h 3244176"/>
              <a:gd name="connsiteX2" fmla="*/ 1265055 w 1495853"/>
              <a:gd name="connsiteY2" fmla="*/ 1702954 h 3244176"/>
              <a:gd name="connsiteX3" fmla="*/ 710990 w 1495853"/>
              <a:gd name="connsiteY3" fmla="*/ 3244176 h 3244176"/>
              <a:gd name="connsiteX4" fmla="*/ 0 w 1495853"/>
              <a:gd name="connsiteY4" fmla="*/ 337383 h 3244176"/>
              <a:gd name="connsiteX0" fmla="*/ 0 w 1466742"/>
              <a:gd name="connsiteY0" fmla="*/ 337383 h 3244176"/>
              <a:gd name="connsiteX1" fmla="*/ 1386046 w 1466742"/>
              <a:gd name="connsiteY1" fmla="*/ 0 h 3244176"/>
              <a:gd name="connsiteX2" fmla="*/ 1087599 w 1466742"/>
              <a:gd name="connsiteY2" fmla="*/ 1618884 h 3244176"/>
              <a:gd name="connsiteX3" fmla="*/ 710990 w 1466742"/>
              <a:gd name="connsiteY3" fmla="*/ 3244176 h 3244176"/>
              <a:gd name="connsiteX4" fmla="*/ 0 w 1466742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63328"/>
              <a:gd name="connsiteY0" fmla="*/ 337383 h 3244176"/>
              <a:gd name="connsiteX1" fmla="*/ 1386046 w 1463328"/>
              <a:gd name="connsiteY1" fmla="*/ 0 h 3244176"/>
              <a:gd name="connsiteX2" fmla="*/ 1021909 w 1463328"/>
              <a:gd name="connsiteY2" fmla="*/ 1494188 h 3244176"/>
              <a:gd name="connsiteX3" fmla="*/ 710990 w 1463328"/>
              <a:gd name="connsiteY3" fmla="*/ 3244176 h 3244176"/>
              <a:gd name="connsiteX4" fmla="*/ 0 w 1463328"/>
              <a:gd name="connsiteY4" fmla="*/ 337383 h 3244176"/>
              <a:gd name="connsiteX0" fmla="*/ 0 w 1468749"/>
              <a:gd name="connsiteY0" fmla="*/ 337383 h 3244176"/>
              <a:gd name="connsiteX1" fmla="*/ 1386046 w 1468749"/>
              <a:gd name="connsiteY1" fmla="*/ 0 h 3244176"/>
              <a:gd name="connsiteX2" fmla="*/ 1067476 w 1468749"/>
              <a:gd name="connsiteY2" fmla="*/ 1500638 h 3244176"/>
              <a:gd name="connsiteX3" fmla="*/ 710990 w 1468749"/>
              <a:gd name="connsiteY3" fmla="*/ 3244176 h 3244176"/>
              <a:gd name="connsiteX4" fmla="*/ 0 w 1468749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2656"/>
              <a:gd name="connsiteY0" fmla="*/ 337383 h 3244176"/>
              <a:gd name="connsiteX1" fmla="*/ 1386046 w 1462656"/>
              <a:gd name="connsiteY1" fmla="*/ 0 h 3244176"/>
              <a:gd name="connsiteX2" fmla="*/ 1011758 w 1462656"/>
              <a:gd name="connsiteY2" fmla="*/ 1452683 h 3244176"/>
              <a:gd name="connsiteX3" fmla="*/ 710990 w 1462656"/>
              <a:gd name="connsiteY3" fmla="*/ 3244176 h 3244176"/>
              <a:gd name="connsiteX4" fmla="*/ 0 w 1462656"/>
              <a:gd name="connsiteY4" fmla="*/ 337383 h 3244176"/>
              <a:gd name="connsiteX0" fmla="*/ 0 w 1432802"/>
              <a:gd name="connsiteY0" fmla="*/ 337383 h 3244176"/>
              <a:gd name="connsiteX1" fmla="*/ 1386046 w 1432802"/>
              <a:gd name="connsiteY1" fmla="*/ 0 h 3244176"/>
              <a:gd name="connsiteX2" fmla="*/ 1011758 w 1432802"/>
              <a:gd name="connsiteY2" fmla="*/ 1452683 h 3244176"/>
              <a:gd name="connsiteX3" fmla="*/ 710990 w 1432802"/>
              <a:gd name="connsiteY3" fmla="*/ 3244176 h 3244176"/>
              <a:gd name="connsiteX4" fmla="*/ 0 w 1432802"/>
              <a:gd name="connsiteY4" fmla="*/ 337383 h 3244176"/>
              <a:gd name="connsiteX0" fmla="*/ 0 w 1689152"/>
              <a:gd name="connsiteY0" fmla="*/ 337383 h 6577102"/>
              <a:gd name="connsiteX1" fmla="*/ 1386046 w 1689152"/>
              <a:gd name="connsiteY1" fmla="*/ 0 h 6577102"/>
              <a:gd name="connsiteX2" fmla="*/ 1011758 w 1689152"/>
              <a:gd name="connsiteY2" fmla="*/ 1452683 h 6577102"/>
              <a:gd name="connsiteX3" fmla="*/ 1526211 w 1689152"/>
              <a:gd name="connsiteY3" fmla="*/ 6577102 h 6577102"/>
              <a:gd name="connsiteX4" fmla="*/ 0 w 1689152"/>
              <a:gd name="connsiteY4" fmla="*/ 337383 h 6577102"/>
              <a:gd name="connsiteX0" fmla="*/ 0 w 1710584"/>
              <a:gd name="connsiteY0" fmla="*/ 337383 h 6577102"/>
              <a:gd name="connsiteX1" fmla="*/ 1386046 w 1710584"/>
              <a:gd name="connsiteY1" fmla="*/ 0 h 6577102"/>
              <a:gd name="connsiteX2" fmla="*/ 1206137 w 1710584"/>
              <a:gd name="connsiteY2" fmla="*/ 1440999 h 6577102"/>
              <a:gd name="connsiteX3" fmla="*/ 1526211 w 1710584"/>
              <a:gd name="connsiteY3" fmla="*/ 6577102 h 6577102"/>
              <a:gd name="connsiteX4" fmla="*/ 0 w 1710584"/>
              <a:gd name="connsiteY4" fmla="*/ 337383 h 6577102"/>
              <a:gd name="connsiteX0" fmla="*/ 0 w 2013615"/>
              <a:gd name="connsiteY0" fmla="*/ 484288 h 6724007"/>
              <a:gd name="connsiteX1" fmla="*/ 1986650 w 2013615"/>
              <a:gd name="connsiteY1" fmla="*/ 0 h 6724007"/>
              <a:gd name="connsiteX2" fmla="*/ 1206137 w 2013615"/>
              <a:gd name="connsiteY2" fmla="*/ 1587904 h 6724007"/>
              <a:gd name="connsiteX3" fmla="*/ 1526211 w 2013615"/>
              <a:gd name="connsiteY3" fmla="*/ 6724007 h 6724007"/>
              <a:gd name="connsiteX4" fmla="*/ 0 w 2013615"/>
              <a:gd name="connsiteY4" fmla="*/ 484288 h 6724007"/>
              <a:gd name="connsiteX0" fmla="*/ 0 w 2023474"/>
              <a:gd name="connsiteY0" fmla="*/ 484288 h 6724007"/>
              <a:gd name="connsiteX1" fmla="*/ 1986650 w 2023474"/>
              <a:gd name="connsiteY1" fmla="*/ 0 h 6724007"/>
              <a:gd name="connsiteX2" fmla="*/ 1462213 w 2023474"/>
              <a:gd name="connsiteY2" fmla="*/ 3147986 h 6724007"/>
              <a:gd name="connsiteX3" fmla="*/ 1526211 w 2023474"/>
              <a:gd name="connsiteY3" fmla="*/ 6724007 h 6724007"/>
              <a:gd name="connsiteX4" fmla="*/ 0 w 2023474"/>
              <a:gd name="connsiteY4" fmla="*/ 484288 h 6724007"/>
              <a:gd name="connsiteX0" fmla="*/ 0 w 2016410"/>
              <a:gd name="connsiteY0" fmla="*/ 484288 h 6724007"/>
              <a:gd name="connsiteX1" fmla="*/ 1986650 w 2016410"/>
              <a:gd name="connsiteY1" fmla="*/ 0 h 6724007"/>
              <a:gd name="connsiteX2" fmla="*/ 1462213 w 2016410"/>
              <a:gd name="connsiteY2" fmla="*/ 3147986 h 6724007"/>
              <a:gd name="connsiteX3" fmla="*/ 1526211 w 2016410"/>
              <a:gd name="connsiteY3" fmla="*/ 6724007 h 6724007"/>
              <a:gd name="connsiteX4" fmla="*/ 0 w 2016410"/>
              <a:gd name="connsiteY4" fmla="*/ 484288 h 6724007"/>
              <a:gd name="connsiteX0" fmla="*/ 0 w 2015988"/>
              <a:gd name="connsiteY0" fmla="*/ 484288 h 6724007"/>
              <a:gd name="connsiteX1" fmla="*/ 1986650 w 2015988"/>
              <a:gd name="connsiteY1" fmla="*/ 0 h 6724007"/>
              <a:gd name="connsiteX2" fmla="*/ 1462213 w 2015988"/>
              <a:gd name="connsiteY2" fmla="*/ 3147986 h 6724007"/>
              <a:gd name="connsiteX3" fmla="*/ 1526211 w 2015988"/>
              <a:gd name="connsiteY3" fmla="*/ 6724007 h 6724007"/>
              <a:gd name="connsiteX4" fmla="*/ 0 w 2015988"/>
              <a:gd name="connsiteY4" fmla="*/ 484288 h 6724007"/>
              <a:gd name="connsiteX0" fmla="*/ 0 w 2024880"/>
              <a:gd name="connsiteY0" fmla="*/ 484288 h 4269898"/>
              <a:gd name="connsiteX1" fmla="*/ 1986650 w 2024880"/>
              <a:gd name="connsiteY1" fmla="*/ 0 h 4269898"/>
              <a:gd name="connsiteX2" fmla="*/ 1462213 w 2024880"/>
              <a:gd name="connsiteY2" fmla="*/ 3147986 h 4269898"/>
              <a:gd name="connsiteX3" fmla="*/ 935751 w 2024880"/>
              <a:gd name="connsiteY3" fmla="*/ 4269898 h 4269898"/>
              <a:gd name="connsiteX4" fmla="*/ 0 w 2024880"/>
              <a:gd name="connsiteY4" fmla="*/ 484288 h 4269898"/>
              <a:gd name="connsiteX0" fmla="*/ 0 w 2025107"/>
              <a:gd name="connsiteY0" fmla="*/ 484288 h 4285940"/>
              <a:gd name="connsiteX1" fmla="*/ 1986650 w 2025107"/>
              <a:gd name="connsiteY1" fmla="*/ 0 h 4285940"/>
              <a:gd name="connsiteX2" fmla="*/ 1462213 w 2025107"/>
              <a:gd name="connsiteY2" fmla="*/ 3147986 h 4285940"/>
              <a:gd name="connsiteX3" fmla="*/ 910258 w 2025107"/>
              <a:gd name="connsiteY3" fmla="*/ 4285940 h 4285940"/>
              <a:gd name="connsiteX4" fmla="*/ 0 w 2025107"/>
              <a:gd name="connsiteY4" fmla="*/ 484288 h 4285940"/>
              <a:gd name="connsiteX0" fmla="*/ 0 w 2024769"/>
              <a:gd name="connsiteY0" fmla="*/ 484288 h 4387781"/>
              <a:gd name="connsiteX1" fmla="*/ 1986650 w 2024769"/>
              <a:gd name="connsiteY1" fmla="*/ 0 h 4387781"/>
              <a:gd name="connsiteX2" fmla="*/ 1462213 w 2024769"/>
              <a:gd name="connsiteY2" fmla="*/ 3147986 h 4387781"/>
              <a:gd name="connsiteX3" fmla="*/ 948242 w 2024769"/>
              <a:gd name="connsiteY3" fmla="*/ 4387781 h 4387781"/>
              <a:gd name="connsiteX4" fmla="*/ 0 w 2024769"/>
              <a:gd name="connsiteY4" fmla="*/ 484288 h 4387781"/>
              <a:gd name="connsiteX0" fmla="*/ 0 w 2017964"/>
              <a:gd name="connsiteY0" fmla="*/ 484288 h 4387781"/>
              <a:gd name="connsiteX1" fmla="*/ 1986650 w 2017964"/>
              <a:gd name="connsiteY1" fmla="*/ 0 h 4387781"/>
              <a:gd name="connsiteX2" fmla="*/ 1314542 w 2017964"/>
              <a:gd name="connsiteY2" fmla="*/ 1902816 h 4387781"/>
              <a:gd name="connsiteX3" fmla="*/ 948242 w 2017964"/>
              <a:gd name="connsiteY3" fmla="*/ 4387781 h 4387781"/>
              <a:gd name="connsiteX4" fmla="*/ 0 w 2017964"/>
              <a:gd name="connsiteY4" fmla="*/ 484288 h 4387781"/>
              <a:gd name="connsiteX0" fmla="*/ 0 w 2017137"/>
              <a:gd name="connsiteY0" fmla="*/ 484288 h 4387781"/>
              <a:gd name="connsiteX1" fmla="*/ 1986650 w 2017137"/>
              <a:gd name="connsiteY1" fmla="*/ 0 h 4387781"/>
              <a:gd name="connsiteX2" fmla="*/ 1292178 w 2017137"/>
              <a:gd name="connsiteY2" fmla="*/ 1757930 h 4387781"/>
              <a:gd name="connsiteX3" fmla="*/ 948242 w 2017137"/>
              <a:gd name="connsiteY3" fmla="*/ 4387781 h 4387781"/>
              <a:gd name="connsiteX4" fmla="*/ 0 w 2017137"/>
              <a:gd name="connsiteY4" fmla="*/ 484288 h 4387781"/>
              <a:gd name="connsiteX0" fmla="*/ 0 w 1337383"/>
              <a:gd name="connsiteY0" fmla="*/ 269297 h 4172790"/>
              <a:gd name="connsiteX1" fmla="*/ 1107688 w 1337383"/>
              <a:gd name="connsiteY1" fmla="*/ 0 h 4172790"/>
              <a:gd name="connsiteX2" fmla="*/ 1292178 w 1337383"/>
              <a:gd name="connsiteY2" fmla="*/ 1542939 h 4172790"/>
              <a:gd name="connsiteX3" fmla="*/ 948242 w 1337383"/>
              <a:gd name="connsiteY3" fmla="*/ 4172790 h 4172790"/>
              <a:gd name="connsiteX4" fmla="*/ 0 w 1337383"/>
              <a:gd name="connsiteY4" fmla="*/ 269297 h 4172790"/>
              <a:gd name="connsiteX0" fmla="*/ 0 w 1211185"/>
              <a:gd name="connsiteY0" fmla="*/ 269297 h 4172790"/>
              <a:gd name="connsiteX1" fmla="*/ 1107688 w 1211185"/>
              <a:gd name="connsiteY1" fmla="*/ 0 h 4172790"/>
              <a:gd name="connsiteX2" fmla="*/ 949046 w 1211185"/>
              <a:gd name="connsiteY2" fmla="*/ 1783761 h 4172790"/>
              <a:gd name="connsiteX3" fmla="*/ 948242 w 1211185"/>
              <a:gd name="connsiteY3" fmla="*/ 4172790 h 4172790"/>
              <a:gd name="connsiteX4" fmla="*/ 0 w 1211185"/>
              <a:gd name="connsiteY4" fmla="*/ 269297 h 4172790"/>
              <a:gd name="connsiteX0" fmla="*/ 0 w 1674085"/>
              <a:gd name="connsiteY0" fmla="*/ 269297 h 6393330"/>
              <a:gd name="connsiteX1" fmla="*/ 1107688 w 1674085"/>
              <a:gd name="connsiteY1" fmla="*/ 0 h 6393330"/>
              <a:gd name="connsiteX2" fmla="*/ 949046 w 1674085"/>
              <a:gd name="connsiteY2" fmla="*/ 1783761 h 6393330"/>
              <a:gd name="connsiteX3" fmla="*/ 1491377 w 1674085"/>
              <a:gd name="connsiteY3" fmla="*/ 6393330 h 6393330"/>
              <a:gd name="connsiteX4" fmla="*/ 0 w 1674085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949046 w 1491377"/>
              <a:gd name="connsiteY2" fmla="*/ 1783761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180015 w 1491377"/>
              <a:gd name="connsiteY2" fmla="*/ 2249237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005422 w 1491377"/>
              <a:gd name="connsiteY2" fmla="*/ 2056603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538326"/>
              <a:gd name="connsiteY0" fmla="*/ 271560 h 6395593"/>
              <a:gd name="connsiteX1" fmla="*/ 1116940 w 1538326"/>
              <a:gd name="connsiteY1" fmla="*/ 0 h 6395593"/>
              <a:gd name="connsiteX2" fmla="*/ 1531200 w 1538326"/>
              <a:gd name="connsiteY2" fmla="*/ 2241785 h 6395593"/>
              <a:gd name="connsiteX3" fmla="*/ 1491377 w 1538326"/>
              <a:gd name="connsiteY3" fmla="*/ 6395593 h 6395593"/>
              <a:gd name="connsiteX4" fmla="*/ 0 w 1538326"/>
              <a:gd name="connsiteY4" fmla="*/ 271560 h 6395593"/>
              <a:gd name="connsiteX0" fmla="*/ 0 w 1532555"/>
              <a:gd name="connsiteY0" fmla="*/ 271560 h 6395593"/>
              <a:gd name="connsiteX1" fmla="*/ 1116940 w 1532555"/>
              <a:gd name="connsiteY1" fmla="*/ 0 h 6395593"/>
              <a:gd name="connsiteX2" fmla="*/ 1531200 w 1532555"/>
              <a:gd name="connsiteY2" fmla="*/ 2241785 h 6395593"/>
              <a:gd name="connsiteX3" fmla="*/ 1491377 w 1532555"/>
              <a:gd name="connsiteY3" fmla="*/ 6395593 h 6395593"/>
              <a:gd name="connsiteX4" fmla="*/ 0 w 1532555"/>
              <a:gd name="connsiteY4" fmla="*/ 271560 h 6395593"/>
              <a:gd name="connsiteX0" fmla="*/ 0 w 1552003"/>
              <a:gd name="connsiteY0" fmla="*/ 271560 h 6395593"/>
              <a:gd name="connsiteX1" fmla="*/ 1116940 w 1552003"/>
              <a:gd name="connsiteY1" fmla="*/ 0 h 6395593"/>
              <a:gd name="connsiteX2" fmla="*/ 1531200 w 1552003"/>
              <a:gd name="connsiteY2" fmla="*/ 2241785 h 6395593"/>
              <a:gd name="connsiteX3" fmla="*/ 1491377 w 1552003"/>
              <a:gd name="connsiteY3" fmla="*/ 6395593 h 6395593"/>
              <a:gd name="connsiteX4" fmla="*/ 0 w 1552003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416184 w 1491377"/>
              <a:gd name="connsiteY2" fmla="*/ 1589538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210372 w 1491377"/>
              <a:gd name="connsiteY2" fmla="*/ 1630073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525723"/>
              <a:gd name="connsiteY0" fmla="*/ 169722 h 6353995"/>
              <a:gd name="connsiteX1" fmla="*/ 700589 w 1525723"/>
              <a:gd name="connsiteY1" fmla="*/ 0 h 6353995"/>
              <a:gd name="connsiteX2" fmla="*/ 1210372 w 1525723"/>
              <a:gd name="connsiteY2" fmla="*/ 1630073 h 6353995"/>
              <a:gd name="connsiteX3" fmla="*/ 1525723 w 1525723"/>
              <a:gd name="connsiteY3" fmla="*/ 6353995 h 6353995"/>
              <a:gd name="connsiteX4" fmla="*/ 0 w 1525723"/>
              <a:gd name="connsiteY4" fmla="*/ 169722 h 6353995"/>
              <a:gd name="connsiteX0" fmla="*/ 0 w 1516404"/>
              <a:gd name="connsiteY0" fmla="*/ 169722 h 6369349"/>
              <a:gd name="connsiteX1" fmla="*/ 700589 w 1516404"/>
              <a:gd name="connsiteY1" fmla="*/ 0 h 6369349"/>
              <a:gd name="connsiteX2" fmla="*/ 1210372 w 1516404"/>
              <a:gd name="connsiteY2" fmla="*/ 1630073 h 6369349"/>
              <a:gd name="connsiteX3" fmla="*/ 1516404 w 1516404"/>
              <a:gd name="connsiteY3" fmla="*/ 6369349 h 6369349"/>
              <a:gd name="connsiteX4" fmla="*/ 0 w 1516404"/>
              <a:gd name="connsiteY4" fmla="*/ 169722 h 63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404" h="6369349">
                <a:moveTo>
                  <a:pt x="0" y="169722"/>
                </a:moveTo>
                <a:lnTo>
                  <a:pt x="700589" y="0"/>
                </a:lnTo>
                <a:cubicBezTo>
                  <a:pt x="955762" y="283569"/>
                  <a:pt x="1074403" y="568515"/>
                  <a:pt x="1210372" y="1630073"/>
                </a:cubicBezTo>
                <a:cubicBezTo>
                  <a:pt x="1346341" y="2691631"/>
                  <a:pt x="1243092" y="4522688"/>
                  <a:pt x="1516404" y="6369349"/>
                </a:cubicBezTo>
                <a:lnTo>
                  <a:pt x="0" y="169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C69A8-DC07-4ECF-9920-EE9B636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CA1ACD-F1C0-46FB-8ADB-EA86067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589693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6CBE51E4-B91B-4905-8092-AF90E7992E6A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CB906D0-77EC-4672-BC28-2325675D48A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0A33D5-E9EE-4CE4-9AF3-479B0DE33130}"/>
              </a:ext>
            </a:extLst>
          </p:cNvPr>
          <p:cNvSpPr>
            <a:spLocks/>
          </p:cNvSpPr>
          <p:nvPr/>
        </p:nvSpPr>
        <p:spPr bwMode="auto">
          <a:xfrm>
            <a:off x="-17" y="0"/>
            <a:ext cx="1303036" cy="4965097"/>
          </a:xfrm>
          <a:custGeom>
            <a:avLst/>
            <a:gdLst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6" fmla="*/ 0 w 1253270"/>
              <a:gd name="connsiteY6" fmla="*/ 0 h 4965097"/>
              <a:gd name="connsiteX0" fmla="*/ 0 w 1263427"/>
              <a:gd name="connsiteY0" fmla="*/ 0 h 4965097"/>
              <a:gd name="connsiteX1" fmla="*/ 614578 w 1263427"/>
              <a:gd name="connsiteY1" fmla="*/ 0 h 4965097"/>
              <a:gd name="connsiteX2" fmla="*/ 617157 w 1263427"/>
              <a:gd name="connsiteY2" fmla="*/ 2219 h 4965097"/>
              <a:gd name="connsiteX3" fmla="*/ 1131932 w 1263427"/>
              <a:gd name="connsiteY3" fmla="*/ 522027 h 4965097"/>
              <a:gd name="connsiteX4" fmla="*/ 950840 w 1263427"/>
              <a:gd name="connsiteY4" fmla="*/ 2924088 h 4965097"/>
              <a:gd name="connsiteX5" fmla="*/ 0 w 1263427"/>
              <a:gd name="connsiteY5" fmla="*/ 4965097 h 4965097"/>
              <a:gd name="connsiteX6" fmla="*/ 0 w 1263427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036" h="4965097">
                <a:moveTo>
                  <a:pt x="0" y="0"/>
                </a:moveTo>
                <a:lnTo>
                  <a:pt x="614578" y="0"/>
                </a:lnTo>
                <a:lnTo>
                  <a:pt x="617157" y="2219"/>
                </a:lnTo>
                <a:cubicBezTo>
                  <a:pt x="837411" y="194528"/>
                  <a:pt x="1002503" y="271351"/>
                  <a:pt x="1170032" y="598227"/>
                </a:cubicBezTo>
                <a:cubicBezTo>
                  <a:pt x="1436685" y="1315062"/>
                  <a:pt x="1252522" y="2064209"/>
                  <a:pt x="1052440" y="2695488"/>
                </a:cubicBezTo>
                <a:cubicBezTo>
                  <a:pt x="795221" y="3503129"/>
                  <a:pt x="442981" y="4174981"/>
                  <a:pt x="0" y="496509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93EE61EE-3A47-4A93-94D0-97E27C81BD06}"/>
              </a:ext>
            </a:extLst>
          </p:cNvPr>
          <p:cNvSpPr>
            <a:spLocks/>
          </p:cNvSpPr>
          <p:nvPr/>
        </p:nvSpPr>
        <p:spPr bwMode="auto">
          <a:xfrm>
            <a:off x="4515280" y="1293052"/>
            <a:ext cx="353777" cy="246494"/>
          </a:xfrm>
          <a:custGeom>
            <a:avLst/>
            <a:gdLst>
              <a:gd name="T0" fmla="*/ 115 w 224"/>
              <a:gd name="T1" fmla="*/ 0 h 141"/>
              <a:gd name="T2" fmla="*/ 5 w 224"/>
              <a:gd name="T3" fmla="*/ 35 h 141"/>
              <a:gd name="T4" fmla="*/ 85 w 224"/>
              <a:gd name="T5" fmla="*/ 139 h 141"/>
              <a:gd name="T6" fmla="*/ 216 w 224"/>
              <a:gd name="T7" fmla="*/ 56 h 141"/>
              <a:gd name="T8" fmla="*/ 115 w 224"/>
              <a:gd name="T9" fmla="*/ 0 h 141"/>
              <a:gd name="connsiteX0" fmla="*/ 5510 w 9515"/>
              <a:gd name="connsiteY0" fmla="*/ 0 h 10596"/>
              <a:gd name="connsiteX1" fmla="*/ 63 w 9515"/>
              <a:gd name="connsiteY1" fmla="*/ 3218 h 10596"/>
              <a:gd name="connsiteX2" fmla="*/ 3635 w 9515"/>
              <a:gd name="connsiteY2" fmla="*/ 10594 h 10596"/>
              <a:gd name="connsiteX3" fmla="*/ 9483 w 9515"/>
              <a:gd name="connsiteY3" fmla="*/ 4708 h 10596"/>
              <a:gd name="connsiteX4" fmla="*/ 5510 w 9515"/>
              <a:gd name="connsiteY4" fmla="*/ 0 h 10596"/>
              <a:gd name="connsiteX0" fmla="*/ 7442 w 11645"/>
              <a:gd name="connsiteY0" fmla="*/ 16 h 10016"/>
              <a:gd name="connsiteX1" fmla="*/ 28 w 11645"/>
              <a:gd name="connsiteY1" fmla="*/ 3227 h 10016"/>
              <a:gd name="connsiteX2" fmla="*/ 5471 w 11645"/>
              <a:gd name="connsiteY2" fmla="*/ 10014 h 10016"/>
              <a:gd name="connsiteX3" fmla="*/ 11617 w 11645"/>
              <a:gd name="connsiteY3" fmla="*/ 4459 h 10016"/>
              <a:gd name="connsiteX4" fmla="*/ 7442 w 11645"/>
              <a:gd name="connsiteY4" fmla="*/ 16 h 10016"/>
              <a:gd name="connsiteX0" fmla="*/ 7442 w 11645"/>
              <a:gd name="connsiteY0" fmla="*/ 33 h 10034"/>
              <a:gd name="connsiteX1" fmla="*/ 28 w 11645"/>
              <a:gd name="connsiteY1" fmla="*/ 3244 h 10034"/>
              <a:gd name="connsiteX2" fmla="*/ 5471 w 11645"/>
              <a:gd name="connsiteY2" fmla="*/ 10031 h 10034"/>
              <a:gd name="connsiteX3" fmla="*/ 11617 w 11645"/>
              <a:gd name="connsiteY3" fmla="*/ 4476 h 10034"/>
              <a:gd name="connsiteX4" fmla="*/ 7442 w 11645"/>
              <a:gd name="connsiteY4" fmla="*/ 33 h 10034"/>
              <a:gd name="connsiteX0" fmla="*/ 7442 w 11670"/>
              <a:gd name="connsiteY0" fmla="*/ 33 h 10034"/>
              <a:gd name="connsiteX1" fmla="*/ 28 w 11670"/>
              <a:gd name="connsiteY1" fmla="*/ 3244 h 10034"/>
              <a:gd name="connsiteX2" fmla="*/ 5471 w 11670"/>
              <a:gd name="connsiteY2" fmla="*/ 10031 h 10034"/>
              <a:gd name="connsiteX3" fmla="*/ 11617 w 11670"/>
              <a:gd name="connsiteY3" fmla="*/ 4476 h 10034"/>
              <a:gd name="connsiteX4" fmla="*/ 7442 w 11670"/>
              <a:gd name="connsiteY4" fmla="*/ 3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0" h="10034">
                <a:moveTo>
                  <a:pt x="7442" y="33"/>
                </a:moveTo>
                <a:cubicBezTo>
                  <a:pt x="5511" y="-172"/>
                  <a:pt x="357" y="535"/>
                  <a:pt x="28" y="3244"/>
                </a:cubicBezTo>
                <a:cubicBezTo>
                  <a:pt x="-301" y="5953"/>
                  <a:pt x="2233" y="10165"/>
                  <a:pt x="5471" y="10031"/>
                </a:cubicBezTo>
                <a:cubicBezTo>
                  <a:pt x="8708" y="9830"/>
                  <a:pt x="11148" y="7533"/>
                  <a:pt x="11617" y="4476"/>
                </a:cubicBezTo>
                <a:cubicBezTo>
                  <a:pt x="12086" y="1419"/>
                  <a:pt x="9373" y="238"/>
                  <a:pt x="7442" y="3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0E42EC6D-A586-4E2E-BE19-11250AA982CA}"/>
              </a:ext>
            </a:extLst>
          </p:cNvPr>
          <p:cNvSpPr>
            <a:spLocks/>
          </p:cNvSpPr>
          <p:nvPr/>
        </p:nvSpPr>
        <p:spPr bwMode="auto">
          <a:xfrm>
            <a:off x="6230725" y="4770119"/>
            <a:ext cx="485828" cy="351529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9" h="7702">
                <a:moveTo>
                  <a:pt x="6508" y="1"/>
                </a:moveTo>
                <a:cubicBezTo>
                  <a:pt x="2884" y="-78"/>
                  <a:pt x="194" y="3883"/>
                  <a:pt x="8" y="5166"/>
                </a:cubicBezTo>
                <a:cubicBezTo>
                  <a:pt x="-178" y="6449"/>
                  <a:pt x="3142" y="7808"/>
                  <a:pt x="5394" y="7696"/>
                </a:cubicBezTo>
                <a:cubicBezTo>
                  <a:pt x="7647" y="7583"/>
                  <a:pt x="12344" y="4812"/>
                  <a:pt x="12530" y="3529"/>
                </a:cubicBezTo>
                <a:cubicBezTo>
                  <a:pt x="12716" y="2246"/>
                  <a:pt x="10013" y="80"/>
                  <a:pt x="6508" y="1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CC0D174-6D80-4965-8103-6E1AF9C22BCE}"/>
              </a:ext>
            </a:extLst>
          </p:cNvPr>
          <p:cNvSpPr>
            <a:spLocks/>
          </p:cNvSpPr>
          <p:nvPr/>
        </p:nvSpPr>
        <p:spPr bwMode="auto">
          <a:xfrm>
            <a:off x="9903527" y="5647155"/>
            <a:ext cx="201797" cy="205225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CBFFEED-B3BF-4B98-9074-B5F61063D798}"/>
              </a:ext>
            </a:extLst>
          </p:cNvPr>
          <p:cNvSpPr>
            <a:spLocks/>
          </p:cNvSpPr>
          <p:nvPr/>
        </p:nvSpPr>
        <p:spPr bwMode="auto">
          <a:xfrm>
            <a:off x="10004426" y="522880"/>
            <a:ext cx="431800" cy="398463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F2C00F0-457C-408F-818A-06BBE10E1239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cấu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trúc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1 Node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EA6F7DC8-AF0F-4A79-8121-5897F386901D}"/>
              </a:ext>
            </a:extLst>
          </p:cNvPr>
          <p:cNvSpPr txBox="1"/>
          <p:nvPr/>
        </p:nvSpPr>
        <p:spPr>
          <a:xfrm>
            <a:off x="5281298" y="1388651"/>
            <a:ext cx="637608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Cơ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bản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Node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sẽ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gồm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value(data)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trỏ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tới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tiếp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(next) </a:t>
            </a:r>
          </a:p>
        </p:txBody>
      </p:sp>
      <p:pic>
        <p:nvPicPr>
          <p:cNvPr id="20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E77B38F-4163-4699-AAB6-1E49B47F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21" name="Chỗ dành sẵn cho Hình ảnh 6">
            <a:extLst>
              <a:ext uri="{FF2B5EF4-FFF2-40B4-BE49-F238E27FC236}">
                <a16:creationId xmlns:a16="http://schemas.microsoft.com/office/drawing/2014/main" id="{7A74ED09-8496-434E-895F-9227E483E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327"/>
          <a:stretch/>
        </p:blipFill>
        <p:spPr>
          <a:xfrm>
            <a:off x="1157547" y="1712258"/>
            <a:ext cx="3468688" cy="346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34A8ABF-6F41-4737-A0B2-6B889688F4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4731798" cy="42357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6096000" y="808649"/>
            <a:ext cx="4890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đối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tượng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Task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063AFD-6704-46C1-A323-BA0482DDD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0363" y="1841561"/>
            <a:ext cx="4731579" cy="1790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8F49445-56FA-40EA-BA21-8876936DA0B1}"/>
              </a:ext>
            </a:extLst>
          </p:cNvPr>
          <p:cNvSpPr txBox="1"/>
          <p:nvPr/>
        </p:nvSpPr>
        <p:spPr>
          <a:xfrm>
            <a:off x="7087330" y="4235786"/>
            <a:ext cx="313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Note: 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MatHang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phương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getter, setter</a:t>
            </a:r>
          </a:p>
        </p:txBody>
      </p:sp>
    </p:spTree>
    <p:extLst>
      <p:ext uri="{BB962C8B-B14F-4D97-AF65-F5344CB8AC3E}">
        <p14:creationId xmlns:p14="http://schemas.microsoft.com/office/powerpoint/2010/main" val="25822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5614701" y="254199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MyPriorityQueue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C9E0A9D5-3BCF-41DE-A1EE-33E7B552C115}"/>
              </a:ext>
            </a:extLst>
          </p:cNvPr>
          <p:cNvSpPr txBox="1"/>
          <p:nvPr/>
        </p:nvSpPr>
        <p:spPr>
          <a:xfrm>
            <a:off x="5290019" y="2017954"/>
            <a:ext cx="6376085" cy="295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Do Queue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tuân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theo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quy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luật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FIFO (First In First Out)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Ta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cài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đặt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Queue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bằng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DSLK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gồm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: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Node&lt;Task&gt; front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: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trỏ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tới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phần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tử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đầu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tiên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của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Queue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Node&lt; Task &gt; rear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: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trỏ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tới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phần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tử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cuối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của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Queue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Note: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Bài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tập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này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ta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chỉ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cần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biến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b="1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front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là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đủ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để</a:t>
            </a:r>
            <a:r>
              <a:rPr lang="en-US" sz="21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làm</a:t>
            </a:r>
            <a:endParaRPr lang="en-US" sz="2100" b="1" dirty="0">
              <a:solidFill>
                <a:prstClr val="black">
                  <a:lumMod val="50000"/>
                  <a:lumOff val="50000"/>
                </a:prstClr>
              </a:solidFill>
              <a:latin typeface="Montserrat Thin"/>
              <a:sym typeface="Wingdings" panose="05000000000000000000" pitchFamily="2" charset="2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23" y="2225675"/>
            <a:ext cx="5208496" cy="2216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18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3152738" y="29262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cơ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Queue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152" y="1636884"/>
            <a:ext cx="4601923" cy="4100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714696BD-5ED6-4452-9229-AE81E92E7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4"/>
          <a:stretch/>
        </p:blipFill>
        <p:spPr>
          <a:xfrm>
            <a:off x="7463468" y="3428999"/>
            <a:ext cx="2831977" cy="276357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enqueue (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thêm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mới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task)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09" y="1236116"/>
            <a:ext cx="6947260" cy="4764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06B370E-645F-47C5-88F8-2AE42625092F}"/>
              </a:ext>
            </a:extLst>
          </p:cNvPr>
          <p:cNvSpPr txBox="1"/>
          <p:nvPr/>
        </p:nvSpPr>
        <p:spPr>
          <a:xfrm>
            <a:off x="615920" y="1419229"/>
            <a:ext cx="3212009" cy="2095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1352F9F-2A08-4A5C-9DCD-405A7F87E7D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827929" y="1524002"/>
            <a:ext cx="400094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D33BE2A0-2C6F-434E-B81C-437FD3A4D3C2}"/>
              </a:ext>
            </a:extLst>
          </p:cNvPr>
          <p:cNvSpPr txBox="1"/>
          <p:nvPr/>
        </p:nvSpPr>
        <p:spPr>
          <a:xfrm>
            <a:off x="7828875" y="1339336"/>
            <a:ext cx="37524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data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Task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612283" y="1649752"/>
            <a:ext cx="5169952" cy="5759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770604" y="1966290"/>
            <a:ext cx="3868956" cy="147732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queue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rỗng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(null)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front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newNode</a:t>
            </a:r>
            <a:endParaRPr lang="en-US" b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Lệnh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return ở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thoát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chạy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những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đoạn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code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dưới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5782235" y="1937714"/>
            <a:ext cx="1988369" cy="767240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43CA8CB7-EEB5-4D70-847B-BA051BFDEEA8}"/>
              </a:ext>
            </a:extLst>
          </p:cNvPr>
          <p:cNvSpPr txBox="1"/>
          <p:nvPr/>
        </p:nvSpPr>
        <p:spPr>
          <a:xfrm>
            <a:off x="612282" y="2263775"/>
            <a:ext cx="4487518" cy="57592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Đường kết nối: Mũi tên Gấp khúc 42">
            <a:extLst>
              <a:ext uri="{FF2B5EF4-FFF2-40B4-BE49-F238E27FC236}">
                <a16:creationId xmlns:a16="http://schemas.microsoft.com/office/drawing/2014/main" id="{00A37A0F-A7AA-480E-BD66-8D1B5AC403B0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5099800" y="2551736"/>
            <a:ext cx="2129278" cy="175312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3A1C0A2D-11DC-493D-8AE0-813D5DFD5F51}"/>
              </a:ext>
            </a:extLst>
          </p:cNvPr>
          <p:cNvSpPr txBox="1"/>
          <p:nvPr/>
        </p:nvSpPr>
        <p:spPr>
          <a:xfrm>
            <a:off x="7229078" y="3843198"/>
            <a:ext cx="4648435" cy="9233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Trường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hợp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&lt;=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Task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sắp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--&gt;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chỉ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nhật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enqueue (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thêm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mới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task)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09" y="1236116"/>
            <a:ext cx="6947260" cy="4764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06B370E-645F-47C5-88F8-2AE42625092F}"/>
              </a:ext>
            </a:extLst>
          </p:cNvPr>
          <p:cNvSpPr txBox="1"/>
          <p:nvPr/>
        </p:nvSpPr>
        <p:spPr>
          <a:xfrm>
            <a:off x="955808" y="3039895"/>
            <a:ext cx="3212009" cy="2095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1352F9F-2A08-4A5C-9DCD-405A7F87E7D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4167817" y="1524002"/>
            <a:ext cx="3661058" cy="16206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D33BE2A0-2C6F-434E-B81C-437FD3A4D3C2}"/>
              </a:ext>
            </a:extLst>
          </p:cNvPr>
          <p:cNvSpPr txBox="1"/>
          <p:nvPr/>
        </p:nvSpPr>
        <p:spPr>
          <a:xfrm>
            <a:off x="7828875" y="1339336"/>
            <a:ext cx="37524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start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chạy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vòng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lặp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892609" y="3382911"/>
            <a:ext cx="6187341" cy="40235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513480" y="1906680"/>
            <a:ext cx="3868956" cy="20313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Trường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Task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sắp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tiếp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theo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node &lt;=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task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Lúc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start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node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đó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7079950" y="2922343"/>
            <a:ext cx="433530" cy="661743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43CA8CB7-EEB5-4D70-847B-BA051BFDEEA8}"/>
              </a:ext>
            </a:extLst>
          </p:cNvPr>
          <p:cNvSpPr txBox="1"/>
          <p:nvPr/>
        </p:nvSpPr>
        <p:spPr>
          <a:xfrm>
            <a:off x="645459" y="4613829"/>
            <a:ext cx="5674659" cy="100805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Đường kết nối: Mũi tên Gấp khúc 42">
            <a:extLst>
              <a:ext uri="{FF2B5EF4-FFF2-40B4-BE49-F238E27FC236}">
                <a16:creationId xmlns:a16="http://schemas.microsoft.com/office/drawing/2014/main" id="{00A37A0F-A7AA-480E-BD66-8D1B5AC403B0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6320118" y="5117857"/>
            <a:ext cx="768051" cy="10500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3A1C0A2D-11DC-493D-8AE0-813D5DFD5F51}"/>
              </a:ext>
            </a:extLst>
          </p:cNvPr>
          <p:cNvSpPr txBox="1"/>
          <p:nvPr/>
        </p:nvSpPr>
        <p:spPr>
          <a:xfrm>
            <a:off x="7088169" y="5567711"/>
            <a:ext cx="4648435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Trường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hợp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Queue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rear 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thì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cần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đoạn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này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Lặp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update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giá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rear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4B733B24-B176-4A10-B429-337CCF280F10}"/>
              </a:ext>
            </a:extLst>
          </p:cNvPr>
          <p:cNvSpPr txBox="1"/>
          <p:nvPr/>
        </p:nvSpPr>
        <p:spPr>
          <a:xfrm>
            <a:off x="900829" y="3868724"/>
            <a:ext cx="2200960" cy="3501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7A6780E5-0779-451E-B453-ED85716780AC}"/>
              </a:ext>
            </a:extLst>
          </p:cNvPr>
          <p:cNvSpPr txBox="1"/>
          <p:nvPr/>
        </p:nvSpPr>
        <p:spPr>
          <a:xfrm>
            <a:off x="7513480" y="4203193"/>
            <a:ext cx="3868956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task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newNode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sau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node start</a:t>
            </a:r>
          </a:p>
        </p:txBody>
      </p:sp>
      <p:cxnSp>
        <p:nvCxnSpPr>
          <p:cNvPr id="46" name="Đường kết nối: Mũi tên Gấp khúc 45">
            <a:extLst>
              <a:ext uri="{FF2B5EF4-FFF2-40B4-BE49-F238E27FC236}">
                <a16:creationId xmlns:a16="http://schemas.microsoft.com/office/drawing/2014/main" id="{5B5F82A1-7867-4BDD-845D-EE24993C3205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3101789" y="4043791"/>
            <a:ext cx="4411691" cy="482568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4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57EEAD5-97DB-4FE5-81C5-A3026A0F3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458" y="1362075"/>
            <a:ext cx="6442922" cy="435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6E66D26-7F00-4A05-84E8-18F53CE8C74F}"/>
              </a:ext>
            </a:extLst>
          </p:cNvPr>
          <p:cNvSpPr txBox="1"/>
          <p:nvPr/>
        </p:nvSpPr>
        <p:spPr>
          <a:xfrm>
            <a:off x="7270375" y="1439010"/>
            <a:ext cx="42940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Ở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main ta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khai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báo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tượng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myPriorityQueue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Khởi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tạo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task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cùng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tiên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khác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nhau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task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đợi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task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đợi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để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kiểm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tra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37211</TotalTime>
  <Words>451</Words>
  <Application>Microsoft Office PowerPoint</Application>
  <PresentationFormat>Màn hình rộng</PresentationFormat>
  <Paragraphs>52</Paragraphs>
  <Slides>9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9</vt:i4>
      </vt:variant>
    </vt:vector>
  </HeadingPairs>
  <TitlesOfParts>
    <vt:vector size="20" baseType="lpstr">
      <vt:lpstr>Arial</vt:lpstr>
      <vt:lpstr>Calibri</vt:lpstr>
      <vt:lpstr>Montserrat Black</vt:lpstr>
      <vt:lpstr>Montserrat Semibold</vt:lpstr>
      <vt:lpstr>Montserrat Thin</vt:lpstr>
      <vt:lpstr>Verdana</vt:lpstr>
      <vt:lpstr>Wingdings</vt:lpstr>
      <vt:lpstr>1_Custom Design</vt:lpstr>
      <vt:lpstr>2_Custom Design</vt:lpstr>
      <vt:lpstr>3_Custom Design</vt:lpstr>
      <vt:lpstr>4_Custom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</dc:creator>
  <cp:lastModifiedBy>Nguyễn Huỳnh Minh Thuận</cp:lastModifiedBy>
  <cp:revision>2430</cp:revision>
  <dcterms:created xsi:type="dcterms:W3CDTF">2020-04-01T16:23:38Z</dcterms:created>
  <dcterms:modified xsi:type="dcterms:W3CDTF">2021-01-28T06:01:41Z</dcterms:modified>
</cp:coreProperties>
</file>