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9"/>
  </p:notesMasterIdLst>
  <p:sldIdLst>
    <p:sldId id="257" r:id="rId5"/>
    <p:sldId id="295" r:id="rId6"/>
    <p:sldId id="339" r:id="rId7"/>
    <p:sldId id="921" r:id="rId8"/>
    <p:sldId id="958" r:id="rId9"/>
    <p:sldId id="922" r:id="rId10"/>
    <p:sldId id="959" r:id="rId11"/>
    <p:sldId id="924" r:id="rId12"/>
    <p:sldId id="961" r:id="rId13"/>
    <p:sldId id="962" r:id="rId14"/>
    <p:sldId id="925" r:id="rId15"/>
    <p:sldId id="929" r:id="rId16"/>
    <p:sldId id="931" r:id="rId17"/>
    <p:sldId id="9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22/01/2021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gán giá trị mặc định cho biến trong trường hợp biến đó đang có giá trị là </a:t>
            </a:r>
            <a:r>
              <a:rPr lang="vi-VN" dirty="0"/>
              <a:t>falsy value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như </a:t>
            </a:r>
            <a:r>
              <a:rPr lang="vi-VN" dirty="0"/>
              <a:t>null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undefined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false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NaN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… 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QUEUE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Minh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họa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dòng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 algn="ctr"/>
            <a:r>
              <a:rPr lang="en-US" sz="32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this.rear.next</a:t>
            </a:r>
            <a:r>
              <a:rPr lang="en-US" sz="3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= </a:t>
            </a:r>
            <a:r>
              <a:rPr lang="en-US" sz="32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this.front</a:t>
            </a:r>
            <a:r>
              <a:rPr lang="en-US" sz="3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;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15" name="Hình ảnh 14" descr="Ảnh có chứa bàn&#10;&#10;Mô tả được tạo tự động">
            <a:extLst>
              <a:ext uri="{FF2B5EF4-FFF2-40B4-BE49-F238E27FC236}">
                <a16:creationId xmlns:a16="http://schemas.microsoft.com/office/drawing/2014/main" id="{F36DCB1A-FC0C-4F14-BFA5-D6BB3FBF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" y="1255105"/>
            <a:ext cx="4804495" cy="47691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694E8B-61DB-4D1C-BC6C-2F7E1C50AEC4}"/>
              </a:ext>
            </a:extLst>
          </p:cNvPr>
          <p:cNvSpPr txBox="1"/>
          <p:nvPr/>
        </p:nvSpPr>
        <p:spPr>
          <a:xfrm>
            <a:off x="7297166" y="1375852"/>
            <a:ext cx="337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thế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Queue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rear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952E26F-EDD5-4D31-A31A-0E854653D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97" y="2374200"/>
            <a:ext cx="4835099" cy="29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0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6702457" y="1362075"/>
            <a:ext cx="5376147" cy="28146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Trước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thực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hiện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kiểm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xem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queue (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còn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trống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hay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không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cập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front =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front.next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nhưng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do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này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trả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đối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tượng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MatHang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biến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tạm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node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giữ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giá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front ban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đầu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546466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dequeue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B694493-AE36-417C-8958-7D7D725E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96" y="1362075"/>
            <a:ext cx="5376149" cy="443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120F03-EA24-4D47-97B4-6250DAE2F73E}"/>
              </a:ext>
            </a:extLst>
          </p:cNvPr>
          <p:cNvSpPr txBox="1"/>
          <p:nvPr/>
        </p:nvSpPr>
        <p:spPr>
          <a:xfrm>
            <a:off x="1021976" y="2070847"/>
            <a:ext cx="4186518" cy="17605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Đường kết nối: Mũi tên Gấp khúc 5">
            <a:extLst>
              <a:ext uri="{FF2B5EF4-FFF2-40B4-BE49-F238E27FC236}">
                <a16:creationId xmlns:a16="http://schemas.microsoft.com/office/drawing/2014/main" id="{36796417-F508-4316-A00F-7CB7F73B5328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5208494" y="2769384"/>
            <a:ext cx="1493963" cy="181717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CEA2AA1-F49D-4164-A830-CF364A9C30F5}"/>
              </a:ext>
            </a:extLst>
          </p:cNvPr>
          <p:cNvSpPr txBox="1"/>
          <p:nvPr/>
        </p:nvSpPr>
        <p:spPr>
          <a:xfrm>
            <a:off x="1021976" y="3980329"/>
            <a:ext cx="3361765" cy="8516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CFAF9881-52FF-467A-8C9C-55407BBC9F1C}"/>
              </a:ext>
            </a:extLst>
          </p:cNvPr>
          <p:cNvCxnSpPr/>
          <p:nvPr/>
        </p:nvCxnSpPr>
        <p:spPr>
          <a:xfrm>
            <a:off x="4383741" y="4392706"/>
            <a:ext cx="1783977" cy="69390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F558C89-412F-4510-928A-032CE15C9D4C}"/>
              </a:ext>
            </a:extLst>
          </p:cNvPr>
          <p:cNvSpPr txBox="1"/>
          <p:nvPr/>
        </p:nvSpPr>
        <p:spPr>
          <a:xfrm>
            <a:off x="6167718" y="4688541"/>
            <a:ext cx="343348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xuất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rear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A57EEAD5-97DB-4FE5-81C5-A3026A0F3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1" y="1628775"/>
            <a:ext cx="8020680" cy="331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66D26-7F00-4A05-84E8-18F53CE8C74F}"/>
              </a:ext>
            </a:extLst>
          </p:cNvPr>
          <p:cNvSpPr txBox="1"/>
          <p:nvPr/>
        </p:nvSpPr>
        <p:spPr>
          <a:xfrm>
            <a:off x="8615082" y="1447975"/>
            <a:ext cx="35146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main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khai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KhoHang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khoHang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Option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lựa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chọn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menu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người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dùng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Nhập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sức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chứa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mặt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22604C-9027-4515-8374-41BF4E583008}"/>
              </a:ext>
            </a:extLst>
          </p:cNvPr>
          <p:cNvSpPr txBox="1"/>
          <p:nvPr/>
        </p:nvSpPr>
        <p:spPr>
          <a:xfrm>
            <a:off x="8042254" y="1448111"/>
            <a:ext cx="3883619" cy="83099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option 1,2,3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gọi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đã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F3E7568A-6DA2-4323-AB6E-1B3A4D78D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5" y="1448111"/>
            <a:ext cx="7624005" cy="403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EDCC36E-C7A1-47F9-8A78-6486C7C44FE9}"/>
              </a:ext>
            </a:extLst>
          </p:cNvPr>
          <p:cNvSpPr txBox="1"/>
          <p:nvPr/>
        </p:nvSpPr>
        <p:spPr>
          <a:xfrm>
            <a:off x="484094" y="1577788"/>
            <a:ext cx="3735410" cy="21515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45C8F493-2ACF-4156-8A0F-A55A9D4F3B9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219504" y="1863610"/>
            <a:ext cx="3822750" cy="78994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04C255B-95C4-453D-99FC-C5DEE572C0DE}"/>
              </a:ext>
            </a:extLst>
          </p:cNvPr>
          <p:cNvSpPr txBox="1"/>
          <p:nvPr/>
        </p:nvSpPr>
        <p:spPr>
          <a:xfrm>
            <a:off x="486573" y="3729318"/>
            <a:ext cx="7180729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Đường kết nối: Mũi tên Gấp khúc 19">
            <a:extLst>
              <a:ext uri="{FF2B5EF4-FFF2-40B4-BE49-F238E27FC236}">
                <a16:creationId xmlns:a16="http://schemas.microsoft.com/office/drawing/2014/main" id="{38B9D0A1-FAB6-4854-9804-CA72DB7A532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667302" y="3394810"/>
            <a:ext cx="1162933" cy="626896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93ACEA1-0078-4F4C-937C-71DD5E4EEE82}"/>
              </a:ext>
            </a:extLst>
          </p:cNvPr>
          <p:cNvSpPr txBox="1"/>
          <p:nvPr/>
        </p:nvSpPr>
        <p:spPr>
          <a:xfrm>
            <a:off x="8830235" y="2671535"/>
            <a:ext cx="2528047" cy="14465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getNewItemPushed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hướng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dẫn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ở slide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sau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26D9548-9B68-450F-A40E-1B3B724FFD79}"/>
              </a:ext>
            </a:extLst>
          </p:cNvPr>
          <p:cNvSpPr txBox="1"/>
          <p:nvPr/>
        </p:nvSpPr>
        <p:spPr>
          <a:xfrm>
            <a:off x="484094" y="4361249"/>
            <a:ext cx="1479177" cy="38107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7BF25EF4-2E30-45EC-BA3B-66CA9B9A1B5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1963271" y="4551789"/>
            <a:ext cx="7019364" cy="194182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75297BC-CD9E-41E5-AE29-FD9BDF129E0D}"/>
              </a:ext>
            </a:extLst>
          </p:cNvPr>
          <p:cNvSpPr txBox="1"/>
          <p:nvPr/>
        </p:nvSpPr>
        <p:spPr>
          <a:xfrm>
            <a:off x="8982635" y="4361250"/>
            <a:ext cx="2528047" cy="7694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duyệt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3013456" y="272321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861"/>
            <a:ext cx="3883619" cy="1106277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23295231-CA1D-479E-9DCA-478B835CF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94" y="1821041"/>
            <a:ext cx="4736318" cy="1766520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94A660F6-0D3D-49C5-AA80-7EDDAC014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7" y="1821041"/>
            <a:ext cx="6080414" cy="1984134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3B06E79-E37E-4AFF-A379-23ABE438AD13}"/>
              </a:ext>
            </a:extLst>
          </p:cNvPr>
          <p:cNvSpPr txBox="1"/>
          <p:nvPr/>
        </p:nvSpPr>
        <p:spPr>
          <a:xfrm>
            <a:off x="7536482" y="4197563"/>
            <a:ext cx="4231341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 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bằng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nên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lấy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tin ở rear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07479D1-8C00-42CF-AC39-25F4D7EC45C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652153" y="3587561"/>
            <a:ext cx="0" cy="610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655782" y="1010806"/>
            <a:ext cx="909627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BT: 1.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Quản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lý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kho –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Queue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Viết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chương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quản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lý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trong kho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dùng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Queue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MatHang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maMatHang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tenMatHang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KhoHang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-&gt;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Áp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dụng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Queue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Hoàn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thành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chức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năng:</a:t>
            </a:r>
          </a:p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1: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2: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một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3: Xem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chuẩn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bị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xuất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4: Xem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nhập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5: Xem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còn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trong kho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6638-F8BF-46CA-A006-939390E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74F7-3300-457A-B626-DF17756E4C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04770EE-725D-4EF8-A35D-605FBBE70120}"/>
              </a:ext>
            </a:extLst>
          </p:cNvPr>
          <p:cNvSpPr>
            <a:spLocks/>
          </p:cNvSpPr>
          <p:nvPr/>
        </p:nvSpPr>
        <p:spPr bwMode="auto">
          <a:xfrm rot="644697">
            <a:off x="2906180" y="5788659"/>
            <a:ext cx="409941" cy="302668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  <a:gd name="connsiteX0" fmla="*/ 5190 w 10003"/>
              <a:gd name="connsiteY0" fmla="*/ 1 h 10000"/>
              <a:gd name="connsiteX1" fmla="*/ 6 w 10003"/>
              <a:gd name="connsiteY1" fmla="*/ 6707 h 10000"/>
              <a:gd name="connsiteX2" fmla="*/ 4302 w 10003"/>
              <a:gd name="connsiteY2" fmla="*/ 9992 h 10000"/>
              <a:gd name="connsiteX3" fmla="*/ 9993 w 10003"/>
              <a:gd name="connsiteY3" fmla="*/ 4582 h 10000"/>
              <a:gd name="connsiteX4" fmla="*/ 5190 w 10003"/>
              <a:gd name="connsiteY4" fmla="*/ 1 h 10000"/>
              <a:gd name="connsiteX0" fmla="*/ 4995 w 9808"/>
              <a:gd name="connsiteY0" fmla="*/ 2 h 9996"/>
              <a:gd name="connsiteX1" fmla="*/ 7 w 9808"/>
              <a:gd name="connsiteY1" fmla="*/ 4540 h 9996"/>
              <a:gd name="connsiteX2" fmla="*/ 4107 w 9808"/>
              <a:gd name="connsiteY2" fmla="*/ 9993 h 9996"/>
              <a:gd name="connsiteX3" fmla="*/ 9798 w 9808"/>
              <a:gd name="connsiteY3" fmla="*/ 4583 h 9996"/>
              <a:gd name="connsiteX4" fmla="*/ 4995 w 9808"/>
              <a:gd name="connsiteY4" fmla="*/ 2 h 9996"/>
              <a:gd name="connsiteX0" fmla="*/ 5087 w 9994"/>
              <a:gd name="connsiteY0" fmla="*/ 5 h 10006"/>
              <a:gd name="connsiteX1" fmla="*/ 1 w 9994"/>
              <a:gd name="connsiteY1" fmla="*/ 4545 h 10006"/>
              <a:gd name="connsiteX2" fmla="*/ 4181 w 9994"/>
              <a:gd name="connsiteY2" fmla="*/ 10000 h 10006"/>
              <a:gd name="connsiteX3" fmla="*/ 9984 w 9994"/>
              <a:gd name="connsiteY3" fmla="*/ 4588 h 10006"/>
              <a:gd name="connsiteX4" fmla="*/ 5087 w 9994"/>
              <a:gd name="connsiteY4" fmla="*/ 5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" h="10006">
                <a:moveTo>
                  <a:pt x="5087" y="5"/>
                </a:moveTo>
                <a:cubicBezTo>
                  <a:pt x="2140" y="-97"/>
                  <a:pt x="-48" y="1253"/>
                  <a:pt x="1" y="4545"/>
                </a:cubicBezTo>
                <a:cubicBezTo>
                  <a:pt x="50" y="7837"/>
                  <a:pt x="2350" y="10146"/>
                  <a:pt x="4181" y="10000"/>
                </a:cubicBezTo>
                <a:cubicBezTo>
                  <a:pt x="6014" y="9853"/>
                  <a:pt x="10232" y="8423"/>
                  <a:pt x="9984" y="4588"/>
                </a:cubicBezTo>
                <a:cubicBezTo>
                  <a:pt x="9736" y="752"/>
                  <a:pt x="7936" y="108"/>
                  <a:pt x="5087" y="5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16765205-0DDF-4170-8B87-DB8CC1D44325}"/>
              </a:ext>
            </a:extLst>
          </p:cNvPr>
          <p:cNvSpPr>
            <a:spLocks/>
          </p:cNvSpPr>
          <p:nvPr/>
        </p:nvSpPr>
        <p:spPr bwMode="auto">
          <a:xfrm>
            <a:off x="3411524" y="5337722"/>
            <a:ext cx="214677" cy="218318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A4419860-EB0B-44E5-B990-BB3CCBD9D0E0}"/>
              </a:ext>
            </a:extLst>
          </p:cNvPr>
          <p:cNvSpPr>
            <a:spLocks/>
          </p:cNvSpPr>
          <p:nvPr/>
        </p:nvSpPr>
        <p:spPr bwMode="auto">
          <a:xfrm>
            <a:off x="2502461" y="602943"/>
            <a:ext cx="299987" cy="276826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DF995-4435-41EC-B5E9-1BE762447FCB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Interface 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DAD7D-0696-4889-B3D9-F7739810F3B5}"/>
              </a:ext>
            </a:extLst>
          </p:cNvPr>
          <p:cNvSpPr txBox="1"/>
          <p:nvPr/>
        </p:nvSpPr>
        <p:spPr>
          <a:xfrm>
            <a:off x="5281298" y="1388651"/>
            <a:ext cx="637608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</a:rPr>
              <a:t> Queue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Dùng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interface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Class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khác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implement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code.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    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Generic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hóa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liệu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Montserrat Thin"/>
              <a:sym typeface="Wingdings" panose="05000000000000000000" pitchFamily="2" charset="2"/>
            </a:endParaRP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4D45B5B-E6D7-444B-8655-32C0D63B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7DB6A3DB-ED9C-4B9E-B2B3-DE15AFD77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1" y="1388651"/>
            <a:ext cx="3919799" cy="2971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02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4A8ABF-6F41-4737-A0B2-6B889688F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4731798" cy="42357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6096000" y="808649"/>
            <a:ext cx="4890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đối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tượng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Mặt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Hàng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4F063AFD-6704-46C1-A323-BA0482DD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7892"/>
            <a:ext cx="5120309" cy="152225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F49445-56FA-40EA-BA21-8876936DA0B1}"/>
              </a:ext>
            </a:extLst>
          </p:cNvPr>
          <p:cNvSpPr txBox="1"/>
          <p:nvPr/>
        </p:nvSpPr>
        <p:spPr>
          <a:xfrm>
            <a:off x="7087330" y="4235786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MatHang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getter, setter</a:t>
            </a:r>
          </a:p>
        </p:txBody>
      </p:sp>
    </p:spTree>
    <p:extLst>
      <p:ext uri="{BB962C8B-B14F-4D97-AF65-F5344CB8AC3E}">
        <p14:creationId xmlns:p14="http://schemas.microsoft.com/office/powerpoint/2010/main" val="25822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614701" y="254199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KhoHang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implements interface Queue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tạo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90019" y="2017954"/>
            <a:ext cx="6376085" cy="440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Do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tuân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quy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luật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FIFO (First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cài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đặt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bằng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DSLK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</a:t>
            </a:r>
            <a:r>
              <a:rPr lang="en-US" sz="2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MatHang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&gt; front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đầu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tiên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</a:t>
            </a:r>
            <a:r>
              <a:rPr lang="en-US" sz="2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MatHang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&gt; rear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cuối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Kho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hàng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nên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chúng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thêm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thuộc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tính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capacity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sức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chứa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kho</a:t>
            </a:r>
            <a:endParaRPr lang="en-US" sz="2100" dirty="0">
              <a:solidFill>
                <a:prstClr val="black">
                  <a:lumMod val="50000"/>
                  <a:lumOff val="50000"/>
                </a:prstClr>
              </a:solidFill>
              <a:latin typeface="Montserrat Thin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Int </a:t>
            </a:r>
            <a:r>
              <a:rPr lang="en-US" sz="2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currentSize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Số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lượng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mặt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hàng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hiện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tại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trong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kho</a:t>
            </a:r>
            <a:endParaRPr lang="en-US" sz="2100" dirty="0">
              <a:solidFill>
                <a:prstClr val="black">
                  <a:lumMod val="50000"/>
                  <a:lumOff val="50000"/>
                </a:prstClr>
              </a:solidFill>
              <a:latin typeface="Montserrat Thin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82" y="1823859"/>
            <a:ext cx="4782507" cy="3554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152" y="1362075"/>
            <a:ext cx="4601923" cy="4650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7463468" y="3428999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83" y="1738592"/>
            <a:ext cx="6119607" cy="3676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1290918" y="2212531"/>
            <a:ext cx="3971364" cy="6561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262282" y="2540619"/>
            <a:ext cx="2707342" cy="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969624" y="2225675"/>
            <a:ext cx="375241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chưa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full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thoát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1290918" y="3119718"/>
            <a:ext cx="5154706" cy="12347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878924" y="3152313"/>
            <a:ext cx="3868956" cy="20313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matHang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rỗng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(null)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front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rear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next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445624" y="3737081"/>
            <a:ext cx="1433300" cy="430895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1290918" y="4427363"/>
            <a:ext cx="2660484" cy="4572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951402" y="4655963"/>
            <a:ext cx="2498468" cy="15196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6449870" y="5575422"/>
            <a:ext cx="4648435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Tăng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currentSize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(do rear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109" y="1362075"/>
            <a:ext cx="6119607" cy="3676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1264024" y="4497272"/>
            <a:ext cx="2974248" cy="27010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4238272" y="3200120"/>
            <a:ext cx="3305293" cy="14322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543565" y="2322957"/>
            <a:ext cx="4648435" cy="17543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Do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Kho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vòng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tròn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(Circular Queue)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sức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sau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xuất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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add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trống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753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37062</TotalTime>
  <Words>648</Words>
  <Application>Microsoft Office PowerPoint</Application>
  <PresentationFormat>Màn hình rộng</PresentationFormat>
  <Paragraphs>82</Paragraphs>
  <Slides>14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14</vt:i4>
      </vt:variant>
    </vt:vector>
  </HeadingPairs>
  <TitlesOfParts>
    <vt:vector size="25" baseType="lpstr">
      <vt:lpstr>Arial</vt:lpstr>
      <vt:lpstr>Calibri</vt:lpstr>
      <vt:lpstr>Montserrat Black</vt:lpstr>
      <vt:lpstr>Montserrat Semibold</vt:lpstr>
      <vt:lpstr>Montserrat Thin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2376</cp:revision>
  <dcterms:created xsi:type="dcterms:W3CDTF">2020-04-01T16:23:38Z</dcterms:created>
  <dcterms:modified xsi:type="dcterms:W3CDTF">2021-01-22T14:37:48Z</dcterms:modified>
</cp:coreProperties>
</file>