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19"/>
  </p:notesMasterIdLst>
  <p:sldIdLst>
    <p:sldId id="257" r:id="rId5"/>
    <p:sldId id="295" r:id="rId6"/>
    <p:sldId id="339" r:id="rId7"/>
    <p:sldId id="921" r:id="rId8"/>
    <p:sldId id="922" r:id="rId9"/>
    <p:sldId id="923" r:id="rId10"/>
    <p:sldId id="924" r:id="rId11"/>
    <p:sldId id="925" r:id="rId12"/>
    <p:sldId id="934" r:id="rId13"/>
    <p:sldId id="929" r:id="rId14"/>
    <p:sldId id="931" r:id="rId15"/>
    <p:sldId id="935" r:id="rId16"/>
    <p:sldId id="936" r:id="rId17"/>
    <p:sldId id="9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Kiểu Sáng 3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30/01/2021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STACK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A3023CE-C121-4CC3-9D0A-C507B6DB2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249" y="2096251"/>
            <a:ext cx="6917124" cy="1485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92549B4-D679-4EE5-B91E-6870130817CB}"/>
              </a:ext>
            </a:extLst>
          </p:cNvPr>
          <p:cNvSpPr txBox="1"/>
          <p:nvPr/>
        </p:nvSpPr>
        <p:spPr>
          <a:xfrm>
            <a:off x="1030942" y="2079812"/>
            <a:ext cx="2967317" cy="6999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25" name="Đường kết nối: Mũi tên Gấp khúc 24">
            <a:extLst>
              <a:ext uri="{FF2B5EF4-FFF2-40B4-BE49-F238E27FC236}">
                <a16:creationId xmlns:a16="http://schemas.microsoft.com/office/drawing/2014/main" id="{45BFA5A8-25F3-4A64-AD29-6F427D06FEF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069976" y="2010293"/>
            <a:ext cx="3791835" cy="482082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51CCCB5-4365-4635-A948-3309E3758D55}"/>
              </a:ext>
            </a:extLst>
          </p:cNvPr>
          <p:cNvSpPr txBox="1"/>
          <p:nvPr/>
        </p:nvSpPr>
        <p:spPr>
          <a:xfrm>
            <a:off x="7861811" y="1825627"/>
            <a:ext cx="379568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</a:rPr>
              <a:t> test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54525D63-A5AA-460E-B0B4-4D9186E3B42F}"/>
              </a:ext>
            </a:extLst>
          </p:cNvPr>
          <p:cNvSpPr txBox="1"/>
          <p:nvPr/>
        </p:nvSpPr>
        <p:spPr>
          <a:xfrm>
            <a:off x="1996782" y="2918285"/>
            <a:ext cx="88867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34" name="Đường kết nối: Mũi tên Gấp khúc 33">
            <a:extLst>
              <a:ext uri="{FF2B5EF4-FFF2-40B4-BE49-F238E27FC236}">
                <a16:creationId xmlns:a16="http://schemas.microsoft.com/office/drawing/2014/main" id="{79D6ECEF-EEC3-4ED4-8F47-391A60581F1C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2885455" y="2795124"/>
            <a:ext cx="5749187" cy="307827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BC773169-C5A4-48EA-8BC0-89AAA7E040F1}"/>
              </a:ext>
            </a:extLst>
          </p:cNvPr>
          <p:cNvSpPr txBox="1"/>
          <p:nvPr/>
        </p:nvSpPr>
        <p:spPr>
          <a:xfrm>
            <a:off x="8634642" y="2471958"/>
            <a:ext cx="305696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Stack </a:t>
            </a:r>
            <a:r>
              <a:rPr lang="en-US" dirty="0" err="1">
                <a:latin typeface="Roboto" panose="02000000000000000000" pitchFamily="2" charset="0"/>
              </a:rPr>
              <a:t>chứa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“</a:t>
            </a:r>
            <a:r>
              <a:rPr lang="en-US" b="1" dirty="0" err="1">
                <a:latin typeface="Roboto" panose="02000000000000000000" pitchFamily="2" charset="0"/>
              </a:rPr>
              <a:t>mở</a:t>
            </a:r>
            <a:r>
              <a:rPr lang="en-US" b="1" dirty="0">
                <a:latin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</a:rPr>
              <a:t>ngoặc</a:t>
            </a:r>
            <a:r>
              <a:rPr lang="en-US" dirty="0">
                <a:latin typeface="Roboto" panose="02000000000000000000" pitchFamily="2" charset="0"/>
              </a:rPr>
              <a:t>”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5F60C74-3DFF-4048-8582-E58BB2100D24}"/>
              </a:ext>
            </a:extLst>
          </p:cNvPr>
          <p:cNvSpPr txBox="1"/>
          <p:nvPr/>
        </p:nvSpPr>
        <p:spPr>
          <a:xfrm>
            <a:off x="1030942" y="3224618"/>
            <a:ext cx="2321858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8421EB19-614D-476C-BD7E-0899EFE14E3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2191871" y="3593950"/>
            <a:ext cx="3226127" cy="8629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999C6F8C-9EC1-4340-9AF4-30A54FA3C24D}"/>
              </a:ext>
            </a:extLst>
          </p:cNvPr>
          <p:cNvSpPr txBox="1"/>
          <p:nvPr/>
        </p:nvSpPr>
        <p:spPr>
          <a:xfrm>
            <a:off x="3998259" y="4456889"/>
            <a:ext cx="2839478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Mảng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biểu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thức</a:t>
            </a: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80F2BDE-364C-4988-8006-174CD3235160}"/>
              </a:ext>
            </a:extLst>
          </p:cNvPr>
          <p:cNvSpPr txBox="1"/>
          <p:nvPr/>
        </p:nvSpPr>
        <p:spPr>
          <a:xfrm>
            <a:off x="8955741" y="851475"/>
            <a:ext cx="2766297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Hàm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này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truyền</a:t>
            </a:r>
            <a:r>
              <a:rPr lang="en-US" dirty="0">
                <a:latin typeface="Roboto" panose="02000000000000000000" pitchFamily="2" charset="0"/>
              </a:rPr>
              <a:t> 2 </a:t>
            </a:r>
            <a:r>
              <a:rPr lang="en-US" dirty="0" err="1">
                <a:latin typeface="Roboto" panose="02000000000000000000" pitchFamily="2" charset="0"/>
              </a:rPr>
              <a:t>tham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</a:rPr>
              <a:t> Stack </a:t>
            </a:r>
            <a:r>
              <a:rPr lang="en-US" dirty="0" err="1">
                <a:latin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mảng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biểu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thức</a:t>
            </a:r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8D50AC0C-573A-4753-AA13-29D30A4A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" y="1118175"/>
            <a:ext cx="8011397" cy="4960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8181AFD5-8B71-487A-BB4B-C6A07C4B893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63231" y="1514932"/>
            <a:ext cx="4692510" cy="1347019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ABF87-8E72-4DB3-A280-916EE7504F1D}"/>
              </a:ext>
            </a:extLst>
          </p:cNvPr>
          <p:cNvSpPr txBox="1"/>
          <p:nvPr/>
        </p:nvSpPr>
        <p:spPr>
          <a:xfrm>
            <a:off x="8955741" y="2123287"/>
            <a:ext cx="3003177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Lặp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mảng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Kiểm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từng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từ</a:t>
            </a: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“</a:t>
            </a:r>
            <a:r>
              <a:rPr lang="en-US" dirty="0" err="1">
                <a:latin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ngoặc</a:t>
            </a:r>
            <a:r>
              <a:rPr lang="en-US" dirty="0">
                <a:latin typeface="Roboto" panose="02000000000000000000" pitchFamily="2" charset="0"/>
              </a:rPr>
              <a:t>” </a:t>
            </a:r>
            <a:r>
              <a:rPr lang="en-US" dirty="0" err="1">
                <a:latin typeface="Roboto" panose="02000000000000000000" pitchFamily="2" charset="0"/>
              </a:rPr>
              <a:t>gồm</a:t>
            </a:r>
            <a:r>
              <a:rPr lang="en-US" dirty="0">
                <a:latin typeface="Roboto" panose="02000000000000000000" pitchFamily="2" charset="0"/>
              </a:rPr>
              <a:t> “{”, “(”, “[“ </a:t>
            </a:r>
            <a:r>
              <a:rPr lang="en-US" dirty="0" err="1">
                <a:latin typeface="Roboto" panose="02000000000000000000" pitchFamily="2" charset="0"/>
              </a:rPr>
              <a:t>thì</a:t>
            </a:r>
            <a:r>
              <a:rPr lang="en-US" dirty="0">
                <a:latin typeface="Roboto" panose="02000000000000000000" pitchFamily="2" charset="0"/>
              </a:rPr>
              <a:t> push </a:t>
            </a:r>
            <a:r>
              <a:rPr lang="en-US" dirty="0" err="1">
                <a:latin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</a:rPr>
              <a:t> Stack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6BA3DDED-572F-4618-BCE6-CB6123ACE2B9}"/>
              </a:ext>
            </a:extLst>
          </p:cNvPr>
          <p:cNvSpPr txBox="1"/>
          <p:nvPr/>
        </p:nvSpPr>
        <p:spPr>
          <a:xfrm>
            <a:off x="499396" y="1264024"/>
            <a:ext cx="3763835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8D50AC0C-573A-4753-AA13-29D30A4A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" y="1118175"/>
            <a:ext cx="8011397" cy="4960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8181AFD5-8B71-487A-BB4B-C6A07C4B8938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4378881" y="1932752"/>
            <a:ext cx="4576860" cy="929199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ABF87-8E72-4DB3-A280-916EE7504F1D}"/>
              </a:ext>
            </a:extLst>
          </p:cNvPr>
          <p:cNvSpPr txBox="1"/>
          <p:nvPr/>
        </p:nvSpPr>
        <p:spPr>
          <a:xfrm>
            <a:off x="8955741" y="2123287"/>
            <a:ext cx="3003177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Kiểm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tới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“</a:t>
            </a:r>
            <a:r>
              <a:rPr lang="en-US" dirty="0" err="1">
                <a:latin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ngoặc</a:t>
            </a:r>
            <a:r>
              <a:rPr lang="en-US" dirty="0">
                <a:latin typeface="Roboto" panose="02000000000000000000" pitchFamily="2" charset="0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Kiểm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xem</a:t>
            </a:r>
            <a:r>
              <a:rPr lang="en-US" dirty="0">
                <a:latin typeface="Roboto" panose="02000000000000000000" pitchFamily="2" charset="0"/>
              </a:rPr>
              <a:t> Stack </a:t>
            </a:r>
            <a:r>
              <a:rPr lang="en-US" dirty="0" err="1">
                <a:latin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</a:rPr>
              <a:t> Stack </a:t>
            </a:r>
            <a:r>
              <a:rPr lang="en-US" dirty="0" err="1">
                <a:latin typeface="Roboto" panose="02000000000000000000" pitchFamily="2" charset="0"/>
              </a:rPr>
              <a:t>trống</a:t>
            </a:r>
            <a:r>
              <a:rPr lang="en-US" dirty="0">
                <a:latin typeface="Roboto" panose="02000000000000000000" pitchFamily="2" charset="0"/>
              </a:rPr>
              <a:t> return false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6BA3DDED-572F-4618-BCE6-CB6123ACE2B9}"/>
              </a:ext>
            </a:extLst>
          </p:cNvPr>
          <p:cNvSpPr txBox="1"/>
          <p:nvPr/>
        </p:nvSpPr>
        <p:spPr>
          <a:xfrm>
            <a:off x="615046" y="1748086"/>
            <a:ext cx="3763835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8D50AC0C-573A-4753-AA13-29D30A4A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" y="1118175"/>
            <a:ext cx="8011397" cy="4960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8181AFD5-8B71-487A-BB4B-C6A07C4B8938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4823012" y="2591932"/>
            <a:ext cx="4132729" cy="962516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ABF87-8E72-4DB3-A280-916EE7504F1D}"/>
              </a:ext>
            </a:extLst>
          </p:cNvPr>
          <p:cNvSpPr txBox="1"/>
          <p:nvPr/>
        </p:nvSpPr>
        <p:spPr>
          <a:xfrm>
            <a:off x="8955741" y="2123287"/>
            <a:ext cx="3003177" cy="28623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</a:rPr>
              <a:t> Stack </a:t>
            </a:r>
            <a:r>
              <a:rPr lang="en-US" dirty="0" err="1">
                <a:latin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trống</a:t>
            </a: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Kiểm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xem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nó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ngoặc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nào</a:t>
            </a: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Vd</a:t>
            </a:r>
            <a:r>
              <a:rPr lang="en-US" dirty="0">
                <a:latin typeface="Roboto" panose="02000000000000000000" pitchFamily="2" charset="0"/>
              </a:rPr>
              <a:t>: “}”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Roboto" panose="02000000000000000000" pitchFamily="2" charset="0"/>
              </a:rPr>
              <a:t>Ta </a:t>
            </a:r>
            <a:r>
              <a:rPr lang="en-US" dirty="0" err="1">
                <a:latin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kiểm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đỉnh</a:t>
            </a:r>
            <a:r>
              <a:rPr lang="en-US" dirty="0">
                <a:latin typeface="Roboto" panose="02000000000000000000" pitchFamily="2" charset="0"/>
              </a:rPr>
              <a:t> Stack </a:t>
            </a:r>
            <a:r>
              <a:rPr lang="en-US" dirty="0" err="1">
                <a:latin typeface="Roboto" panose="02000000000000000000" pitchFamily="2" charset="0"/>
              </a:rPr>
              <a:t>xem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phải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ngoặc</a:t>
            </a:r>
            <a:r>
              <a:rPr lang="en-US" dirty="0">
                <a:latin typeface="Roboto" panose="02000000000000000000" pitchFamily="2" charset="0"/>
              </a:rPr>
              <a:t> “{” hay </a:t>
            </a:r>
            <a:r>
              <a:rPr lang="en-US" dirty="0" err="1">
                <a:latin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phải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thì</a:t>
            </a:r>
            <a:r>
              <a:rPr lang="en-US" dirty="0">
                <a:latin typeface="Roboto" panose="02000000000000000000" pitchFamily="2" charset="0"/>
              </a:rPr>
              <a:t> pop() </a:t>
            </a:r>
            <a:r>
              <a:rPr lang="en-US" dirty="0" err="1">
                <a:latin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</a:rPr>
              <a:t> Stack, </a:t>
            </a:r>
            <a:r>
              <a:rPr lang="en-US" dirty="0" err="1">
                <a:latin typeface="Roboto" panose="02000000000000000000" pitchFamily="2" charset="0"/>
              </a:rPr>
              <a:t>tiếp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tục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vòng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lặp</a:t>
            </a: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6BA3DDED-572F-4618-BCE6-CB6123ACE2B9}"/>
              </a:ext>
            </a:extLst>
          </p:cNvPr>
          <p:cNvSpPr txBox="1"/>
          <p:nvPr/>
        </p:nvSpPr>
        <p:spPr>
          <a:xfrm>
            <a:off x="1003537" y="2407266"/>
            <a:ext cx="3819475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50AC0C-573A-4753-AA13-29D30A4AF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05" y="2355373"/>
            <a:ext cx="8011397" cy="163612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8181AFD5-8B71-487A-BB4B-C6A07C4B8938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8144202" y="2723452"/>
            <a:ext cx="811539" cy="449986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ABF87-8E72-4DB3-A280-916EE7504F1D}"/>
              </a:ext>
            </a:extLst>
          </p:cNvPr>
          <p:cNvSpPr txBox="1"/>
          <p:nvPr/>
        </p:nvSpPr>
        <p:spPr>
          <a:xfrm>
            <a:off x="8955741" y="2123287"/>
            <a:ext cx="3003177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sau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khi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lặp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hết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mảng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Stack </a:t>
            </a:r>
            <a:r>
              <a:rPr lang="en-US" dirty="0" err="1">
                <a:latin typeface="Roboto" panose="02000000000000000000" pitchFamily="2" charset="0"/>
              </a:rPr>
              <a:t>vẫn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chứa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</a:rPr>
              <a:t> “</a:t>
            </a:r>
            <a:r>
              <a:rPr lang="en-US" dirty="0" err="1">
                <a:latin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ngoặc</a:t>
            </a:r>
            <a:r>
              <a:rPr lang="en-US" dirty="0">
                <a:latin typeface="Roboto" panose="02000000000000000000" pitchFamily="2" charset="0"/>
              </a:rPr>
              <a:t>” 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 return false</a:t>
            </a: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733089" y="1288271"/>
            <a:ext cx="9096275" cy="207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BT 5. </a:t>
            </a:r>
          </a:p>
          <a:p>
            <a:pPr lvl="0">
              <a:lnSpc>
                <a:spcPct val="150000"/>
              </a:lnSpc>
            </a:pP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Dùng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kiểm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tra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cú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pháp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ngôn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ngữ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{[()]}</a:t>
            </a:r>
          </a:p>
          <a:p>
            <a:pPr lvl="0">
              <a:lnSpc>
                <a:spcPct val="150000"/>
              </a:lnSpc>
            </a:pP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Kiểm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tra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cú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pháp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biên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dịch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khớp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dấu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ngoặc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nhọn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được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thực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hiện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bằng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cách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sử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dụng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ngăn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xếp</a:t>
            </a:r>
            <a:endParaRPr lang="vi-VN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76638-F8BF-46CA-A006-939390E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74F7-3300-457A-B626-DF17756E4C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904770EE-725D-4EF8-A35D-605FBBE70120}"/>
              </a:ext>
            </a:extLst>
          </p:cNvPr>
          <p:cNvSpPr>
            <a:spLocks/>
          </p:cNvSpPr>
          <p:nvPr/>
        </p:nvSpPr>
        <p:spPr bwMode="auto">
          <a:xfrm rot="644697">
            <a:off x="2906180" y="5788659"/>
            <a:ext cx="409941" cy="302668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  <a:gd name="connsiteX0" fmla="*/ 5190 w 10003"/>
              <a:gd name="connsiteY0" fmla="*/ 1 h 10000"/>
              <a:gd name="connsiteX1" fmla="*/ 6 w 10003"/>
              <a:gd name="connsiteY1" fmla="*/ 6707 h 10000"/>
              <a:gd name="connsiteX2" fmla="*/ 4302 w 10003"/>
              <a:gd name="connsiteY2" fmla="*/ 9992 h 10000"/>
              <a:gd name="connsiteX3" fmla="*/ 9993 w 10003"/>
              <a:gd name="connsiteY3" fmla="*/ 4582 h 10000"/>
              <a:gd name="connsiteX4" fmla="*/ 5190 w 10003"/>
              <a:gd name="connsiteY4" fmla="*/ 1 h 10000"/>
              <a:gd name="connsiteX0" fmla="*/ 4995 w 9808"/>
              <a:gd name="connsiteY0" fmla="*/ 2 h 9996"/>
              <a:gd name="connsiteX1" fmla="*/ 7 w 9808"/>
              <a:gd name="connsiteY1" fmla="*/ 4540 h 9996"/>
              <a:gd name="connsiteX2" fmla="*/ 4107 w 9808"/>
              <a:gd name="connsiteY2" fmla="*/ 9993 h 9996"/>
              <a:gd name="connsiteX3" fmla="*/ 9798 w 9808"/>
              <a:gd name="connsiteY3" fmla="*/ 4583 h 9996"/>
              <a:gd name="connsiteX4" fmla="*/ 4995 w 9808"/>
              <a:gd name="connsiteY4" fmla="*/ 2 h 9996"/>
              <a:gd name="connsiteX0" fmla="*/ 5087 w 9994"/>
              <a:gd name="connsiteY0" fmla="*/ 5 h 10006"/>
              <a:gd name="connsiteX1" fmla="*/ 1 w 9994"/>
              <a:gd name="connsiteY1" fmla="*/ 4545 h 10006"/>
              <a:gd name="connsiteX2" fmla="*/ 4181 w 9994"/>
              <a:gd name="connsiteY2" fmla="*/ 10000 h 10006"/>
              <a:gd name="connsiteX3" fmla="*/ 9984 w 9994"/>
              <a:gd name="connsiteY3" fmla="*/ 4588 h 10006"/>
              <a:gd name="connsiteX4" fmla="*/ 5087 w 9994"/>
              <a:gd name="connsiteY4" fmla="*/ 5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" h="10006">
                <a:moveTo>
                  <a:pt x="5087" y="5"/>
                </a:moveTo>
                <a:cubicBezTo>
                  <a:pt x="2140" y="-97"/>
                  <a:pt x="-48" y="1253"/>
                  <a:pt x="1" y="4545"/>
                </a:cubicBezTo>
                <a:cubicBezTo>
                  <a:pt x="50" y="7837"/>
                  <a:pt x="2350" y="10146"/>
                  <a:pt x="4181" y="10000"/>
                </a:cubicBezTo>
                <a:cubicBezTo>
                  <a:pt x="6014" y="9853"/>
                  <a:pt x="10232" y="8423"/>
                  <a:pt x="9984" y="4588"/>
                </a:cubicBezTo>
                <a:cubicBezTo>
                  <a:pt x="9736" y="752"/>
                  <a:pt x="7936" y="108"/>
                  <a:pt x="5087" y="5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16765205-0DDF-4170-8B87-DB8CC1D44325}"/>
              </a:ext>
            </a:extLst>
          </p:cNvPr>
          <p:cNvSpPr>
            <a:spLocks/>
          </p:cNvSpPr>
          <p:nvPr/>
        </p:nvSpPr>
        <p:spPr bwMode="auto">
          <a:xfrm>
            <a:off x="3411524" y="5337722"/>
            <a:ext cx="214677" cy="218318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A4419860-EB0B-44E5-B990-BB3CCBD9D0E0}"/>
              </a:ext>
            </a:extLst>
          </p:cNvPr>
          <p:cNvSpPr>
            <a:spLocks/>
          </p:cNvSpPr>
          <p:nvPr/>
        </p:nvSpPr>
        <p:spPr bwMode="auto">
          <a:xfrm>
            <a:off x="2502461" y="602943"/>
            <a:ext cx="299987" cy="276826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DF995-4435-41EC-B5E9-1BE762447FCB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Interface Stack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DAD7D-0696-4889-B3D9-F7739810F3B5}"/>
              </a:ext>
            </a:extLst>
          </p:cNvPr>
          <p:cNvSpPr txBox="1"/>
          <p:nvPr/>
        </p:nvSpPr>
        <p:spPr>
          <a:xfrm>
            <a:off x="5281298" y="1388651"/>
            <a:ext cx="637608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Dùng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interface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Class implement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code.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    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Generic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4D45B5B-E6D7-444B-8655-32C0D63B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7" name="Chỗ dành sẵn cho Hình ả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E426D5-DF42-4069-9C6D-567F6356F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02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21" name="Chỗ dành sẵn cho Hình ảnh 6">
            <a:extLst>
              <a:ext uri="{FF2B5EF4-FFF2-40B4-BE49-F238E27FC236}">
                <a16:creationId xmlns:a16="http://schemas.microsoft.com/office/drawing/2014/main" id="{7A74ED09-8496-434E-895F-9227E483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"/>
          <a:stretch/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702441" y="448294"/>
            <a:ext cx="57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implements interface Stack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đã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tạo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9E0A9D5-3BCF-41DE-A1EE-33E7B552C115}"/>
              </a:ext>
            </a:extLst>
          </p:cNvPr>
          <p:cNvSpPr txBox="1"/>
          <p:nvPr/>
        </p:nvSpPr>
        <p:spPr>
          <a:xfrm>
            <a:off x="5281298" y="2304326"/>
            <a:ext cx="637608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Do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tuân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luật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LIFO (Last In First Out)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Ta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top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Node&lt;T&gt;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lưu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lại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trên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T: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bạn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truyền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Integer, String,…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hoặc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nghĩa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5" y="2034074"/>
            <a:ext cx="5132843" cy="1923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53061" y="980399"/>
            <a:ext cx="86858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Do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chỉ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dùng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biến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top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để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lưu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nên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size(),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isFull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()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mặc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định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giá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trị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tùy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Note: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Nếu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muốn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cài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đặt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này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(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gợi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là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size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size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Stack),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capacity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sức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chứa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</a:t>
            </a:r>
            <a:endParaRPr lang="vi-VN" sz="20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trong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</a:t>
            </a:r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73266365-3AD0-4272-B337-871165689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6" y="3498830"/>
            <a:ext cx="4231340" cy="3006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00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84905" y="1439868"/>
            <a:ext cx="569243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Minh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họa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hình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ảnh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push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133FF-1FA5-47D8-9392-E3D10D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8121891" y="3893887"/>
            <a:ext cx="2586438" cy="2794248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6" y="3754774"/>
            <a:ext cx="5756667" cy="2319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96547D6-9784-4746-BB85-870151636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16" y="784112"/>
            <a:ext cx="6136353" cy="288539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5738156" y="1604308"/>
            <a:ext cx="623869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Trước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thực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xem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ở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Stack(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peek)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kiểm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40" y="546466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pop, peek</a:t>
            </a: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5B694493-AE36-417C-8958-7D7D725E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" y="1362075"/>
            <a:ext cx="5459506" cy="4436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404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Gợi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ý :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B1 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chuyển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biểu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thức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hoặc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mảng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B2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Kiểm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ngoặc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mảng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; “{” , “(” , “[”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push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</a:t>
            </a:r>
          </a:p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B3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: Khi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nếu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gặp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ký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đóng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ngoặc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“}”, “]”, “)” 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từ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đỉnh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 ta check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	-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Nếu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dấu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“}” 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đỉnh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lúc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này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phải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“{” hay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không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nếu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đúng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thì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pop(),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tiếp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tục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không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thì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thoát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thông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báo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kết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quả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sai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(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tương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cho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dấu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ngoặc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	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37066</TotalTime>
  <Words>601</Words>
  <Application>Microsoft Office PowerPoint</Application>
  <PresentationFormat>Màn hình rộng</PresentationFormat>
  <Paragraphs>80</Paragraphs>
  <Slides>14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Montserrat Black</vt:lpstr>
      <vt:lpstr>Montserrat Semibold</vt:lpstr>
      <vt:lpstr>Roboto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2479</cp:revision>
  <dcterms:created xsi:type="dcterms:W3CDTF">2020-04-01T16:23:38Z</dcterms:created>
  <dcterms:modified xsi:type="dcterms:W3CDTF">2021-01-30T03:54:32Z</dcterms:modified>
</cp:coreProperties>
</file>