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8"/>
  </p:notesMasterIdLst>
  <p:sldIdLst>
    <p:sldId id="256" r:id="rId3"/>
    <p:sldId id="257" r:id="rId4"/>
    <p:sldId id="272" r:id="rId5"/>
    <p:sldId id="273" r:id="rId6"/>
    <p:sldId id="271" r:id="rId7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63"/>
  </p:normalViewPr>
  <p:slideViewPr>
    <p:cSldViewPr snapToGrid="0">
      <p:cViewPr varScale="1">
        <p:scale>
          <a:sx n="117" d="100"/>
          <a:sy n="117" d="100"/>
        </p:scale>
        <p:origin x="3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632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542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Assignment 1. Implement Your Agent</a:t>
            </a: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Assignment 1. Implement your agent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7892143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Write up the Adam algorithm for neural network optimization.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Understand experience replay buffers.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Implement </a:t>
            </a:r>
            <a:r>
              <a:rPr lang="en-US" sz="2200" dirty="0" err="1"/>
              <a:t>Softmax</a:t>
            </a:r>
            <a:r>
              <a:rPr lang="en-US" sz="2200" dirty="0"/>
              <a:t> action-selection.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Build an Expected </a:t>
            </a:r>
            <a:r>
              <a:rPr lang="en-US" sz="2200" dirty="0" err="1"/>
              <a:t>Sarsa</a:t>
            </a:r>
            <a:r>
              <a:rPr lang="en-US" sz="2200" dirty="0"/>
              <a:t> agent by putting all the pieces together.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Solve Lunar Lander with your agent.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Lunar Lander</a:t>
            </a:r>
            <a:endParaRPr dirty="0"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Assignment 1. Implement your agent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7892143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Lunar Lander is a genre of video games loosely based on the 1969 landing of the Apollo Lunar Module on the Moon.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endParaRPr lang="en-US" sz="22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In Lunar Lander games, players control a spacecraft as it falls toward the surface of the Moon or other astronomical body, using thrusters to slow the ship's descent and control its horizontal motion to reach a safe landing area. </a:t>
            </a:r>
          </a:p>
        </p:txBody>
      </p:sp>
    </p:spTree>
    <p:extLst>
      <p:ext uri="{BB962C8B-B14F-4D97-AF65-F5344CB8AC3E}">
        <p14:creationId xmlns:p14="http://schemas.microsoft.com/office/powerpoint/2010/main" val="357191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Lunar Lander</a:t>
            </a:r>
            <a:endParaRPr dirty="0"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Assignment 1. Implement your agent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7892143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Crashing into obstacles, hitting the surface at too high a velocity, or running out of fuel all result in failure.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endParaRPr lang="en-US" sz="22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/>
              <a:t>In </a:t>
            </a:r>
            <a:r>
              <a:rPr lang="en-US" sz="2200" dirty="0"/>
              <a:t>some games in the genre, the ship's orientation must be adjusted as well as its horizontal and vertical velocities.</a:t>
            </a:r>
          </a:p>
        </p:txBody>
      </p:sp>
    </p:spTree>
    <p:extLst>
      <p:ext uri="{BB962C8B-B14F-4D97-AF65-F5344CB8AC3E}">
        <p14:creationId xmlns:p14="http://schemas.microsoft.com/office/powerpoint/2010/main" val="418298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Assignment 1. Implement your agent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194</Words>
  <Application>Microsoft Macintosh PowerPoint</Application>
  <PresentationFormat>On-screen Show (4:3)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Noto Sans Symbols</vt:lpstr>
      <vt:lpstr>Tahoma</vt:lpstr>
      <vt:lpstr>1_Blueprint</vt:lpstr>
      <vt:lpstr>Blueprint</vt:lpstr>
      <vt:lpstr>Assignment 1. Implement Your Agent</vt:lpstr>
      <vt:lpstr>Objectives</vt:lpstr>
      <vt:lpstr>Lunar Lander</vt:lpstr>
      <vt:lpstr>Lunar Lander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36</cp:revision>
  <dcterms:created xsi:type="dcterms:W3CDTF">2022-12-09T09:55:15Z</dcterms:created>
  <dcterms:modified xsi:type="dcterms:W3CDTF">2024-04-04T15:09:42Z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