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57" r:id="rId4"/>
    <p:sldId id="271" r:id="rId5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63"/>
  </p:normalViewPr>
  <p:slideViewPr>
    <p:cSldViewPr snapToGrid="0">
      <p:cViewPr varScale="1">
        <p:scale>
          <a:sx n="117" d="100"/>
          <a:sy n="117" d="100"/>
        </p:scale>
        <p:origin x="3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Lab 3.6 Function Approximation and Control</a:t>
            </a: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3.6 Function Approximation and Control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Use function approximation in the control setting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Implement the </a:t>
            </a:r>
            <a:r>
              <a:rPr lang="en-US" sz="2200" dirty="0" err="1"/>
              <a:t>Sarsa</a:t>
            </a:r>
            <a:r>
              <a:rPr lang="en-US" sz="2200" dirty="0"/>
              <a:t> algorithm using tile coding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Compare three settings for tile coding to see their effect on our agent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 dirty="0"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6" name="Google Shape;341;p15">
            <a:extLst>
              <a:ext uri="{FF2B5EF4-FFF2-40B4-BE49-F238E27FC236}">
                <a16:creationId xmlns:a16="http://schemas.microsoft.com/office/drawing/2014/main" id="{65B1693E-6790-EC4B-8EC8-349D3B41BD8F}"/>
              </a:ext>
            </a:extLst>
          </p:cNvPr>
          <p:cNvSpPr txBox="1"/>
          <p:nvPr/>
        </p:nvSpPr>
        <p:spPr>
          <a:xfrm>
            <a:off x="3069771" y="6248400"/>
            <a:ext cx="340722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3.6 Function Approximation and Control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</Words>
  <Application>Microsoft Macintosh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Noto Sans Symbols</vt:lpstr>
      <vt:lpstr>Tahoma</vt:lpstr>
      <vt:lpstr>1_Blueprint</vt:lpstr>
      <vt:lpstr>Blueprint</vt:lpstr>
      <vt:lpstr>Lab 3.6 Function Approximation and Control</vt:lpstr>
      <vt:lpstr>Objectives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34</cp:revision>
  <dcterms:created xsi:type="dcterms:W3CDTF">2022-12-09T09:55:15Z</dcterms:created>
  <dcterms:modified xsi:type="dcterms:W3CDTF">2024-04-04T07:45:02Z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