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57" r:id="rId4"/>
    <p:sldId id="271" r:id="rId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63"/>
  </p:normalViewPr>
  <p:slideViewPr>
    <p:cSldViewPr snapToGrid="0">
      <p:cViewPr varScale="1">
        <p:scale>
          <a:sx n="117" d="100"/>
          <a:sy n="117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3.7 Average Reward </a:t>
            </a:r>
            <a:r>
              <a:rPr lang="en-US" dirty="0" err="1"/>
              <a:t>Softmax</a:t>
            </a:r>
            <a:r>
              <a:rPr lang="en-US" dirty="0"/>
              <a:t> Actor-Critic</a:t>
            </a: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3.7 Average Reward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Actor-Critic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Implement </a:t>
            </a:r>
            <a:r>
              <a:rPr lang="en-US" sz="2200" dirty="0" err="1"/>
              <a:t>softmax</a:t>
            </a:r>
            <a:r>
              <a:rPr lang="en-US" sz="2200" dirty="0"/>
              <a:t> actor-critic agent on a continuing task using the average reward formulation.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Understand how to parameterize the policy as a function to learn, in a discrete action environment.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Understand how to (approximately) sample the gradient of this objective to update the actor.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/>
              <a:t>Understand how to update the critic using differential TD error.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3.7 Average Reward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Softmax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Actor-Critic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86</Words>
  <Application>Microsoft Macintosh PowerPoint</Application>
  <PresentationFormat>On-screen Show (4:3)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Noto Sans Symbols</vt:lpstr>
      <vt:lpstr>Tahoma</vt:lpstr>
      <vt:lpstr>1_Blueprint</vt:lpstr>
      <vt:lpstr>Blueprint</vt:lpstr>
      <vt:lpstr>Lab 3.7 Average Reward Softmax Actor-Critic</vt:lpstr>
      <vt:lpstr>Objectives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35</cp:revision>
  <dcterms:created xsi:type="dcterms:W3CDTF">2022-12-09T09:55:15Z</dcterms:created>
  <dcterms:modified xsi:type="dcterms:W3CDTF">2024-04-04T07:51:06Z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