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94" r:id="rId6"/>
    <p:sldId id="292" r:id="rId7"/>
    <p:sldId id="293" r:id="rId8"/>
    <p:sldId id="271" r:id="rId9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9EE50-8588-71D4-CC70-048ECD5CDC2C}" v="4" dt="2024-04-23T15:15:05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0"/>
    <p:restoredTop sz="94663"/>
  </p:normalViewPr>
  <p:slideViewPr>
    <p:cSldViewPr snapToGrid="0">
      <p:cViewPr varScale="1">
        <p:scale>
          <a:sx n="117" d="100"/>
          <a:sy n="117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 Doan Nguyen Thanh" userId="S::hoadnt@fe.edu.vn::7a98d324-aef2-407a-98ef-fab3d3332f71" providerId="AD" clId="Web-{85D9EE50-8588-71D4-CC70-048ECD5CDC2C}"/>
    <pc:docChg chg="modSld">
      <pc:chgData name="Hoa Doan Nguyen Thanh" userId="S::hoadnt@fe.edu.vn::7a98d324-aef2-407a-98ef-fab3d3332f71" providerId="AD" clId="Web-{85D9EE50-8588-71D4-CC70-048ECD5CDC2C}" dt="2024-04-23T15:15:00.918" v="2" actId="20577"/>
      <pc:docMkLst>
        <pc:docMk/>
      </pc:docMkLst>
      <pc:sldChg chg="modSp">
        <pc:chgData name="Hoa Doan Nguyen Thanh" userId="S::hoadnt@fe.edu.vn::7a98d324-aef2-407a-98ef-fab3d3332f71" providerId="AD" clId="Web-{85D9EE50-8588-71D4-CC70-048ECD5CDC2C}" dt="2024-04-23T15:15:00.918" v="2" actId="20577"/>
        <pc:sldMkLst>
          <pc:docMk/>
          <pc:sldMk cId="2463090386" sldId="294"/>
        </pc:sldMkLst>
        <pc:spChg chg="mod">
          <ac:chgData name="Hoa Doan Nguyen Thanh" userId="S::hoadnt@fe.edu.vn::7a98d324-aef2-407a-98ef-fab3d3332f71" providerId="AD" clId="Web-{85D9EE50-8588-71D4-CC70-048ECD5CDC2C}" dt="2024-04-23T15:15:00.918" v="2" actId="20577"/>
          <ac:spMkLst>
            <pc:docMk/>
            <pc:sldMk cId="2463090386" sldId="294"/>
            <ac:spMk id="2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73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65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752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1.2 Example of Value Function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lab is a basic example to illustrate how a value function can be implemented and initialized for a simple grid world environment. You are asked to implement the missing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code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GridWorld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the grid world environment. It defines the grid size, the number of actions (up, down, left, right), and the rewards associated with each cell.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8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ValueFunction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represents the value function. It stores the value estimates for each state in the grid world.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b="0" i="0" u="none" dirty="0">
                <a:latin typeface="Tahoma"/>
                <a:ea typeface="Tahoma"/>
                <a:cs typeface="Tahoma"/>
                <a:sym typeface="Tahoma"/>
              </a:rPr>
              <a:t>Using given code </a:t>
            </a:r>
            <a:endParaRPr lang="en-US" sz="2200" dirty="0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b="0" i="0" u="none" dirty="0">
                <a:latin typeface="Tahoma"/>
                <a:ea typeface="Tahoma"/>
                <a:cs typeface="Tahoma"/>
                <a:sym typeface="Tahoma"/>
              </a:rPr>
              <a:t>We initialize the value function with the rewards associated with each cell in the grid world.</a:t>
            </a:r>
            <a:endParaRPr lang="en-US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print the initial value function to see the value estimates for each state.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9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93DAC-B310-2F45-9E41-3F15703C6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21" y="1708150"/>
            <a:ext cx="6080744" cy="46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Lab Guide Coding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8" name="Google Shape;341;p15">
            <a:extLst>
              <a:ext uri="{FF2B5EF4-FFF2-40B4-BE49-F238E27FC236}">
                <a16:creationId xmlns:a16="http://schemas.microsoft.com/office/drawing/2014/main" id="{ECAA67A7-579F-2B4E-8931-11D2A12895F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EF9F-DC56-144B-BE8A-CE4F0BDF9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85" y="1739900"/>
            <a:ext cx="8025324" cy="3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8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1.2 Example of Value Function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205</Words>
  <Application>Microsoft Office PowerPoint</Application>
  <PresentationFormat>On-screen Show (4:3)</PresentationFormat>
  <Paragraphs>32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1_Blueprint</vt:lpstr>
      <vt:lpstr>Blueprint</vt:lpstr>
      <vt:lpstr>Lab 1.2 Example of Value Function</vt:lpstr>
      <vt:lpstr>Objectives</vt:lpstr>
      <vt:lpstr>Lab Guide Coding  </vt:lpstr>
      <vt:lpstr>Lab Guide Coding  </vt:lpstr>
      <vt:lpstr>Lab Guide Coding  </vt:lpstr>
      <vt:lpstr>Lab Guide Coding 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23</cp:revision>
  <dcterms:created xsi:type="dcterms:W3CDTF">2022-12-09T09:55:15Z</dcterms:created>
  <dcterms:modified xsi:type="dcterms:W3CDTF">2024-04-23T15:15:06Z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