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57" r:id="rId4"/>
    <p:sldId id="271" r:id="rId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0"/>
    <p:restoredTop sz="94663"/>
  </p:normalViewPr>
  <p:slideViewPr>
    <p:cSldViewPr snapToGrid="0">
      <p:cViewPr varScale="1">
        <p:scale>
          <a:sx n="92" d="100"/>
          <a:sy n="92" d="100"/>
        </p:scale>
        <p:origin x="192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1.3 Bandits and Exploration-Exploitation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1.2 Example of Value Function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lab takes a step-by-step approach to Reinforcement Learning. Complete the missing code sections according to the instructions.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1.2 Example of Value Function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</Words>
  <Application>Microsoft Macintosh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Tahoma</vt:lpstr>
      <vt:lpstr>1_Blueprint</vt:lpstr>
      <vt:lpstr>Blueprint</vt:lpstr>
      <vt:lpstr>Lab 1.3 Bandits and Exploration-Exploitation</vt:lpstr>
      <vt:lpstr>Objectives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21</cp:revision>
  <dcterms:created xsi:type="dcterms:W3CDTF">2022-12-09T09:55:15Z</dcterms:created>
  <dcterms:modified xsi:type="dcterms:W3CDTF">2024-04-04T06:55:46Z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