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6"/>
  </p:notesMasterIdLst>
  <p:sldIdLst>
    <p:sldId id="256" r:id="rId3"/>
    <p:sldId id="257" r:id="rId4"/>
    <p:sldId id="271" r:id="rId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0"/>
    <p:restoredTop sz="94663"/>
  </p:normalViewPr>
  <p:slideViewPr>
    <p:cSldViewPr snapToGrid="0">
      <p:cViewPr varScale="1">
        <p:scale>
          <a:sx n="117" d="100"/>
          <a:sy n="117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1.4 </a:t>
            </a:r>
            <a:r>
              <a:rPr lang="en-US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Optimal Policies with Dynamic Programming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440871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1.4 Optimal Policies with Dynamic Programming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lab implements Optimal Policies with Dynamic Programming. Complete the missing code sections according to the instructions.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437605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1.4 Optimal Policies with Dynamic Programming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48</Words>
  <Application>Microsoft Macintosh PowerPoint</Application>
  <PresentationFormat>On-screen Show (4:3)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Noto Sans Symbols</vt:lpstr>
      <vt:lpstr>Tahoma</vt:lpstr>
      <vt:lpstr>1_Blueprint</vt:lpstr>
      <vt:lpstr>Blueprint</vt:lpstr>
      <vt:lpstr>Lab 1.4 Optimal Policies with Dynamic Programming</vt:lpstr>
      <vt:lpstr>Objectives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22</cp:revision>
  <dcterms:created xsi:type="dcterms:W3CDTF">2022-12-09T09:55:15Z</dcterms:created>
  <dcterms:modified xsi:type="dcterms:W3CDTF">2024-04-04T06:59:17Z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