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95" r:id="rId6"/>
    <p:sldId id="292" r:id="rId7"/>
    <p:sldId id="293" r:id="rId8"/>
    <p:sldId id="271" r:id="rId9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9"/>
    <p:restoredTop sz="94663"/>
  </p:normalViewPr>
  <p:slideViewPr>
    <p:cSldViewPr snapToGrid="0">
      <p:cViewPr varScale="1">
        <p:scale>
          <a:sx n="92" d="100"/>
          <a:sy n="92" d="100"/>
        </p:scale>
        <p:origin x="192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66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5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5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2.1 Code demo for Monte Carlo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Monte Carlo to estimate the state-value function for a simple grid world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define a simple grid world environment using 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GridWorld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class. The environment has a 3x4 grid with a reward of +1 in the bottom-right cell.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monte_carlo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function performs Monte Carlo policy evaluation to estimate the state-value function for the given grid world.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generate_episode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function generates a single episode of interaction with the environment using a random policy.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then run Monte Carlo to estimate the state-value function over a specified number of episodes.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Finally, we print the estimated state-value function.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6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5E15C-4B5A-B944-A6FA-AE5D1F18A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9" y="1708150"/>
            <a:ext cx="5945909" cy="46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D6CF7-3266-8242-8AD7-31F5686E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1708149"/>
            <a:ext cx="7734300" cy="42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194</Words>
  <Application>Microsoft Macintosh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Tahoma</vt:lpstr>
      <vt:lpstr>1_Blueprint</vt:lpstr>
      <vt:lpstr>Blueprint</vt:lpstr>
      <vt:lpstr>Lab 2.1 Code demo for Monte Carlo</vt:lpstr>
      <vt:lpstr>Objectives</vt:lpstr>
      <vt:lpstr>Lab Guide Coding  </vt:lpstr>
      <vt:lpstr>Lab Guide Coding  </vt:lpstr>
      <vt:lpstr>Lab Guide Coding  </vt:lpstr>
      <vt:lpstr>Lab Guide Coding 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21</cp:revision>
  <dcterms:created xsi:type="dcterms:W3CDTF">2022-12-09T09:55:15Z</dcterms:created>
  <dcterms:modified xsi:type="dcterms:W3CDTF">2024-04-04T04:22:42Z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