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95" r:id="rId6"/>
    <p:sldId id="292" r:id="rId7"/>
    <p:sldId id="293" r:id="rId8"/>
    <p:sldId id="271" r:id="rId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76"/>
    <p:restoredTop sz="94663"/>
  </p:normalViewPr>
  <p:slideViewPr>
    <p:cSldViewPr snapToGrid="0">
      <p:cViewPr varScale="1">
        <p:scale>
          <a:sx n="86" d="100"/>
          <a:sy n="86" d="100"/>
        </p:scale>
        <p:origin x="208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66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2.2 Implement Temporal Difference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The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3x3 grid world where the agent starts at position (0, 0) and must navigate to the goal state at position (2, 2). The agent can take four possible actions: up, down, left, and right. Each step incurs a reward of -1 until the goal state is reached, where the reward is +10.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a simple grid world environment with a start state, a goal state, and possible actions.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step function simulates the agent's interaction with the environment by taking an action and returning the next state and reward.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td_learning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function implements Temporal Difference learning to estimate the value function V using TD(0) updates.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perform TD learning over a specified number of episodes, updating the value function based on observed transitions.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we print the learned value function, which represents the expected cumulative rewards from each state.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E9298-7300-624C-A11B-A581702A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77" y="1854200"/>
            <a:ext cx="7826433" cy="36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3C2E1-873B-CC4D-A39B-2DF4C0193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21" y="1904999"/>
            <a:ext cx="7910145" cy="36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2.2 implement Temporal Difference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240</Words>
  <Application>Microsoft Macintosh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Tahoma</vt:lpstr>
      <vt:lpstr>1_Blueprint</vt:lpstr>
      <vt:lpstr>Blueprint</vt:lpstr>
      <vt:lpstr>Lab 2.2 Implement Temporal Difference</vt:lpstr>
      <vt:lpstr>Objectives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22</cp:revision>
  <dcterms:created xsi:type="dcterms:W3CDTF">2022-12-09T09:55:15Z</dcterms:created>
  <dcterms:modified xsi:type="dcterms:W3CDTF">2024-04-04T04:45:46Z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