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9"/>
  </p:notesMasterIdLst>
  <p:sldIdLst>
    <p:sldId id="256" r:id="rId3"/>
    <p:sldId id="257" r:id="rId4"/>
    <p:sldId id="258" r:id="rId5"/>
    <p:sldId id="292" r:id="rId6"/>
    <p:sldId id="293" r:id="rId7"/>
    <p:sldId id="271" r:id="rId8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63"/>
  </p:normalViewPr>
  <p:slideViewPr>
    <p:cSldViewPr snapToGrid="0">
      <p:cViewPr varScale="1">
        <p:scale>
          <a:sx n="117" d="100"/>
          <a:sy n="117" d="100"/>
        </p:scale>
        <p:origin x="3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65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75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2.3a Example Distribution Model</a:t>
            </a: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2.3a Example Distribution model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endParaRPr lang="en-US" sz="2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2200" dirty="0"/>
              <a:t>This Lab is a basic example to illustrate how distribution models can be used to represent and update probability distributions of rewards in a bandit problem.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given code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a two-armed bandit environment represented by the Bandit class, where each arm has a true mean reward.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DistributionModel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represents the distribution model, which maintains the mean and variance of rewards for each arm.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During each iteration, the agent selects an arm to pull, observes the reward, and updates the distribution model accordingly.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a certain number of pulls, we print the updated mean and variance of rewards for each arm.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2.3a Example Distribution model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2.3a Example Distribution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77583-C18A-D441-9A21-4D5A9B28F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05" y="1834775"/>
            <a:ext cx="7342841" cy="44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2.3a Example Distribution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B2FAC-8137-8640-B324-FF5611845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29" y="1815625"/>
            <a:ext cx="5995147" cy="44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2.3a Example Distribution model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167</Words>
  <Application>Microsoft Macintosh PowerPoint</Application>
  <PresentationFormat>On-screen Show (4:3)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Noto Sans Symbols</vt:lpstr>
      <vt:lpstr>Tahoma</vt:lpstr>
      <vt:lpstr>1_Blueprint</vt:lpstr>
      <vt:lpstr>Blueprint</vt:lpstr>
      <vt:lpstr>Lab 2.3a Example Distribution Model</vt:lpstr>
      <vt:lpstr>Objectives</vt:lpstr>
      <vt:lpstr>Lab Guide Coding  </vt:lpstr>
      <vt:lpstr>Lab Guide Coding  </vt:lpstr>
      <vt:lpstr>Lab Guide Coding 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25</cp:revision>
  <dcterms:created xsi:type="dcterms:W3CDTF">2022-12-09T09:55:15Z</dcterms:created>
  <dcterms:modified xsi:type="dcterms:W3CDTF">2024-04-04T05:21:50Z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