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  <p:sldMasterId id="2147483650" r:id="rId2"/>
  </p:sldMasterIdLst>
  <p:notesMasterIdLst>
    <p:notesMasterId r:id="rId10"/>
  </p:notesMasterIdLst>
  <p:sldIdLst>
    <p:sldId id="256" r:id="rId3"/>
    <p:sldId id="257" r:id="rId4"/>
    <p:sldId id="258" r:id="rId5"/>
    <p:sldId id="294" r:id="rId6"/>
    <p:sldId id="292" r:id="rId7"/>
    <p:sldId id="293" r:id="rId8"/>
    <p:sldId id="271" r:id="rId9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hsSwr0Rn44+Fg79SyXE1cdzAsQ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663"/>
  </p:normalViewPr>
  <p:slideViewPr>
    <p:cSldViewPr snapToGrid="0">
      <p:cViewPr varScale="1">
        <p:scale>
          <a:sx n="117" d="100"/>
          <a:sy n="117" d="100"/>
        </p:scale>
        <p:origin x="37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4922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0652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752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6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6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6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6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6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6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6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6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6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6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6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6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6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6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6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6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6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6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6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6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6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6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6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6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6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6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6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6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6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6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6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6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6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6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6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6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6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6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6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6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6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6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6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6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6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6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6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6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6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6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6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6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6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16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16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6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6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6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6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6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6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6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16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1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1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1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1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1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1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1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1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1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1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1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1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1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1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1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1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1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1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18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1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1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1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1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1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1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1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1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1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1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1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1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1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1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1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1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1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1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1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1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1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1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1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18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8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1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8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8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18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1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2192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/>
              <a:t>Lab 2.3b- Sample Models Example</a:t>
            </a:r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80E9F35F-BEF3-8449-B91D-6BDA225D1FB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2.3b- Sample Models Example</a:t>
            </a:r>
            <a:endParaRPr lang="en-US" dirty="0"/>
          </a:p>
        </p:txBody>
      </p:sp>
      <p:sp>
        <p:nvSpPr>
          <p:cNvPr id="10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E7A434-9D33-874C-9C9A-100E8B38B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rPr lang="en-US" sz="2200" dirty="0"/>
              <a:t>This example demonstrates how a sample model can be used to simulate the dynamics of a grid world environment, allowing agents to explore and learn from experience.</a:t>
            </a: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Lab Guide Coding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given code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define a simple grid world environment using the </a:t>
            </a:r>
            <a:r>
              <a:rPr lang="en-US" sz="18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GridWorld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class, where the agent can move up, down, left, or right.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lang="en-US" sz="18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SampleModel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class represents the sample model for the environment. It allows us to simulate the environment dynamics based on a given state and action.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ECAA67A7-579F-2B4E-8931-11D2A12895F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2.3b- Sample Models Example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Lab Guide Coding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given code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create an instance of the grid world environment and the sample model.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simulate a step in the environment by selecting a random action and obtaining the next state based on the action taken.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Finally, we print the simulated transition from the current state to the next state..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ECAA67A7-579F-2B4E-8931-11D2A12895F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2.3b- Sample Models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095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Lab Guide Coding  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ECAA67A7-579F-2B4E-8931-11D2A12895F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2.3b- Sample Models Example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C51C4-8FDC-4C4B-966D-D9E2F325B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262" y="1708150"/>
            <a:ext cx="6432803" cy="454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9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Lab Guide Coding  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ECAA67A7-579F-2B4E-8931-11D2A12895F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2.3b- Sample Models Example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3F4E1-3967-FE40-8057-0D2954676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484" y="1784349"/>
            <a:ext cx="5376413" cy="453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8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>
            <a:spLocks noGrp="1"/>
          </p:cNvSpPr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 dirty="0"/>
          </a:p>
        </p:txBody>
      </p:sp>
      <p:pic>
        <p:nvPicPr>
          <p:cNvPr id="340" name="Google Shape;34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  <p:sp>
        <p:nvSpPr>
          <p:cNvPr id="6" name="Google Shape;341;p15">
            <a:extLst>
              <a:ext uri="{FF2B5EF4-FFF2-40B4-BE49-F238E27FC236}">
                <a16:creationId xmlns:a16="http://schemas.microsoft.com/office/drawing/2014/main" id="{65B1693E-6790-EC4B-8EC8-349D3B41BD8F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2.3b- Sample Models Example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204</Words>
  <Application>Microsoft Macintosh PowerPoint</Application>
  <PresentationFormat>On-screen Show (4:3)</PresentationFormat>
  <Paragraphs>33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Noto Sans Symbols</vt:lpstr>
      <vt:lpstr>Tahoma</vt:lpstr>
      <vt:lpstr>1_Blueprint</vt:lpstr>
      <vt:lpstr>Blueprint</vt:lpstr>
      <vt:lpstr>Lab 2.3b- Sample Models Example</vt:lpstr>
      <vt:lpstr>Objectives</vt:lpstr>
      <vt:lpstr>Lab Guide Coding  </vt:lpstr>
      <vt:lpstr>Lab Guide Coding  </vt:lpstr>
      <vt:lpstr>Lab Guide Coding  </vt:lpstr>
      <vt:lpstr>Lab Guide Coding  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</dc:title>
  <dc:creator>Microsoft Office User</dc:creator>
  <cp:lastModifiedBy>Hoa Doan Nguyen Thanh</cp:lastModifiedBy>
  <cp:revision>26</cp:revision>
  <dcterms:created xsi:type="dcterms:W3CDTF">2022-12-09T09:55:15Z</dcterms:created>
  <dcterms:modified xsi:type="dcterms:W3CDTF">2024-04-04T05:21:43Z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