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6"/>
  </p:notesMasterIdLst>
  <p:sldIdLst>
    <p:sldId id="256" r:id="rId3"/>
    <p:sldId id="257" r:id="rId4"/>
    <p:sldId id="271" r:id="rId5"/>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663"/>
  </p:normalViewPr>
  <p:slideViewPr>
    <p:cSldViewPr snapToGrid="0">
      <p:cViewPr varScale="1">
        <p:scale>
          <a:sx n="117" d="100"/>
          <a:sy n="117" d="100"/>
        </p:scale>
        <p:origin x="376"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Master" Target="slideMasters/slideMaster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28" Type="http://schemas.openxmlformats.org/officeDocument/2006/relationships/presProps" Target="presProps.xml"/><Relationship Id="rId31" Type="http://schemas.openxmlformats.org/officeDocument/2006/relationships/tableStyles" Target="tableStyles.xml"/><Relationship Id="rId4" Type="http://schemas.openxmlformats.org/officeDocument/2006/relationships/slide" Target="slides/slide2.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Lab 2.3b- Sample Models Example</a:t>
            </a:r>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7" name="Google Shape;341;p15">
            <a:extLst>
              <a:ext uri="{FF2B5EF4-FFF2-40B4-BE49-F238E27FC236}">
                <a16:creationId xmlns:a16="http://schemas.microsoft.com/office/drawing/2014/main" id="{80E9F35F-BEF3-8449-B91D-6BDA225D1FB5}"/>
              </a:ext>
            </a:extLst>
          </p:cNvPr>
          <p:cNvSpPr txBox="1"/>
          <p:nvPr/>
        </p:nvSpPr>
        <p:spPr>
          <a:xfrm>
            <a:off x="3069771" y="6248400"/>
            <a:ext cx="3407229"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Lab 2.3b- Sample Models Example</a:t>
            </a:r>
            <a:endParaRPr lang="en-US" dirty="0"/>
          </a:p>
        </p:txBody>
      </p:sp>
      <p:sp>
        <p:nvSpPr>
          <p:cNvPr id="10" name="Google Shape;207;p3" descr="Rectangle: Click to edit Master text styles &#10;Second level &#10;Third level &#10;Fourth level &#10;Fifth level">
            <a:extLst>
              <a:ext uri="{FF2B5EF4-FFF2-40B4-BE49-F238E27FC236}">
                <a16:creationId xmlns:a16="http://schemas.microsoft.com/office/drawing/2014/main" id="{9DE7A434-9D33-874C-9C9A-100E8B38BA53}"/>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320"/>
              <a:buNone/>
            </a:pPr>
            <a:r>
              <a:rPr lang="en-US" sz="2200" dirty="0"/>
              <a:t>The Cliff Walking environment is a </a:t>
            </a:r>
            <a:r>
              <a:rPr lang="en-US" sz="2200" dirty="0" err="1"/>
              <a:t>gridworld</a:t>
            </a:r>
            <a:r>
              <a:rPr lang="en-US" sz="2200" dirty="0"/>
              <a:t> with a discrete state space and discrete action space. The agent starts at grid cell S. The agent can move (deterministically) to the four neighboring cells by taking actions Up, Down, Left or Right. Trying to move out of the boundary results in staying in the same location. </a:t>
            </a:r>
            <a:r>
              <a:rPr lang="en-US" sz="2200" b="0" i="0" u="none" dirty="0">
                <a:solidFill>
                  <a:schemeClr val="dk1"/>
                </a:solidFill>
                <a:latin typeface="Tahoma"/>
                <a:ea typeface="Tahoma"/>
                <a:cs typeface="Tahoma"/>
                <a:sym typeface="Tahoma"/>
              </a:rPr>
              <a:t>Complete the missing code sections according to the instructions.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 &amp; A</a:t>
            </a:r>
            <a:endParaRPr dirty="0"/>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6" name="Google Shape;341;p15">
            <a:extLst>
              <a:ext uri="{FF2B5EF4-FFF2-40B4-BE49-F238E27FC236}">
                <a16:creationId xmlns:a16="http://schemas.microsoft.com/office/drawing/2014/main" id="{65B1693E-6790-EC4B-8EC8-349D3B41BD8F}"/>
              </a:ext>
            </a:extLst>
          </p:cNvPr>
          <p:cNvSpPr txBox="1"/>
          <p:nvPr/>
        </p:nvSpPr>
        <p:spPr>
          <a:xfrm>
            <a:off x="3069771" y="6248400"/>
            <a:ext cx="3407229"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Lab 2.3b- Sample Models Example</a:t>
            </a:r>
            <a:endParaRPr lang="en-US" dirty="0"/>
          </a:p>
        </p:txBody>
      </p:sp>
    </p:spTree>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96</Words>
  <Application>Microsoft Macintosh PowerPoint</Application>
  <PresentationFormat>On-screen Show (4:3)</PresentationFormat>
  <Paragraphs>10</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Noto Sans Symbols</vt:lpstr>
      <vt:lpstr>Tahoma</vt:lpstr>
      <vt:lpstr>1_Blueprint</vt:lpstr>
      <vt:lpstr>Blueprint</vt:lpstr>
      <vt:lpstr>Lab 2.3b- Sample Models Example</vt:lpstr>
      <vt:lpstr>Objectives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27</cp:revision>
  <dcterms:created xsi:type="dcterms:W3CDTF">2022-12-09T09:55:15Z</dcterms:created>
  <dcterms:modified xsi:type="dcterms:W3CDTF">2024-04-04T07:04:59Z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