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6"/>
  </p:notesMasterIdLst>
  <p:sldIdLst>
    <p:sldId id="256" r:id="rId3"/>
    <p:sldId id="257" r:id="rId4"/>
    <p:sldId id="271" r:id="rId5"/>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663"/>
  </p:normalViewPr>
  <p:slideViewPr>
    <p:cSldViewPr snapToGrid="0">
      <p:cViewPr varScale="1">
        <p:scale>
          <a:sx n="117" d="100"/>
          <a:sy n="117" d="100"/>
        </p:scale>
        <p:origin x="37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Master" Target="slideMasters/slideMaster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28" Type="http://schemas.openxmlformats.org/officeDocument/2006/relationships/presProps" Target="presProps.xml"/><Relationship Id="rId31" Type="http://schemas.openxmlformats.org/officeDocument/2006/relationships/tableStyles" Target="tableStyles.xml"/><Relationship Id="rId4" Type="http://schemas.openxmlformats.org/officeDocument/2006/relationships/slide" Target="slides/slide2.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dirty="0"/>
              <a:t>Lab 2.5 Q-Learning and Expected </a:t>
            </a:r>
            <a:r>
              <a:rPr lang="en-US" dirty="0" err="1"/>
              <a:t>Sarsa</a:t>
            </a:r>
            <a:endParaRPr lang="en-US"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069771" y="6248400"/>
            <a:ext cx="3407229"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Lab 2.5 Q-Learning and Expected </a:t>
            </a:r>
            <a:r>
              <a:rPr lang="en-US" sz="1400" b="0" i="0" u="none" dirty="0" err="1">
                <a:solidFill>
                  <a:schemeClr val="dk1"/>
                </a:solidFill>
                <a:latin typeface="Tahoma"/>
                <a:ea typeface="Tahoma"/>
                <a:cs typeface="Tahoma"/>
                <a:sym typeface="Tahoma"/>
              </a:rPr>
              <a:t>Sarsa</a:t>
            </a:r>
            <a:endParaRPr lang="en-US"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320"/>
              <a:buNone/>
            </a:pPr>
            <a:r>
              <a:rPr lang="en-US" sz="2200" dirty="0"/>
              <a:t>The Cliff Walking environment is a </a:t>
            </a:r>
            <a:r>
              <a:rPr lang="en-US" sz="2200" dirty="0" err="1"/>
              <a:t>gridworld</a:t>
            </a:r>
            <a:r>
              <a:rPr lang="en-US" sz="2200" dirty="0"/>
              <a:t> with a discrete state space and discrete action space. The agent starts at grid cell S. The agent can move (deterministically) to the four neighboring cells by taking actions Up, Down, Left or Right. Trying to move out of the boundary results in staying in the same location. </a:t>
            </a:r>
            <a:r>
              <a:rPr lang="en-US" sz="2200" b="0" i="0" u="none" dirty="0">
                <a:solidFill>
                  <a:schemeClr val="dk1"/>
                </a:solidFill>
                <a:latin typeface="Tahoma"/>
                <a:ea typeface="Tahoma"/>
                <a:cs typeface="Tahoma"/>
                <a:sym typeface="Tahoma"/>
              </a:rPr>
              <a:t>Complete the missing code sections according to the instructions.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 &amp; A</a:t>
            </a:r>
            <a:endParaRPr dirty="0"/>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6" name="Google Shape;341;p15">
            <a:extLst>
              <a:ext uri="{FF2B5EF4-FFF2-40B4-BE49-F238E27FC236}">
                <a16:creationId xmlns:a16="http://schemas.microsoft.com/office/drawing/2014/main" id="{65B1693E-6790-EC4B-8EC8-349D3B41BD8F}"/>
              </a:ext>
            </a:extLst>
          </p:cNvPr>
          <p:cNvSpPr txBox="1"/>
          <p:nvPr/>
        </p:nvSpPr>
        <p:spPr>
          <a:xfrm>
            <a:off x="3069771" y="6248400"/>
            <a:ext cx="3407229"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Lab 2.5 Q-Learning and Expected </a:t>
            </a:r>
            <a:r>
              <a:rPr lang="en-US" sz="1400" b="0" i="0" u="none" dirty="0" err="1">
                <a:solidFill>
                  <a:schemeClr val="dk1"/>
                </a:solidFill>
                <a:latin typeface="Tahoma"/>
                <a:ea typeface="Tahoma"/>
                <a:cs typeface="Tahoma"/>
                <a:sym typeface="Tahoma"/>
              </a:rPr>
              <a:t>Sarsa</a:t>
            </a:r>
            <a:endParaRPr lang="en-US" dirty="0"/>
          </a:p>
        </p:txBody>
      </p:sp>
    </p:spTree>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99</Words>
  <Application>Microsoft Macintosh PowerPoint</Application>
  <PresentationFormat>On-screen Show (4:3)</PresentationFormat>
  <Paragraphs>10</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Noto Sans Symbols</vt:lpstr>
      <vt:lpstr>Tahoma</vt:lpstr>
      <vt:lpstr>1_Blueprint</vt:lpstr>
      <vt:lpstr>Blueprint</vt:lpstr>
      <vt:lpstr>Lab 2.5 Q-Learning and Expected Sarsa</vt:lpstr>
      <vt:lpstr>Objectives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28</cp:revision>
  <dcterms:created xsi:type="dcterms:W3CDTF">2022-12-09T09:55:15Z</dcterms:created>
  <dcterms:modified xsi:type="dcterms:W3CDTF">2024-04-04T07:29:42Z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