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2.6 Implement the Dyna-Q and Dyna-Q+ algorithms.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2.6 Implement the Dyna-Q and Dyna-Q+ algorithms.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/>
              <a:t>Implement the Dyna-Q and Dyna-Q+ algorithms.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2.6 Implement the Dyna-Q and Dyna-Q+ algorithms.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46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2.6 Implement the Dyna-Q and Dyna-Q+ algorithms.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29</cp:revision>
  <dcterms:created xsi:type="dcterms:W3CDTF">2022-12-09T09:55:15Z</dcterms:created>
  <dcterms:modified xsi:type="dcterms:W3CDTF">2024-04-04T07:35:09Z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