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95" r:id="rId6"/>
    <p:sldId id="292" r:id="rId7"/>
    <p:sldId id="293" r:id="rId8"/>
    <p:sldId id="296" r:id="rId9"/>
    <p:sldId id="271" r:id="rId1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879"/>
    <p:restoredTop sz="94663"/>
  </p:normalViewPr>
  <p:slideViewPr>
    <p:cSldViewPr snapToGrid="0">
      <p:cViewPr varScale="1">
        <p:scale>
          <a:sx n="71" d="100"/>
          <a:sy n="71" d="100"/>
        </p:scale>
        <p:origin x="184" y="1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51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21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3.1 Supervised Learning  in RL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dirty="0"/>
              <a:t>This example demonstrates how supervised learning can be used in reinforcement learning to learn a policy directly from labeled data, without explicitly interacting with the environment during training.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a simple grid world environment using 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GridWorld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class, where the agent can move up, down, left, or right, with a goal state at position (2, 2).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generate_training_data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function generates training data by randomly sampling state-action pairs from the environment.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generate a dataset of state-action pairs and train a supervised learning model (in this case, a decision tree classifier) to predict actions based on states.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Finally, we evaluate the learned policy by using the trained model to navigate the grid world and compute the total reward obtained.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5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716E0-62F9-E740-A6B2-3F412F5D3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0" y="1771649"/>
            <a:ext cx="6063023" cy="44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EEC18-E926-B442-A814-6387BA9F1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66" y="1807135"/>
            <a:ext cx="7284867" cy="27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81D76-1700-ED4F-B4E4-972A73FD1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70" y="1866525"/>
            <a:ext cx="7067817" cy="44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3.1 Supervised Learning  in RL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227</Words>
  <Application>Microsoft Macintosh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Noto Sans Symbols</vt:lpstr>
      <vt:lpstr>Tahoma</vt:lpstr>
      <vt:lpstr>1_Blueprint</vt:lpstr>
      <vt:lpstr>Blueprint</vt:lpstr>
      <vt:lpstr>Lab 3.1 Supervised Learning  in RL</vt:lpstr>
      <vt:lpstr>Objectives</vt:lpstr>
      <vt:lpstr>Lab Guide Coding  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30</cp:revision>
  <dcterms:created xsi:type="dcterms:W3CDTF">2022-12-09T09:55:15Z</dcterms:created>
  <dcterms:modified xsi:type="dcterms:W3CDTF">2024-04-04T05:38:01Z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