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94" r:id="rId6"/>
    <p:sldId id="292" r:id="rId7"/>
    <p:sldId id="293" r:id="rId8"/>
    <p:sldId id="295" r:id="rId9"/>
    <p:sldId id="271" r:id="rId1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71"/>
    <p:restoredTop sz="94663"/>
  </p:normalViewPr>
  <p:slideViewPr>
    <p:cSldViewPr snapToGrid="0">
      <p:cViewPr varScale="1">
        <p:scale>
          <a:sx n="90" d="100"/>
          <a:sy n="90" d="100"/>
        </p:scale>
        <p:origin x="200" y="7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92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31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3.3 Actor-Critic Algorithm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The implementation of the Actor-Critic algorithm applied to a simple grid world environment.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a simple grid world environment where the agent can move between four states. The goal is to reach the final state, where a reward is received.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implement an Actor-Critic agent with separate actor and critic networks using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PyTorch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interacts with the environment, selects actions based on the current policy, and updates the actor and critic networks using the observed experiences.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train the agent on the grid world environment and plot the actor and critic losses as well as the episode rewards over training episodes.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38B15-9BBB-4743-A531-F0E784DC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1809750"/>
            <a:ext cx="6478588" cy="43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F909-0EF3-844B-8458-2679BA62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" y="1828800"/>
            <a:ext cx="6994525" cy="44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8AFE7-3706-1E4A-B4C9-09ED94A77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74" y="1797049"/>
            <a:ext cx="6423025" cy="44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3.3 Actor-Critic Algorithm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183</Words>
  <Application>Microsoft Macintosh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Tahoma</vt:lpstr>
      <vt:lpstr>1_Blueprint</vt:lpstr>
      <vt:lpstr>Blueprint</vt:lpstr>
      <vt:lpstr>Lab 3.3 Actor-Critic Algorithm</vt:lpstr>
      <vt:lpstr>Objectives</vt:lpstr>
      <vt:lpstr>Lab Guide Coding  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30</cp:revision>
  <dcterms:created xsi:type="dcterms:W3CDTF">2022-12-09T09:55:15Z</dcterms:created>
  <dcterms:modified xsi:type="dcterms:W3CDTF">2024-04-04T05:47:46Z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