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3.5 Semi-gradient TD with a Neural Network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3.5 Semi-gradient TD with a Neural Network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Implement stochastic gradient descent method for state-value prediction.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Implement semi-gradient TD with a neural network as the function approximator and Adam algorithm.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/>
              <a:t>Compare performance of semi-gradient TD with a neural network and semi-gradient TD with tile-coding.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3.5 Semi-gradient TD with a Neural Network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</Words>
  <Application>Microsoft Macintosh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3.5 Semi-gradient TD with a Neural Network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31</cp:revision>
  <dcterms:created xsi:type="dcterms:W3CDTF">2022-12-09T09:55:15Z</dcterms:created>
  <dcterms:modified xsi:type="dcterms:W3CDTF">2024-04-04T07:41:08Z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