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9BDC-9539-4CB3-8A3A-93DA89B8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DFE0E-12C2-4F72-AB69-25696F6BC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13EA-FAF0-4FEA-8183-DDDB8941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0AE4-E7A2-476E-94BE-05766A67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7AF5-F077-4859-A755-EAC4F2FF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D782-7FD9-4310-930D-6B3EC2F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5B06F-BFAA-499E-AF79-CC69837F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C43D-9822-4E30-A976-5FAFFCB0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73AB-3429-452F-9DD8-9068E46F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1DB5-2A54-405D-B539-AA8CA8EF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27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5A9D4-A626-4C89-A58E-19E7A459E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5EFC8-F31F-46EC-90BC-E4008F98F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A65D7-C4B0-4B4E-A2D9-782E35F3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D9DB-5252-4721-A8E1-1ABCB19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6B86-97B8-4DAA-B976-EB23C794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2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C5E-D390-4CB6-BBC8-E4AED02E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8581-4012-40E3-9988-2F5B6A81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26DC-7AA0-46BD-A9C9-1F8209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EA95-15B1-4739-B559-83866D52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F267-51CA-4B75-ABF9-E17BFA9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1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94B7-EC57-475E-A829-C769AFE5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1832-1E2F-4FA6-A677-E0F7C911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863B-3993-4436-B480-15053CD8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5C4A-32AC-4269-9378-EF4A3F2C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A7FC-A409-4209-A4ED-3F03C3AA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75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A6F0-EDA6-4D57-B10E-FEFA8B3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07E6-B130-48FC-9DA4-346C4E683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D15F-105F-41B7-825D-5FE77467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1124A-52DD-4B9F-83A8-CDDAE08B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C8803-ADA1-4F12-8A95-E3583AAF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6703-3F11-4367-B4C7-D1DE38BB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7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5B2A-34B6-4B7C-A70C-74335327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7C14-1DF7-4A18-B0B5-DF2C5FFD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2916F-5200-4103-AF63-C0E1ABEE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93D56-93E3-46A8-A095-C7E9078E2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B9923-B06E-4F60-ABCC-EC06E772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DEBA2-F214-440F-B641-3ABA8CC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C001B-9AC1-4EA5-8B7F-5D7B6C1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14C14-694A-4A8B-99E7-938020DC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7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D9D9-1D6C-4EE7-961D-E54CC482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CDC4B-87B6-4430-B917-9F4C323C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4A8C1-EFA2-4360-9308-A71DF5D6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1B56-1E59-4A10-8076-C2302714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5BC7F-2EE2-4F63-8CEB-81EC6ABE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A27E-83C4-4CD7-AA63-A95F17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55BE-873E-4243-A8F1-AA7926C2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1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1277-4619-49FB-A89B-555370D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F6E7-F8B8-410D-8BE0-7271FFFD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C80B1-A0C3-4C40-940B-61AE555C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8480A-7148-4825-BC09-4272DE7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3D758-90D3-4BCA-AD30-075F8FE1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A5D0-9278-41CF-AEAD-E66AF591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35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C496-F496-420B-8078-6E8F2124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CFA4-5D53-4F6E-B12B-4D0F14B03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C500A-C0E7-4938-A483-290137BBE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508B-F4A8-4D37-A794-CC5BE6C0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AF69-0C33-4A7B-BCF5-866513EB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2A59-D745-4465-9C47-85D31AE3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9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5B4F1-90C8-4398-8BDC-1856650D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2BAA8-163C-467E-8658-F12A13A5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F900-63D5-4384-B069-E87FF2E7E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C276-7D9C-4B08-B9F6-18133EE5ED0E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EB37-7279-4426-9FCB-B5151824D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7658-4F94-4118-9613-6089FB32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1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4E8D-F6CE-414F-90F1-5143B8A03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63FF1-2F0D-4237-879B-4E352435E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28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001B80-88E3-4983-AA25-D80720138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29354"/>
              </p:ext>
            </p:extLst>
          </p:nvPr>
        </p:nvGraphicFramePr>
        <p:xfrm>
          <a:off x="766330" y="1015711"/>
          <a:ext cx="75533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53451" imgH="2733777" progId="Excel.Sheet.12">
                  <p:embed/>
                </p:oleObj>
              </mc:Choice>
              <mc:Fallback>
                <p:oleObj name="Worksheet" r:id="rId2" imgW="7553451" imgH="27337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330" y="1015711"/>
                        <a:ext cx="7553325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1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Nguyen</dc:creator>
  <cp:lastModifiedBy>Jenny Nguyen</cp:lastModifiedBy>
  <cp:revision>1</cp:revision>
  <dcterms:created xsi:type="dcterms:W3CDTF">2021-09-16T10:11:55Z</dcterms:created>
  <dcterms:modified xsi:type="dcterms:W3CDTF">2021-09-16T10:28:35Z</dcterms:modified>
</cp:coreProperties>
</file>