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60" r:id="rId7"/>
    <p:sldId id="287" r:id="rId8"/>
    <p:sldId id="263" r:id="rId9"/>
    <p:sldId id="264" r:id="rId10"/>
    <p:sldId id="288" r:id="rId11"/>
    <p:sldId id="289" r:id="rId12"/>
    <p:sldId id="292" r:id="rId13"/>
    <p:sldId id="285" r:id="rId14"/>
    <p:sldId id="279" r:id="rId15"/>
    <p:sldId id="290" r:id="rId16"/>
    <p:sldId id="280" r:id="rId17"/>
    <p:sldId id="295" r:id="rId18"/>
    <p:sldId id="265" r:id="rId19"/>
    <p:sldId id="268" r:id="rId20"/>
    <p:sldId id="291" r:id="rId21"/>
    <p:sldId id="296" r:id="rId22"/>
    <p:sldId id="271" r:id="rId23"/>
    <p:sldId id="267" r:id="rId2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E8250-1903-0525-6476-B8B605F30248}" v="33" dt="2024-12-10T21:30:18.243"/>
    <p1510:client id="{80DB6460-4C3B-CD2D-3516-DFA826DC6F04}" v="18" dt="2024-12-10T13:13:31.111"/>
    <p1510:client id="{AA2E6880-9728-E479-3F90-7F161D5EA295}" v="73" dt="2024-12-10T10:37:18.194"/>
    <p1510:client id="{DF758C6A-7C7F-44CD-B93E-49AF6D707359}" v="911" dt="2024-12-11T06:37:27.554"/>
    <p1510:client id="{FB85CA0E-198E-49E8-94E4-2A14F1C5B712}" v="9" dt="2024-12-10T17:33:26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Nguyen" userId="7e49b9a0-03d5-4f6d-9a7a-28e20e7acc05" providerId="ADAL" clId="{89B303BD-B378-4D55-BDB4-52C7BD21779D}"/>
    <pc:docChg chg="undo custSel addSld delSld modSld">
      <pc:chgData name="Kevin Nguyen" userId="7e49b9a0-03d5-4f6d-9a7a-28e20e7acc05" providerId="ADAL" clId="{89B303BD-B378-4D55-BDB4-52C7BD21779D}" dt="2024-12-08T21:15:42.657" v="1943" actId="2696"/>
      <pc:docMkLst>
        <pc:docMk/>
      </pc:docMkLst>
      <pc:sldChg chg="modSp mod">
        <pc:chgData name="Kevin Nguyen" userId="7e49b9a0-03d5-4f6d-9a7a-28e20e7acc05" providerId="ADAL" clId="{89B303BD-B378-4D55-BDB4-52C7BD21779D}" dt="2024-12-08T20:44:37.737" v="632" actId="20577"/>
        <pc:sldMkLst>
          <pc:docMk/>
          <pc:sldMk cId="4195453638" sldId="264"/>
        </pc:sldMkLst>
        <pc:spChg chg="mod">
          <ac:chgData name="Kevin Nguyen" userId="7e49b9a0-03d5-4f6d-9a7a-28e20e7acc05" providerId="ADAL" clId="{89B303BD-B378-4D55-BDB4-52C7BD21779D}" dt="2024-12-08T20:38:47.518" v="44" actId="20577"/>
          <ac:spMkLst>
            <pc:docMk/>
            <pc:sldMk cId="4195453638" sldId="264"/>
            <ac:spMk id="2" creationId="{7AEB981F-6121-8AC7-D03A-41CDB88AF966}"/>
          </ac:spMkLst>
        </pc:spChg>
        <pc:spChg chg="mod">
          <ac:chgData name="Kevin Nguyen" userId="7e49b9a0-03d5-4f6d-9a7a-28e20e7acc05" providerId="ADAL" clId="{89B303BD-B378-4D55-BDB4-52C7BD21779D}" dt="2024-12-08T20:44:37.737" v="632" actId="20577"/>
          <ac:spMkLst>
            <pc:docMk/>
            <pc:sldMk cId="4195453638" sldId="264"/>
            <ac:spMk id="3" creationId="{5D43FF2C-57EC-9073-ECAD-759F890AC6C5}"/>
          </ac:spMkLst>
        </pc:spChg>
      </pc:sldChg>
      <pc:sldChg chg="addSp modSp new mod">
        <pc:chgData name="Kevin Nguyen" userId="7e49b9a0-03d5-4f6d-9a7a-28e20e7acc05" providerId="ADAL" clId="{89B303BD-B378-4D55-BDB4-52C7BD21779D}" dt="2024-12-08T20:49:44.662" v="1012" actId="1076"/>
        <pc:sldMkLst>
          <pc:docMk/>
          <pc:sldMk cId="2006717503" sldId="272"/>
        </pc:sldMkLst>
        <pc:spChg chg="mod">
          <ac:chgData name="Kevin Nguyen" userId="7e49b9a0-03d5-4f6d-9a7a-28e20e7acc05" providerId="ADAL" clId="{89B303BD-B378-4D55-BDB4-52C7BD21779D}" dt="2024-12-08T20:44:44.880" v="641" actId="20577"/>
          <ac:spMkLst>
            <pc:docMk/>
            <pc:sldMk cId="2006717503" sldId="272"/>
            <ac:spMk id="2" creationId="{AB513050-A1E1-2C30-D957-A70EB2DCEBB6}"/>
          </ac:spMkLst>
        </pc:spChg>
        <pc:spChg chg="mod">
          <ac:chgData name="Kevin Nguyen" userId="7e49b9a0-03d5-4f6d-9a7a-28e20e7acc05" providerId="ADAL" clId="{89B303BD-B378-4D55-BDB4-52C7BD21779D}" dt="2024-12-08T20:49:24.727" v="1006" actId="20577"/>
          <ac:spMkLst>
            <pc:docMk/>
            <pc:sldMk cId="2006717503" sldId="272"/>
            <ac:spMk id="3" creationId="{3F31227A-A51D-B15B-B3D6-BB5C39C7ADD8}"/>
          </ac:spMkLst>
        </pc:spChg>
        <pc:picChg chg="add mod">
          <ac:chgData name="Kevin Nguyen" userId="7e49b9a0-03d5-4f6d-9a7a-28e20e7acc05" providerId="ADAL" clId="{89B303BD-B378-4D55-BDB4-52C7BD21779D}" dt="2024-12-08T20:49:08.799" v="992" actId="14100"/>
          <ac:picMkLst>
            <pc:docMk/>
            <pc:sldMk cId="2006717503" sldId="272"/>
            <ac:picMk id="5" creationId="{E003C31F-52D5-9AB6-5486-A95C0B301E89}"/>
          </ac:picMkLst>
        </pc:picChg>
        <pc:picChg chg="add mod">
          <ac:chgData name="Kevin Nguyen" userId="7e49b9a0-03d5-4f6d-9a7a-28e20e7acc05" providerId="ADAL" clId="{89B303BD-B378-4D55-BDB4-52C7BD21779D}" dt="2024-12-08T20:49:44.662" v="1012" actId="1076"/>
          <ac:picMkLst>
            <pc:docMk/>
            <pc:sldMk cId="2006717503" sldId="272"/>
            <ac:picMk id="7" creationId="{DFED56CB-9AC0-F36B-98B0-BF94083139F4}"/>
          </ac:picMkLst>
        </pc:picChg>
      </pc:sldChg>
      <pc:sldChg chg="addSp delSp modSp new del">
        <pc:chgData name="Kevin Nguyen" userId="7e49b9a0-03d5-4f6d-9a7a-28e20e7acc05" providerId="ADAL" clId="{89B303BD-B378-4D55-BDB4-52C7BD21779D}" dt="2024-12-08T20:57:20.385" v="1289" actId="2696"/>
        <pc:sldMkLst>
          <pc:docMk/>
          <pc:sldMk cId="4229146242" sldId="273"/>
        </pc:sldMkLst>
        <pc:spChg chg="del">
          <ac:chgData name="Kevin Nguyen" userId="7e49b9a0-03d5-4f6d-9a7a-28e20e7acc05" providerId="ADAL" clId="{89B303BD-B378-4D55-BDB4-52C7BD21779D}" dt="2024-12-08T20:57:09.375" v="1287"/>
          <ac:spMkLst>
            <pc:docMk/>
            <pc:sldMk cId="4229146242" sldId="273"/>
            <ac:spMk id="2" creationId="{C825821C-7C82-80D0-53C8-4096BBE51D45}"/>
          </ac:spMkLst>
        </pc:spChg>
        <pc:spChg chg="add mod">
          <ac:chgData name="Kevin Nguyen" userId="7e49b9a0-03d5-4f6d-9a7a-28e20e7acc05" providerId="ADAL" clId="{89B303BD-B378-4D55-BDB4-52C7BD21779D}" dt="2024-12-08T20:57:09.375" v="1287"/>
          <ac:spMkLst>
            <pc:docMk/>
            <pc:sldMk cId="4229146242" sldId="273"/>
            <ac:spMk id="4" creationId="{70E85681-FFD1-F547-2947-64E4C69A44DF}"/>
          </ac:spMkLst>
        </pc:spChg>
      </pc:sldChg>
      <pc:sldChg chg="addSp delSp modSp new mod">
        <pc:chgData name="Kevin Nguyen" userId="7e49b9a0-03d5-4f6d-9a7a-28e20e7acc05" providerId="ADAL" clId="{89B303BD-B378-4D55-BDB4-52C7BD21779D}" dt="2024-12-08T20:56:51.278" v="1286" actId="20577"/>
        <pc:sldMkLst>
          <pc:docMk/>
          <pc:sldMk cId="229760818" sldId="274"/>
        </pc:sldMkLst>
        <pc:spChg chg="del">
          <ac:chgData name="Kevin Nguyen" userId="7e49b9a0-03d5-4f6d-9a7a-28e20e7acc05" providerId="ADAL" clId="{89B303BD-B378-4D55-BDB4-52C7BD21779D}" dt="2024-12-08T20:50:02.061" v="1014"/>
          <ac:spMkLst>
            <pc:docMk/>
            <pc:sldMk cId="229760818" sldId="274"/>
            <ac:spMk id="2" creationId="{1651FB52-585A-5718-FE4D-F7162E199FE1}"/>
          </ac:spMkLst>
        </pc:spChg>
        <pc:spChg chg="mod">
          <ac:chgData name="Kevin Nguyen" userId="7e49b9a0-03d5-4f6d-9a7a-28e20e7acc05" providerId="ADAL" clId="{89B303BD-B378-4D55-BDB4-52C7BD21779D}" dt="2024-12-08T20:56:51.278" v="1286" actId="20577"/>
          <ac:spMkLst>
            <pc:docMk/>
            <pc:sldMk cId="229760818" sldId="274"/>
            <ac:spMk id="3" creationId="{E4C3C0F5-1BFC-A8C7-CBFA-155C76226CE7}"/>
          </ac:spMkLst>
        </pc:spChg>
        <pc:spChg chg="add mod">
          <ac:chgData name="Kevin Nguyen" userId="7e49b9a0-03d5-4f6d-9a7a-28e20e7acc05" providerId="ADAL" clId="{89B303BD-B378-4D55-BDB4-52C7BD21779D}" dt="2024-12-08T20:50:06.425" v="1016" actId="1076"/>
          <ac:spMkLst>
            <pc:docMk/>
            <pc:sldMk cId="229760818" sldId="274"/>
            <ac:spMk id="4" creationId="{6A6D7484-1400-D935-49F2-3AC01F527186}"/>
          </ac:spMkLst>
        </pc:spChg>
        <pc:picChg chg="add mod">
          <ac:chgData name="Kevin Nguyen" userId="7e49b9a0-03d5-4f6d-9a7a-28e20e7acc05" providerId="ADAL" clId="{89B303BD-B378-4D55-BDB4-52C7BD21779D}" dt="2024-12-08T20:52:40.862" v="1260" actId="1076"/>
          <ac:picMkLst>
            <pc:docMk/>
            <pc:sldMk cId="229760818" sldId="274"/>
            <ac:picMk id="6" creationId="{A83231E4-F40A-63E4-E8AE-D88C24FD477A}"/>
          </ac:picMkLst>
        </pc:picChg>
        <pc:picChg chg="add mod">
          <ac:chgData name="Kevin Nguyen" userId="7e49b9a0-03d5-4f6d-9a7a-28e20e7acc05" providerId="ADAL" clId="{89B303BD-B378-4D55-BDB4-52C7BD21779D}" dt="2024-12-08T20:54:53.006" v="1273" actId="14100"/>
          <ac:picMkLst>
            <pc:docMk/>
            <pc:sldMk cId="229760818" sldId="274"/>
            <ac:picMk id="8" creationId="{41B067E2-A85B-E8F7-F60A-AE89A6773CA6}"/>
          </ac:picMkLst>
        </pc:picChg>
      </pc:sldChg>
      <pc:sldChg chg="addSp delSp modSp new mod">
        <pc:chgData name="Kevin Nguyen" userId="7e49b9a0-03d5-4f6d-9a7a-28e20e7acc05" providerId="ADAL" clId="{89B303BD-B378-4D55-BDB4-52C7BD21779D}" dt="2024-12-08T21:03:44.885" v="1393" actId="14100"/>
        <pc:sldMkLst>
          <pc:docMk/>
          <pc:sldMk cId="4102169231" sldId="275"/>
        </pc:sldMkLst>
        <pc:spChg chg="del">
          <ac:chgData name="Kevin Nguyen" userId="7e49b9a0-03d5-4f6d-9a7a-28e20e7acc05" providerId="ADAL" clId="{89B303BD-B378-4D55-BDB4-52C7BD21779D}" dt="2024-12-08T20:57:26.327" v="1290"/>
          <ac:spMkLst>
            <pc:docMk/>
            <pc:sldMk cId="4102169231" sldId="275"/>
            <ac:spMk id="2" creationId="{9A84ACBC-28F0-C054-EF83-C2964DC3CF46}"/>
          </ac:spMkLst>
        </pc:spChg>
        <pc:spChg chg="mod">
          <ac:chgData name="Kevin Nguyen" userId="7e49b9a0-03d5-4f6d-9a7a-28e20e7acc05" providerId="ADAL" clId="{89B303BD-B378-4D55-BDB4-52C7BD21779D}" dt="2024-12-08T21:02:33.647" v="1384" actId="20577"/>
          <ac:spMkLst>
            <pc:docMk/>
            <pc:sldMk cId="4102169231" sldId="275"/>
            <ac:spMk id="3" creationId="{6F3CCEAD-F334-E8C2-F6C1-FD80284F23CB}"/>
          </ac:spMkLst>
        </pc:spChg>
        <pc:spChg chg="mod">
          <ac:chgData name="Kevin Nguyen" userId="7e49b9a0-03d5-4f6d-9a7a-28e20e7acc05" providerId="ADAL" clId="{89B303BD-B378-4D55-BDB4-52C7BD21779D}" dt="2024-12-08T21:02:35.239" v="1385" actId="20577"/>
          <ac:spMkLst>
            <pc:docMk/>
            <pc:sldMk cId="4102169231" sldId="275"/>
            <ac:spMk id="4" creationId="{35BDFB81-9889-3FB0-40A7-6379F581DE8E}"/>
          </ac:spMkLst>
        </pc:spChg>
        <pc:spChg chg="add mod">
          <ac:chgData name="Kevin Nguyen" userId="7e49b9a0-03d5-4f6d-9a7a-28e20e7acc05" providerId="ADAL" clId="{89B303BD-B378-4D55-BDB4-52C7BD21779D}" dt="2024-12-08T20:57:26.327" v="1290"/>
          <ac:spMkLst>
            <pc:docMk/>
            <pc:sldMk cId="4102169231" sldId="275"/>
            <ac:spMk id="5" creationId="{206E4961-B2C3-4106-2244-5BB0ED575A3C}"/>
          </ac:spMkLst>
        </pc:spChg>
        <pc:picChg chg="add mod">
          <ac:chgData name="Kevin Nguyen" userId="7e49b9a0-03d5-4f6d-9a7a-28e20e7acc05" providerId="ADAL" clId="{89B303BD-B378-4D55-BDB4-52C7BD21779D}" dt="2024-12-08T21:03:42.461" v="1392" actId="14100"/>
          <ac:picMkLst>
            <pc:docMk/>
            <pc:sldMk cId="4102169231" sldId="275"/>
            <ac:picMk id="6" creationId="{747B4A87-AB1A-508E-A5A9-8DB2D359F02F}"/>
          </ac:picMkLst>
        </pc:picChg>
        <pc:picChg chg="add mod">
          <ac:chgData name="Kevin Nguyen" userId="7e49b9a0-03d5-4f6d-9a7a-28e20e7acc05" providerId="ADAL" clId="{89B303BD-B378-4D55-BDB4-52C7BD21779D}" dt="2024-12-08T21:03:44.885" v="1393" actId="14100"/>
          <ac:picMkLst>
            <pc:docMk/>
            <pc:sldMk cId="4102169231" sldId="275"/>
            <ac:picMk id="7" creationId="{0BBCC48D-A35A-C9DF-1E9F-9BB18C62E0B8}"/>
          </ac:picMkLst>
        </pc:picChg>
        <pc:picChg chg="add mod">
          <ac:chgData name="Kevin Nguyen" userId="7e49b9a0-03d5-4f6d-9a7a-28e20e7acc05" providerId="ADAL" clId="{89B303BD-B378-4D55-BDB4-52C7BD21779D}" dt="2024-12-08T21:03:11.677" v="1389" actId="1076"/>
          <ac:picMkLst>
            <pc:docMk/>
            <pc:sldMk cId="4102169231" sldId="275"/>
            <ac:picMk id="9" creationId="{BE299176-AA10-25CD-F881-574E787C1A89}"/>
          </ac:picMkLst>
        </pc:picChg>
        <pc:picChg chg="add mod">
          <ac:chgData name="Kevin Nguyen" userId="7e49b9a0-03d5-4f6d-9a7a-28e20e7acc05" providerId="ADAL" clId="{89B303BD-B378-4D55-BDB4-52C7BD21779D}" dt="2024-12-08T21:03:21.126" v="1391" actId="1076"/>
          <ac:picMkLst>
            <pc:docMk/>
            <pc:sldMk cId="4102169231" sldId="275"/>
            <ac:picMk id="11" creationId="{007EB8EF-D9DB-3E88-A822-CC8231F93549}"/>
          </ac:picMkLst>
        </pc:picChg>
      </pc:sldChg>
      <pc:sldChg chg="addSp delSp modSp new del mod">
        <pc:chgData name="Kevin Nguyen" userId="7e49b9a0-03d5-4f6d-9a7a-28e20e7acc05" providerId="ADAL" clId="{89B303BD-B378-4D55-BDB4-52C7BD21779D}" dt="2024-12-08T21:04:22.639" v="1401" actId="2696"/>
        <pc:sldMkLst>
          <pc:docMk/>
          <pc:sldMk cId="689074779" sldId="276"/>
        </pc:sldMkLst>
        <pc:spChg chg="del">
          <ac:chgData name="Kevin Nguyen" userId="7e49b9a0-03d5-4f6d-9a7a-28e20e7acc05" providerId="ADAL" clId="{89B303BD-B378-4D55-BDB4-52C7BD21779D}" dt="2024-12-08T21:03:59.813" v="1395"/>
          <ac:spMkLst>
            <pc:docMk/>
            <pc:sldMk cId="689074779" sldId="276"/>
            <ac:spMk id="2" creationId="{27D2F3D2-201E-FD4C-EE26-66828D7CF8EA}"/>
          </ac:spMkLst>
        </pc:spChg>
        <pc:spChg chg="add mod">
          <ac:chgData name="Kevin Nguyen" userId="7e49b9a0-03d5-4f6d-9a7a-28e20e7acc05" providerId="ADAL" clId="{89B303BD-B378-4D55-BDB4-52C7BD21779D}" dt="2024-12-08T21:04:19.070" v="1400" actId="20577"/>
          <ac:spMkLst>
            <pc:docMk/>
            <pc:sldMk cId="689074779" sldId="276"/>
            <ac:spMk id="5" creationId="{DBFF4419-EC96-854D-79E4-B2AEFE1732FB}"/>
          </ac:spMkLst>
        </pc:spChg>
      </pc:sldChg>
      <pc:sldChg chg="new del">
        <pc:chgData name="Kevin Nguyen" userId="7e49b9a0-03d5-4f6d-9a7a-28e20e7acc05" providerId="ADAL" clId="{89B303BD-B378-4D55-BDB4-52C7BD21779D}" dt="2024-12-08T21:04:09.877" v="1398" actId="47"/>
        <pc:sldMkLst>
          <pc:docMk/>
          <pc:sldMk cId="3838397643" sldId="277"/>
        </pc:sldMkLst>
      </pc:sldChg>
      <pc:sldChg chg="addSp delSp modSp new mod">
        <pc:chgData name="Kevin Nguyen" userId="7e49b9a0-03d5-4f6d-9a7a-28e20e7acc05" providerId="ADAL" clId="{89B303BD-B378-4D55-BDB4-52C7BD21779D}" dt="2024-12-08T21:06:29.661" v="1510" actId="1076"/>
        <pc:sldMkLst>
          <pc:docMk/>
          <pc:sldMk cId="1318168611" sldId="278"/>
        </pc:sldMkLst>
        <pc:spChg chg="del">
          <ac:chgData name="Kevin Nguyen" userId="7e49b9a0-03d5-4f6d-9a7a-28e20e7acc05" providerId="ADAL" clId="{89B303BD-B378-4D55-BDB4-52C7BD21779D}" dt="2024-12-08T21:04:17.173" v="1399"/>
          <ac:spMkLst>
            <pc:docMk/>
            <pc:sldMk cId="1318168611" sldId="278"/>
            <ac:spMk id="2" creationId="{6FD932EB-407D-EB97-B26F-144D94EB831D}"/>
          </ac:spMkLst>
        </pc:spChg>
        <pc:spChg chg="mod">
          <ac:chgData name="Kevin Nguyen" userId="7e49b9a0-03d5-4f6d-9a7a-28e20e7acc05" providerId="ADAL" clId="{89B303BD-B378-4D55-BDB4-52C7BD21779D}" dt="2024-12-08T21:06:01.191" v="1504" actId="20577"/>
          <ac:spMkLst>
            <pc:docMk/>
            <pc:sldMk cId="1318168611" sldId="278"/>
            <ac:spMk id="3" creationId="{068ED060-83AC-B1A9-B2E2-BBEAA9ACBAE3}"/>
          </ac:spMkLst>
        </pc:spChg>
        <pc:spChg chg="add mod">
          <ac:chgData name="Kevin Nguyen" userId="7e49b9a0-03d5-4f6d-9a7a-28e20e7acc05" providerId="ADAL" clId="{89B303BD-B378-4D55-BDB4-52C7BD21779D}" dt="2024-12-08T21:04:17.173" v="1399"/>
          <ac:spMkLst>
            <pc:docMk/>
            <pc:sldMk cId="1318168611" sldId="278"/>
            <ac:spMk id="4" creationId="{C2AB803C-0C76-4E2A-16E2-D2A3701265E9}"/>
          </ac:spMkLst>
        </pc:spChg>
        <pc:picChg chg="add mod">
          <ac:chgData name="Kevin Nguyen" userId="7e49b9a0-03d5-4f6d-9a7a-28e20e7acc05" providerId="ADAL" clId="{89B303BD-B378-4D55-BDB4-52C7BD21779D}" dt="2024-12-08T21:06:29.661" v="1510" actId="1076"/>
          <ac:picMkLst>
            <pc:docMk/>
            <pc:sldMk cId="1318168611" sldId="278"/>
            <ac:picMk id="6" creationId="{26CA87BC-0A44-9206-C327-876002DB8BE6}"/>
          </ac:picMkLst>
        </pc:picChg>
      </pc:sldChg>
      <pc:sldChg chg="addSp delSp modSp new mod">
        <pc:chgData name="Kevin Nguyen" userId="7e49b9a0-03d5-4f6d-9a7a-28e20e7acc05" providerId="ADAL" clId="{89B303BD-B378-4D55-BDB4-52C7BD21779D}" dt="2024-12-08T21:14:49.125" v="1931" actId="1076"/>
        <pc:sldMkLst>
          <pc:docMk/>
          <pc:sldMk cId="2030128972" sldId="279"/>
        </pc:sldMkLst>
        <pc:spChg chg="del">
          <ac:chgData name="Kevin Nguyen" userId="7e49b9a0-03d5-4f6d-9a7a-28e20e7acc05" providerId="ADAL" clId="{89B303BD-B378-4D55-BDB4-52C7BD21779D}" dt="2024-12-08T21:07:21.070" v="1513"/>
          <ac:spMkLst>
            <pc:docMk/>
            <pc:sldMk cId="2030128972" sldId="279"/>
            <ac:spMk id="2" creationId="{424A6CA3-920B-5595-68DE-6EB4732109F6}"/>
          </ac:spMkLst>
        </pc:spChg>
        <pc:spChg chg="mod">
          <ac:chgData name="Kevin Nguyen" userId="7e49b9a0-03d5-4f6d-9a7a-28e20e7acc05" providerId="ADAL" clId="{89B303BD-B378-4D55-BDB4-52C7BD21779D}" dt="2024-12-08T21:12:29.726" v="1883" actId="20577"/>
          <ac:spMkLst>
            <pc:docMk/>
            <pc:sldMk cId="2030128972" sldId="279"/>
            <ac:spMk id="3" creationId="{F8869B88-D1B0-3E75-01AD-8CAEB64C77FC}"/>
          </ac:spMkLst>
        </pc:spChg>
        <pc:spChg chg="add mod">
          <ac:chgData name="Kevin Nguyen" userId="7e49b9a0-03d5-4f6d-9a7a-28e20e7acc05" providerId="ADAL" clId="{89B303BD-B378-4D55-BDB4-52C7BD21779D}" dt="2024-12-08T21:07:31.053" v="1522" actId="20577"/>
          <ac:spMkLst>
            <pc:docMk/>
            <pc:sldMk cId="2030128972" sldId="279"/>
            <ac:spMk id="4" creationId="{2F929B2C-5BE1-D457-9C12-8B4990006896}"/>
          </ac:spMkLst>
        </pc:spChg>
        <pc:picChg chg="add del">
          <ac:chgData name="Kevin Nguyen" userId="7e49b9a0-03d5-4f6d-9a7a-28e20e7acc05" providerId="ADAL" clId="{89B303BD-B378-4D55-BDB4-52C7BD21779D}" dt="2024-12-08T21:10:45.374" v="1740" actId="478"/>
          <ac:picMkLst>
            <pc:docMk/>
            <pc:sldMk cId="2030128972" sldId="279"/>
            <ac:picMk id="6" creationId="{6739B516-91F2-0AB2-4730-98B57424C043}"/>
          </ac:picMkLst>
        </pc:picChg>
        <pc:picChg chg="add del mod">
          <ac:chgData name="Kevin Nguyen" userId="7e49b9a0-03d5-4f6d-9a7a-28e20e7acc05" providerId="ADAL" clId="{89B303BD-B378-4D55-BDB4-52C7BD21779D}" dt="2024-12-08T21:14:29.053" v="1926" actId="478"/>
          <ac:picMkLst>
            <pc:docMk/>
            <pc:sldMk cId="2030128972" sldId="279"/>
            <ac:picMk id="8" creationId="{D2F1CB79-642D-9044-854A-D3C8FADC04AE}"/>
          </ac:picMkLst>
        </pc:picChg>
        <pc:picChg chg="add mod">
          <ac:chgData name="Kevin Nguyen" userId="7e49b9a0-03d5-4f6d-9a7a-28e20e7acc05" providerId="ADAL" clId="{89B303BD-B378-4D55-BDB4-52C7BD21779D}" dt="2024-12-08T21:14:49.125" v="1931" actId="1076"/>
          <ac:picMkLst>
            <pc:docMk/>
            <pc:sldMk cId="2030128972" sldId="279"/>
            <ac:picMk id="10" creationId="{CF039371-A828-66A6-DF05-73229EF1B031}"/>
          </ac:picMkLst>
        </pc:picChg>
      </pc:sldChg>
      <pc:sldChg chg="addSp delSp modSp new mod">
        <pc:chgData name="Kevin Nguyen" userId="7e49b9a0-03d5-4f6d-9a7a-28e20e7acc05" providerId="ADAL" clId="{89B303BD-B378-4D55-BDB4-52C7BD21779D}" dt="2024-12-08T21:14:24.525" v="1925"/>
        <pc:sldMkLst>
          <pc:docMk/>
          <pc:sldMk cId="4082112429" sldId="280"/>
        </pc:sldMkLst>
        <pc:spChg chg="del">
          <ac:chgData name="Kevin Nguyen" userId="7e49b9a0-03d5-4f6d-9a7a-28e20e7acc05" providerId="ADAL" clId="{89B303BD-B378-4D55-BDB4-52C7BD21779D}" dt="2024-12-08T21:07:22.557" v="1514"/>
          <ac:spMkLst>
            <pc:docMk/>
            <pc:sldMk cId="4082112429" sldId="280"/>
            <ac:spMk id="2" creationId="{C304AA94-0150-7F54-5B9E-6023204E430A}"/>
          </ac:spMkLst>
        </pc:spChg>
        <pc:spChg chg="mod">
          <ac:chgData name="Kevin Nguyen" userId="7e49b9a0-03d5-4f6d-9a7a-28e20e7acc05" providerId="ADAL" clId="{89B303BD-B378-4D55-BDB4-52C7BD21779D}" dt="2024-12-08T21:14:15.207" v="1924" actId="14"/>
          <ac:spMkLst>
            <pc:docMk/>
            <pc:sldMk cId="4082112429" sldId="280"/>
            <ac:spMk id="3" creationId="{2884BD94-6399-8B16-5E05-A1BE29880B07}"/>
          </ac:spMkLst>
        </pc:spChg>
        <pc:spChg chg="add mod">
          <ac:chgData name="Kevin Nguyen" userId="7e49b9a0-03d5-4f6d-9a7a-28e20e7acc05" providerId="ADAL" clId="{89B303BD-B378-4D55-BDB4-52C7BD21779D}" dt="2024-12-08T21:07:26.838" v="1518" actId="20577"/>
          <ac:spMkLst>
            <pc:docMk/>
            <pc:sldMk cId="4082112429" sldId="280"/>
            <ac:spMk id="4" creationId="{856596DA-9BA2-633D-4414-87A4C1D3E474}"/>
          </ac:spMkLst>
        </pc:spChg>
        <pc:picChg chg="add mod">
          <ac:chgData name="Kevin Nguyen" userId="7e49b9a0-03d5-4f6d-9a7a-28e20e7acc05" providerId="ADAL" clId="{89B303BD-B378-4D55-BDB4-52C7BD21779D}" dt="2024-12-08T21:14:24.525" v="1925"/>
          <ac:picMkLst>
            <pc:docMk/>
            <pc:sldMk cId="4082112429" sldId="280"/>
            <ac:picMk id="5" creationId="{6054A01D-555C-4971-8007-E9BA710755E5}"/>
          </ac:picMkLst>
        </pc:picChg>
      </pc:sldChg>
      <pc:sldChg chg="addSp delSp modSp new mod">
        <pc:chgData name="Kevin Nguyen" userId="7e49b9a0-03d5-4f6d-9a7a-28e20e7acc05" providerId="ADAL" clId="{89B303BD-B378-4D55-BDB4-52C7BD21779D}" dt="2024-12-08T21:13:46.693" v="1896" actId="1076"/>
        <pc:sldMkLst>
          <pc:docMk/>
          <pc:sldMk cId="1700375916" sldId="281"/>
        </pc:sldMkLst>
        <pc:spChg chg="del">
          <ac:chgData name="Kevin Nguyen" userId="7e49b9a0-03d5-4f6d-9a7a-28e20e7acc05" providerId="ADAL" clId="{89B303BD-B378-4D55-BDB4-52C7BD21779D}" dt="2024-12-08T21:12:40.996" v="1885"/>
          <ac:spMkLst>
            <pc:docMk/>
            <pc:sldMk cId="1700375916" sldId="281"/>
            <ac:spMk id="2" creationId="{D485916F-E891-CE74-225F-662BCE140311}"/>
          </ac:spMkLst>
        </pc:spChg>
        <pc:spChg chg="del mod">
          <ac:chgData name="Kevin Nguyen" userId="7e49b9a0-03d5-4f6d-9a7a-28e20e7acc05" providerId="ADAL" clId="{89B303BD-B378-4D55-BDB4-52C7BD21779D}" dt="2024-12-08T21:13:37.693" v="1892" actId="22"/>
          <ac:spMkLst>
            <pc:docMk/>
            <pc:sldMk cId="1700375916" sldId="281"/>
            <ac:spMk id="3" creationId="{77F1ADD5-0BF1-8B46-6274-20E2B235AFF3}"/>
          </ac:spMkLst>
        </pc:spChg>
        <pc:spChg chg="add mod">
          <ac:chgData name="Kevin Nguyen" userId="7e49b9a0-03d5-4f6d-9a7a-28e20e7acc05" providerId="ADAL" clId="{89B303BD-B378-4D55-BDB4-52C7BD21779D}" dt="2024-12-08T21:12:40.996" v="1885"/>
          <ac:spMkLst>
            <pc:docMk/>
            <pc:sldMk cId="1700375916" sldId="281"/>
            <ac:spMk id="4" creationId="{21354F6B-25FB-FFE2-551A-3CE6F7E99485}"/>
          </ac:spMkLst>
        </pc:spChg>
        <pc:picChg chg="add mod ord">
          <ac:chgData name="Kevin Nguyen" userId="7e49b9a0-03d5-4f6d-9a7a-28e20e7acc05" providerId="ADAL" clId="{89B303BD-B378-4D55-BDB4-52C7BD21779D}" dt="2024-12-08T21:13:46.693" v="1896" actId="1076"/>
          <ac:picMkLst>
            <pc:docMk/>
            <pc:sldMk cId="1700375916" sldId="281"/>
            <ac:picMk id="6" creationId="{6061B6A2-F794-53CB-41C1-D14516FD0519}"/>
          </ac:picMkLst>
        </pc:picChg>
      </pc:sldChg>
      <pc:sldChg chg="addSp delSp modSp new del mod">
        <pc:chgData name="Kevin Nguyen" userId="7e49b9a0-03d5-4f6d-9a7a-28e20e7acc05" providerId="ADAL" clId="{89B303BD-B378-4D55-BDB4-52C7BD21779D}" dt="2024-12-08T21:15:42.657" v="1943" actId="2696"/>
        <pc:sldMkLst>
          <pc:docMk/>
          <pc:sldMk cId="3493454463" sldId="282"/>
        </pc:sldMkLst>
        <pc:spChg chg="del">
          <ac:chgData name="Kevin Nguyen" userId="7e49b9a0-03d5-4f6d-9a7a-28e20e7acc05" providerId="ADAL" clId="{89B303BD-B378-4D55-BDB4-52C7BD21779D}" dt="2024-12-08T21:15:25.037" v="1935"/>
          <ac:spMkLst>
            <pc:docMk/>
            <pc:sldMk cId="3493454463" sldId="282"/>
            <ac:spMk id="2" creationId="{3C4F0A4E-6875-BFED-5CDF-5F58C5B3E6C0}"/>
          </ac:spMkLst>
        </pc:spChg>
        <pc:spChg chg="add mod">
          <ac:chgData name="Kevin Nguyen" userId="7e49b9a0-03d5-4f6d-9a7a-28e20e7acc05" providerId="ADAL" clId="{89B303BD-B378-4D55-BDB4-52C7BD21779D}" dt="2024-12-08T21:15:25.037" v="1935"/>
          <ac:spMkLst>
            <pc:docMk/>
            <pc:sldMk cId="3493454463" sldId="282"/>
            <ac:spMk id="6" creationId="{1335E522-A1DE-4393-0989-4B8B65092A8D}"/>
          </ac:spMkLst>
        </pc:spChg>
        <pc:picChg chg="add mod">
          <ac:chgData name="Kevin Nguyen" userId="7e49b9a0-03d5-4f6d-9a7a-28e20e7acc05" providerId="ADAL" clId="{89B303BD-B378-4D55-BDB4-52C7BD21779D}" dt="2024-12-08T21:15:20.780" v="1934" actId="1076"/>
          <ac:picMkLst>
            <pc:docMk/>
            <pc:sldMk cId="3493454463" sldId="282"/>
            <ac:picMk id="5" creationId="{952CCDC4-9F00-3827-A1AF-1964C7E13BAC}"/>
          </ac:picMkLst>
        </pc:picChg>
      </pc:sldChg>
      <pc:sldChg chg="addSp delSp modSp new">
        <pc:chgData name="Kevin Nguyen" userId="7e49b9a0-03d5-4f6d-9a7a-28e20e7acc05" providerId="ADAL" clId="{89B303BD-B378-4D55-BDB4-52C7BD21779D}" dt="2024-12-08T21:15:39.947" v="1942"/>
        <pc:sldMkLst>
          <pc:docMk/>
          <pc:sldMk cId="1436991487" sldId="283"/>
        </pc:sldMkLst>
        <pc:spChg chg="del">
          <ac:chgData name="Kevin Nguyen" userId="7e49b9a0-03d5-4f6d-9a7a-28e20e7acc05" providerId="ADAL" clId="{89B303BD-B378-4D55-BDB4-52C7BD21779D}" dt="2024-12-08T21:15:39.947" v="1942"/>
          <ac:spMkLst>
            <pc:docMk/>
            <pc:sldMk cId="1436991487" sldId="283"/>
            <ac:spMk id="2" creationId="{5B6C7F34-1298-42EE-85CB-F56A48F971C5}"/>
          </ac:spMkLst>
        </pc:spChg>
        <pc:spChg chg="add mod">
          <ac:chgData name="Kevin Nguyen" userId="7e49b9a0-03d5-4f6d-9a7a-28e20e7acc05" providerId="ADAL" clId="{89B303BD-B378-4D55-BDB4-52C7BD21779D}" dt="2024-12-08T21:15:30.908" v="1938"/>
          <ac:spMkLst>
            <pc:docMk/>
            <pc:sldMk cId="1436991487" sldId="283"/>
            <ac:spMk id="3" creationId="{25274CE3-E02C-70F6-946C-4FE6D93D931E}"/>
          </ac:spMkLst>
        </pc:spChg>
        <pc:spChg chg="add mod">
          <ac:chgData name="Kevin Nguyen" userId="7e49b9a0-03d5-4f6d-9a7a-28e20e7acc05" providerId="ADAL" clId="{89B303BD-B378-4D55-BDB4-52C7BD21779D}" dt="2024-12-08T21:15:39.284" v="1941"/>
          <ac:spMkLst>
            <pc:docMk/>
            <pc:sldMk cId="1436991487" sldId="283"/>
            <ac:spMk id="5" creationId="{2B209974-44EE-CB91-3C93-144C88167BD6}"/>
          </ac:spMkLst>
        </pc:spChg>
        <pc:spChg chg="add mod">
          <ac:chgData name="Kevin Nguyen" userId="7e49b9a0-03d5-4f6d-9a7a-28e20e7acc05" providerId="ADAL" clId="{89B303BD-B378-4D55-BDB4-52C7BD21779D}" dt="2024-12-08T21:15:39.947" v="1942"/>
          <ac:spMkLst>
            <pc:docMk/>
            <pc:sldMk cId="1436991487" sldId="283"/>
            <ac:spMk id="6" creationId="{0C644D55-54A4-CD85-C61C-C9E3137B6843}"/>
          </ac:spMkLst>
        </pc:spChg>
        <pc:picChg chg="add mod">
          <ac:chgData name="Kevin Nguyen" userId="7e49b9a0-03d5-4f6d-9a7a-28e20e7acc05" providerId="ADAL" clId="{89B303BD-B378-4D55-BDB4-52C7BD21779D}" dt="2024-12-08T21:15:33.380" v="1939"/>
          <ac:picMkLst>
            <pc:docMk/>
            <pc:sldMk cId="1436991487" sldId="283"/>
            <ac:picMk id="4" creationId="{DBE1FEB4-7134-B476-5811-3C5DB66156B7}"/>
          </ac:picMkLst>
        </pc:picChg>
      </pc:sldChg>
    </pc:docChg>
  </pc:docChgLst>
  <pc:docChgLst>
    <pc:chgData name="Ondřej Pelant" userId="S::pelo03@vse.cz::2731a78e-03e9-4adf-a5c3-30c6816229c2" providerId="AD" clId="Web-{B3725D35-B2D5-0C8D-1ABF-4D9760CD221A}"/>
    <pc:docChg chg="modSld">
      <pc:chgData name="Ondřej Pelant" userId="S::pelo03@vse.cz::2731a78e-03e9-4adf-a5c3-30c6816229c2" providerId="AD" clId="Web-{B3725D35-B2D5-0C8D-1ABF-4D9760CD221A}" dt="2024-12-09T10:23:19.004" v="79" actId="1076"/>
      <pc:docMkLst>
        <pc:docMk/>
      </pc:docMkLst>
      <pc:sldChg chg="modSp">
        <pc:chgData name="Ondřej Pelant" userId="S::pelo03@vse.cz::2731a78e-03e9-4adf-a5c3-30c6816229c2" providerId="AD" clId="Web-{B3725D35-B2D5-0C8D-1ABF-4D9760CD221A}" dt="2024-12-09T10:17:10.332" v="69" actId="20577"/>
        <pc:sldMkLst>
          <pc:docMk/>
          <pc:sldMk cId="2544084467" sldId="256"/>
        </pc:sldMkLst>
        <pc:spChg chg="mod">
          <ac:chgData name="Ondřej Pelant" userId="S::pelo03@vse.cz::2731a78e-03e9-4adf-a5c3-30c6816229c2" providerId="AD" clId="Web-{B3725D35-B2D5-0C8D-1ABF-4D9760CD221A}" dt="2024-12-09T10:02:58.671" v="26" actId="20577"/>
          <ac:spMkLst>
            <pc:docMk/>
            <pc:sldMk cId="2544084467" sldId="256"/>
            <ac:spMk id="2" creationId="{3A458189-69A4-5247-1BE9-B96249676287}"/>
          </ac:spMkLst>
        </pc:spChg>
        <pc:spChg chg="mod">
          <ac:chgData name="Ondřej Pelant" userId="S::pelo03@vse.cz::2731a78e-03e9-4adf-a5c3-30c6816229c2" providerId="AD" clId="Web-{B3725D35-B2D5-0C8D-1ABF-4D9760CD221A}" dt="2024-12-09T10:17:10.332" v="69" actId="20577"/>
          <ac:spMkLst>
            <pc:docMk/>
            <pc:sldMk cId="2544084467" sldId="256"/>
            <ac:spMk id="3" creationId="{E1807EEF-B695-A7C3-BA34-D3F9B46921AF}"/>
          </ac:spMkLst>
        </pc:spChg>
      </pc:sldChg>
      <pc:sldChg chg="modSp">
        <pc:chgData name="Ondřej Pelant" userId="S::pelo03@vse.cz::2731a78e-03e9-4adf-a5c3-30c6816229c2" providerId="AD" clId="Web-{B3725D35-B2D5-0C8D-1ABF-4D9760CD221A}" dt="2024-12-09T10:02:47.623" v="23" actId="20577"/>
        <pc:sldMkLst>
          <pc:docMk/>
          <pc:sldMk cId="573679387" sldId="260"/>
        </pc:sldMkLst>
        <pc:spChg chg="mod">
          <ac:chgData name="Ondřej Pelant" userId="S::pelo03@vse.cz::2731a78e-03e9-4adf-a5c3-30c6816229c2" providerId="AD" clId="Web-{B3725D35-B2D5-0C8D-1ABF-4D9760CD221A}" dt="2024-12-09T10:02:47.623" v="23" actId="20577"/>
          <ac:spMkLst>
            <pc:docMk/>
            <pc:sldMk cId="573679387" sldId="260"/>
            <ac:spMk id="2" creationId="{060D40CC-B1EC-3525-CA5B-1E29ADDB37F2}"/>
          </ac:spMkLst>
        </pc:spChg>
        <pc:spChg chg="mod">
          <ac:chgData name="Ondřej Pelant" userId="S::pelo03@vse.cz::2731a78e-03e9-4adf-a5c3-30c6816229c2" providerId="AD" clId="Web-{B3725D35-B2D5-0C8D-1ABF-4D9760CD221A}" dt="2024-12-09T10:02:38.810" v="21" actId="20577"/>
          <ac:spMkLst>
            <pc:docMk/>
            <pc:sldMk cId="573679387" sldId="260"/>
            <ac:spMk id="3" creationId="{0AEB1818-EC82-1EBB-0345-AC81E29F12E1}"/>
          </ac:spMkLst>
        </pc:spChg>
      </pc:sldChg>
      <pc:sldChg chg="addSp modSp">
        <pc:chgData name="Ondřej Pelant" userId="S::pelo03@vse.cz::2731a78e-03e9-4adf-a5c3-30c6816229c2" providerId="AD" clId="Web-{B3725D35-B2D5-0C8D-1ABF-4D9760CD221A}" dt="2024-12-09T10:23:19.004" v="79" actId="1076"/>
        <pc:sldMkLst>
          <pc:docMk/>
          <pc:sldMk cId="309985800" sldId="262"/>
        </pc:sldMkLst>
        <pc:spChg chg="mod">
          <ac:chgData name="Ondřej Pelant" userId="S::pelo03@vse.cz::2731a78e-03e9-4adf-a5c3-30c6816229c2" providerId="AD" clId="Web-{B3725D35-B2D5-0C8D-1ABF-4D9760CD221A}" dt="2024-12-09T10:21:34.999" v="74" actId="20577"/>
          <ac:spMkLst>
            <pc:docMk/>
            <pc:sldMk cId="309985800" sldId="262"/>
            <ac:spMk id="3" creationId="{99A2F504-AE86-2AF8-90A6-D4D806F9119F}"/>
          </ac:spMkLst>
        </pc:spChg>
        <pc:picChg chg="add mod">
          <ac:chgData name="Ondřej Pelant" userId="S::pelo03@vse.cz::2731a78e-03e9-4adf-a5c3-30c6816229c2" providerId="AD" clId="Web-{B3725D35-B2D5-0C8D-1ABF-4D9760CD221A}" dt="2024-12-09T10:23:19.004" v="79" actId="1076"/>
          <ac:picMkLst>
            <pc:docMk/>
            <pc:sldMk cId="309985800" sldId="262"/>
            <ac:picMk id="4" creationId="{0C68ADAA-580F-879F-C37D-AFC614E3B02B}"/>
          </ac:picMkLst>
        </pc:picChg>
        <pc:picChg chg="add mod">
          <ac:chgData name="Ondřej Pelant" userId="S::pelo03@vse.cz::2731a78e-03e9-4adf-a5c3-30c6816229c2" providerId="AD" clId="Web-{B3725D35-B2D5-0C8D-1ABF-4D9760CD221A}" dt="2024-12-09T10:23:14.175" v="78" actId="1076"/>
          <ac:picMkLst>
            <pc:docMk/>
            <pc:sldMk cId="309985800" sldId="262"/>
            <ac:picMk id="5" creationId="{42706AA5-2148-D0A0-560B-16D2EDBA3276}"/>
          </ac:picMkLst>
        </pc:picChg>
      </pc:sldChg>
    </pc:docChg>
  </pc:docChgLst>
  <pc:docChgLst>
    <pc:chgData name="Václav Milata" userId="S::milv05@vse.cz::7fe8cb8e-f51e-471a-a3f0-ecc6a25e9de6" providerId="AD" clId="Web-{3E9E8250-1903-0525-6476-B8B605F30248}"/>
    <pc:docChg chg="modSld">
      <pc:chgData name="Václav Milata" userId="S::milv05@vse.cz::7fe8cb8e-f51e-471a-a3f0-ecc6a25e9de6" providerId="AD" clId="Web-{3E9E8250-1903-0525-6476-B8B605F30248}" dt="2024-12-10T21:30:15.571" v="31" actId="20577"/>
      <pc:docMkLst>
        <pc:docMk/>
      </pc:docMkLst>
      <pc:sldChg chg="modSp">
        <pc:chgData name="Václav Milata" userId="S::milv05@vse.cz::7fe8cb8e-f51e-471a-a3f0-ecc6a25e9de6" providerId="AD" clId="Web-{3E9E8250-1903-0525-6476-B8B605F30248}" dt="2024-12-10T21:27:01.861" v="23" actId="20577"/>
        <pc:sldMkLst>
          <pc:docMk/>
          <pc:sldMk cId="2206084285" sldId="291"/>
        </pc:sldMkLst>
        <pc:spChg chg="mod">
          <ac:chgData name="Václav Milata" userId="S::milv05@vse.cz::7fe8cb8e-f51e-471a-a3f0-ecc6a25e9de6" providerId="AD" clId="Web-{3E9E8250-1903-0525-6476-B8B605F30248}" dt="2024-12-10T21:27:01.861" v="23" actId="20577"/>
          <ac:spMkLst>
            <pc:docMk/>
            <pc:sldMk cId="2206084285" sldId="291"/>
            <ac:spMk id="3" creationId="{B0A825BB-3B19-B0D8-4EAE-48104B93D452}"/>
          </ac:spMkLst>
        </pc:spChg>
      </pc:sldChg>
      <pc:sldChg chg="modSp">
        <pc:chgData name="Václav Milata" userId="S::milv05@vse.cz::7fe8cb8e-f51e-471a-a3f0-ecc6a25e9de6" providerId="AD" clId="Web-{3E9E8250-1903-0525-6476-B8B605F30248}" dt="2024-12-10T21:30:15.571" v="31" actId="20577"/>
        <pc:sldMkLst>
          <pc:docMk/>
          <pc:sldMk cId="1656454618" sldId="296"/>
        </pc:sldMkLst>
        <pc:spChg chg="mod">
          <ac:chgData name="Václav Milata" userId="S::milv05@vse.cz::7fe8cb8e-f51e-471a-a3f0-ecc6a25e9de6" providerId="AD" clId="Web-{3E9E8250-1903-0525-6476-B8B605F30248}" dt="2024-12-10T21:30:15.571" v="31" actId="20577"/>
          <ac:spMkLst>
            <pc:docMk/>
            <pc:sldMk cId="1656454618" sldId="296"/>
            <ac:spMk id="8" creationId="{FA60D2EB-D1B9-6A27-BBDA-7ED8C75D5FFF}"/>
          </ac:spMkLst>
        </pc:spChg>
      </pc:sldChg>
    </pc:docChg>
  </pc:docChgLst>
  <pc:docChgLst>
    <pc:chgData name="Simon Deutsch" userId="S::deus01@vse.cz::c920cd0f-7e32-42a8-be7f-f56a36de911d" providerId="AD" clId="Web-{02E2ECF4-8EAD-232E-5E41-75D9D0F8366A}"/>
    <pc:docChg chg="addSld modSld">
      <pc:chgData name="Simon Deutsch" userId="S::deus01@vse.cz::c920cd0f-7e32-42a8-be7f-f56a36de911d" providerId="AD" clId="Web-{02E2ECF4-8EAD-232E-5E41-75D9D0F8366A}" dt="2024-12-09T09:11:38.865" v="26" actId="20577"/>
      <pc:docMkLst>
        <pc:docMk/>
      </pc:docMkLst>
      <pc:sldChg chg="modSp">
        <pc:chgData name="Simon Deutsch" userId="S::deus01@vse.cz::c920cd0f-7e32-42a8-be7f-f56a36de911d" providerId="AD" clId="Web-{02E2ECF4-8EAD-232E-5E41-75D9D0F8366A}" dt="2024-12-09T08:57:47.514" v="2" actId="20577"/>
        <pc:sldMkLst>
          <pc:docMk/>
          <pc:sldMk cId="309985800" sldId="262"/>
        </pc:sldMkLst>
        <pc:spChg chg="mod">
          <ac:chgData name="Simon Deutsch" userId="S::deus01@vse.cz::c920cd0f-7e32-42a8-be7f-f56a36de911d" providerId="AD" clId="Web-{02E2ECF4-8EAD-232E-5E41-75D9D0F8366A}" dt="2024-12-09T08:57:47.514" v="2" actId="20577"/>
          <ac:spMkLst>
            <pc:docMk/>
            <pc:sldMk cId="309985800" sldId="262"/>
            <ac:spMk id="3" creationId="{99A2F504-AE86-2AF8-90A6-D4D806F9119F}"/>
          </ac:spMkLst>
        </pc:spChg>
      </pc:sldChg>
      <pc:sldChg chg="modSp">
        <pc:chgData name="Simon Deutsch" userId="S::deus01@vse.cz::c920cd0f-7e32-42a8-be7f-f56a36de911d" providerId="AD" clId="Web-{02E2ECF4-8EAD-232E-5E41-75D9D0F8366A}" dt="2024-12-09T09:11:38.865" v="26" actId="20577"/>
        <pc:sldMkLst>
          <pc:docMk/>
          <pc:sldMk cId="3119602519" sldId="263"/>
        </pc:sldMkLst>
        <pc:spChg chg="mod">
          <ac:chgData name="Simon Deutsch" userId="S::deus01@vse.cz::c920cd0f-7e32-42a8-be7f-f56a36de911d" providerId="AD" clId="Web-{02E2ECF4-8EAD-232E-5E41-75D9D0F8366A}" dt="2024-12-09T09:11:38.865" v="26" actId="20577"/>
          <ac:spMkLst>
            <pc:docMk/>
            <pc:sldMk cId="3119602519" sldId="263"/>
            <ac:spMk id="2" creationId="{30CA3437-86C5-D2E1-1FF1-509B7F7A3CA1}"/>
          </ac:spMkLst>
        </pc:spChg>
      </pc:sldChg>
      <pc:sldChg chg="modSp new">
        <pc:chgData name="Simon Deutsch" userId="S::deus01@vse.cz::c920cd0f-7e32-42a8-be7f-f56a36de911d" providerId="AD" clId="Web-{02E2ECF4-8EAD-232E-5E41-75D9D0F8366A}" dt="2024-12-09T09:05:41.949" v="22" actId="20577"/>
        <pc:sldMkLst>
          <pc:docMk/>
          <pc:sldMk cId="2110851744" sldId="284"/>
        </pc:sldMkLst>
        <pc:spChg chg="mod">
          <ac:chgData name="Simon Deutsch" userId="S::deus01@vse.cz::c920cd0f-7e32-42a8-be7f-f56a36de911d" providerId="AD" clId="Web-{02E2ECF4-8EAD-232E-5E41-75D9D0F8366A}" dt="2024-12-09T09:05:41.949" v="22" actId="20577"/>
          <ac:spMkLst>
            <pc:docMk/>
            <pc:sldMk cId="2110851744" sldId="284"/>
            <ac:spMk id="2" creationId="{B9D6B00D-B7DB-85C2-5E9F-14ED006CFEFB}"/>
          </ac:spMkLst>
        </pc:spChg>
      </pc:sldChg>
    </pc:docChg>
  </pc:docChgLst>
  <pc:docChgLst>
    <pc:chgData name="Daniel Vondra" userId="S::vond10@vse.cz::a565304e-b22c-4425-a237-55e8e9ae70c3" providerId="AD" clId="Web-{9B131F56-B453-446D-AEE6-2B347A853F7A}"/>
    <pc:docChg chg="modSld">
      <pc:chgData name="Daniel Vondra" userId="S::vond10@vse.cz::a565304e-b22c-4425-a237-55e8e9ae70c3" providerId="AD" clId="Web-{9B131F56-B453-446D-AEE6-2B347A853F7A}" dt="2024-12-10T09:00:04.295" v="0"/>
      <pc:docMkLst>
        <pc:docMk/>
      </pc:docMkLst>
      <pc:sldChg chg="addSp modSp mod setBg">
        <pc:chgData name="Daniel Vondra" userId="S::vond10@vse.cz::a565304e-b22c-4425-a237-55e8e9ae70c3" providerId="AD" clId="Web-{9B131F56-B453-446D-AEE6-2B347A853F7A}" dt="2024-12-10T09:00:04.295" v="0"/>
        <pc:sldMkLst>
          <pc:docMk/>
          <pc:sldMk cId="3418546645" sldId="267"/>
        </pc:sldMkLst>
        <pc:spChg chg="mod">
          <ac:chgData name="Daniel Vondra" userId="S::vond10@vse.cz::a565304e-b22c-4425-a237-55e8e9ae70c3" providerId="AD" clId="Web-{9B131F56-B453-446D-AEE6-2B347A853F7A}" dt="2024-12-10T09:00:04.295" v="0"/>
          <ac:spMkLst>
            <pc:docMk/>
            <pc:sldMk cId="3418546645" sldId="267"/>
            <ac:spMk id="2" creationId="{828AD90F-E09B-AB62-FF67-0D954CB046BC}"/>
          </ac:spMkLst>
        </pc:spChg>
        <pc:spChg chg="mod">
          <ac:chgData name="Daniel Vondra" userId="S::vond10@vse.cz::a565304e-b22c-4425-a237-55e8e9ae70c3" providerId="AD" clId="Web-{9B131F56-B453-446D-AEE6-2B347A853F7A}" dt="2024-12-10T09:00:04.295" v="0"/>
          <ac:spMkLst>
            <pc:docMk/>
            <pc:sldMk cId="3418546645" sldId="267"/>
            <ac:spMk id="3" creationId="{BEC71271-8835-2AAC-6A97-C12D78AAB26E}"/>
          </ac:spMkLst>
        </pc:spChg>
        <pc:spChg chg="add">
          <ac:chgData name="Daniel Vondra" userId="S::vond10@vse.cz::a565304e-b22c-4425-a237-55e8e9ae70c3" providerId="AD" clId="Web-{9B131F56-B453-446D-AEE6-2B347A853F7A}" dt="2024-12-10T09:00:04.295" v="0"/>
          <ac:spMkLst>
            <pc:docMk/>
            <pc:sldMk cId="3418546645" sldId="267"/>
            <ac:spMk id="8" creationId="{B6CDA21F-E7AF-4C75-8395-33F58D5B0E45}"/>
          </ac:spMkLst>
        </pc:spChg>
        <pc:spChg chg="add">
          <ac:chgData name="Daniel Vondra" userId="S::vond10@vse.cz::a565304e-b22c-4425-a237-55e8e9ae70c3" providerId="AD" clId="Web-{9B131F56-B453-446D-AEE6-2B347A853F7A}" dt="2024-12-10T09:00:04.295" v="0"/>
          <ac:spMkLst>
            <pc:docMk/>
            <pc:sldMk cId="3418546645" sldId="267"/>
            <ac:spMk id="15" creationId="{D5B0017B-2ECA-49AF-B397-DC140825DF8D}"/>
          </ac:spMkLst>
        </pc:spChg>
        <pc:grpChg chg="add">
          <ac:chgData name="Daniel Vondra" userId="S::vond10@vse.cz::a565304e-b22c-4425-a237-55e8e9ae70c3" providerId="AD" clId="Web-{9B131F56-B453-446D-AEE6-2B347A853F7A}" dt="2024-12-10T09:00:04.295" v="0"/>
          <ac:grpSpMkLst>
            <pc:docMk/>
            <pc:sldMk cId="3418546645" sldId="267"/>
            <ac:grpSpMk id="10" creationId="{AE1C45F0-260A-458C-96ED-C1F6D2151219}"/>
          </ac:grpSpMkLst>
        </pc:grpChg>
        <pc:cxnChg chg="add">
          <ac:chgData name="Daniel Vondra" userId="S::vond10@vse.cz::a565304e-b22c-4425-a237-55e8e9ae70c3" providerId="AD" clId="Web-{9B131F56-B453-446D-AEE6-2B347A853F7A}" dt="2024-12-10T09:00:04.295" v="0"/>
          <ac:cxnSpMkLst>
            <pc:docMk/>
            <pc:sldMk cId="3418546645" sldId="267"/>
            <ac:cxnSpMk id="17" creationId="{6CF1BAF6-AD41-4082-B212-8A1F9A2E8779}"/>
          </ac:cxnSpMkLst>
        </pc:cxnChg>
      </pc:sldChg>
    </pc:docChg>
  </pc:docChgLst>
  <pc:docChgLst>
    <pc:chgData name="Daniel Vondra" userId="S::vond10@vse.cz::a565304e-b22c-4425-a237-55e8e9ae70c3" providerId="AD" clId="Web-{666E8454-1E74-2E32-CDE0-A8D2E86C26E5}"/>
    <pc:docChg chg="addSld modSld sldOrd">
      <pc:chgData name="Daniel Vondra" userId="S::vond10@vse.cz::a565304e-b22c-4425-a237-55e8e9ae70c3" providerId="AD" clId="Web-{666E8454-1E74-2E32-CDE0-A8D2E86C26E5}" dt="2024-11-30T14:50:32.412" v="226" actId="1076"/>
      <pc:docMkLst>
        <pc:docMk/>
      </pc:docMkLst>
      <pc:sldChg chg="modSp">
        <pc:chgData name="Daniel Vondra" userId="S::vond10@vse.cz::a565304e-b22c-4425-a237-55e8e9ae70c3" providerId="AD" clId="Web-{666E8454-1E74-2E32-CDE0-A8D2E86C26E5}" dt="2024-11-30T14:20:16.114" v="0" actId="20577"/>
        <pc:sldMkLst>
          <pc:docMk/>
          <pc:sldMk cId="2544084467" sldId="256"/>
        </pc:sldMkLst>
        <pc:spChg chg="mod">
          <ac:chgData name="Daniel Vondra" userId="S::vond10@vse.cz::a565304e-b22c-4425-a237-55e8e9ae70c3" providerId="AD" clId="Web-{666E8454-1E74-2E32-CDE0-A8D2E86C26E5}" dt="2024-11-30T14:20:16.114" v="0" actId="20577"/>
          <ac:spMkLst>
            <pc:docMk/>
            <pc:sldMk cId="2544084467" sldId="256"/>
            <ac:spMk id="3" creationId="{E1807EEF-B695-A7C3-BA34-D3F9B46921AF}"/>
          </ac:spMkLst>
        </pc:spChg>
      </pc:sldChg>
      <pc:sldChg chg="modSp">
        <pc:chgData name="Daniel Vondra" userId="S::vond10@vse.cz::a565304e-b22c-4425-a237-55e8e9ae70c3" providerId="AD" clId="Web-{666E8454-1E74-2E32-CDE0-A8D2E86C26E5}" dt="2024-11-30T14:44:40.169" v="167" actId="20577"/>
        <pc:sldMkLst>
          <pc:docMk/>
          <pc:sldMk cId="1571294544" sldId="265"/>
        </pc:sldMkLst>
        <pc:spChg chg="mod">
          <ac:chgData name="Daniel Vondra" userId="S::vond10@vse.cz::a565304e-b22c-4425-a237-55e8e9ae70c3" providerId="AD" clId="Web-{666E8454-1E74-2E32-CDE0-A8D2E86C26E5}" dt="2024-11-30T14:44:40.169" v="167" actId="20577"/>
          <ac:spMkLst>
            <pc:docMk/>
            <pc:sldMk cId="1571294544" sldId="265"/>
            <ac:spMk id="2" creationId="{46305ED8-73A0-CF46-955F-519DC63A3B8A}"/>
          </ac:spMkLst>
        </pc:spChg>
        <pc:spChg chg="mod">
          <ac:chgData name="Daniel Vondra" userId="S::vond10@vse.cz::a565304e-b22c-4425-a237-55e8e9ae70c3" providerId="AD" clId="Web-{666E8454-1E74-2E32-CDE0-A8D2E86C26E5}" dt="2024-11-30T14:43:51.293" v="152" actId="20577"/>
          <ac:spMkLst>
            <pc:docMk/>
            <pc:sldMk cId="1571294544" sldId="265"/>
            <ac:spMk id="3" creationId="{930A2DA9-A83F-E0FA-0D3B-A927136F2439}"/>
          </ac:spMkLst>
        </pc:spChg>
      </pc:sldChg>
      <pc:sldChg chg="ord">
        <pc:chgData name="Daniel Vondra" userId="S::vond10@vse.cz::a565304e-b22c-4425-a237-55e8e9ae70c3" providerId="AD" clId="Web-{666E8454-1E74-2E32-CDE0-A8D2E86C26E5}" dt="2024-11-30T14:31:14.273" v="1"/>
        <pc:sldMkLst>
          <pc:docMk/>
          <pc:sldMk cId="3040182010" sldId="266"/>
        </pc:sldMkLst>
      </pc:sldChg>
      <pc:sldChg chg="addSp delSp modSp new">
        <pc:chgData name="Daniel Vondra" userId="S::vond10@vse.cz::a565304e-b22c-4425-a237-55e8e9ae70c3" providerId="AD" clId="Web-{666E8454-1E74-2E32-CDE0-A8D2E86C26E5}" dt="2024-11-30T14:50:32.412" v="226" actId="1076"/>
        <pc:sldMkLst>
          <pc:docMk/>
          <pc:sldMk cId="3683225222" sldId="268"/>
        </pc:sldMkLst>
        <pc:spChg chg="mod">
          <ac:chgData name="Daniel Vondra" userId="S::vond10@vse.cz::a565304e-b22c-4425-a237-55e8e9ae70c3" providerId="AD" clId="Web-{666E8454-1E74-2E32-CDE0-A8D2E86C26E5}" dt="2024-11-30T14:45:15.873" v="202" actId="20577"/>
          <ac:spMkLst>
            <pc:docMk/>
            <pc:sldMk cId="3683225222" sldId="268"/>
            <ac:spMk id="2" creationId="{DAA3D283-A617-7FC5-6762-25DC56CCDAB0}"/>
          </ac:spMkLst>
        </pc:spChg>
        <pc:spChg chg="mod">
          <ac:chgData name="Daniel Vondra" userId="S::vond10@vse.cz::a565304e-b22c-4425-a237-55e8e9ae70c3" providerId="AD" clId="Web-{666E8454-1E74-2E32-CDE0-A8D2E86C26E5}" dt="2024-11-30T14:49:24.192" v="219" actId="20577"/>
          <ac:spMkLst>
            <pc:docMk/>
            <pc:sldMk cId="3683225222" sldId="268"/>
            <ac:spMk id="3" creationId="{D5F6FD74-D984-2386-917A-48E9E82D4AA5}"/>
          </ac:spMkLst>
        </pc:spChg>
        <pc:picChg chg="add mod">
          <ac:chgData name="Daniel Vondra" userId="S::vond10@vse.cz::a565304e-b22c-4425-a237-55e8e9ae70c3" providerId="AD" clId="Web-{666E8454-1E74-2E32-CDE0-A8D2E86C26E5}" dt="2024-11-30T14:50:32.412" v="226" actId="1076"/>
          <ac:picMkLst>
            <pc:docMk/>
            <pc:sldMk cId="3683225222" sldId="268"/>
            <ac:picMk id="5" creationId="{081BE5AE-1806-7AC6-2FE2-D593C81002C8}"/>
          </ac:picMkLst>
        </pc:picChg>
      </pc:sldChg>
    </pc:docChg>
  </pc:docChgLst>
  <pc:docChgLst>
    <pc:chgData name="Daniel Vondra" userId="S::vond10@vse.cz::a565304e-b22c-4425-a237-55e8e9ae70c3" providerId="AD" clId="Web-{8988B5DF-B2EC-4B6C-AA32-D370FE83DC08}"/>
    <pc:docChg chg="modSld">
      <pc:chgData name="Daniel Vondra" userId="S::vond10@vse.cz::a565304e-b22c-4425-a237-55e8e9ae70c3" providerId="AD" clId="Web-{8988B5DF-B2EC-4B6C-AA32-D370FE83DC08}" dt="2024-12-09T11:22:28.239" v="187" actId="20577"/>
      <pc:docMkLst>
        <pc:docMk/>
      </pc:docMkLst>
      <pc:sldChg chg="modSp">
        <pc:chgData name="Daniel Vondra" userId="S::vond10@vse.cz::a565304e-b22c-4425-a237-55e8e9ae70c3" providerId="AD" clId="Web-{8988B5DF-B2EC-4B6C-AA32-D370FE83DC08}" dt="2024-12-09T11:22:28.239" v="187" actId="20577"/>
        <pc:sldMkLst>
          <pc:docMk/>
          <pc:sldMk cId="3418546645" sldId="267"/>
        </pc:sldMkLst>
        <pc:spChg chg="mod">
          <ac:chgData name="Daniel Vondra" userId="S::vond10@vse.cz::a565304e-b22c-4425-a237-55e8e9ae70c3" providerId="AD" clId="Web-{8988B5DF-B2EC-4B6C-AA32-D370FE83DC08}" dt="2024-12-09T11:22:28.239" v="187" actId="20577"/>
          <ac:spMkLst>
            <pc:docMk/>
            <pc:sldMk cId="3418546645" sldId="267"/>
            <ac:spMk id="3" creationId="{BEC71271-8835-2AAC-6A97-C12D78AAB26E}"/>
          </ac:spMkLst>
        </pc:spChg>
      </pc:sldChg>
      <pc:sldChg chg="modSp">
        <pc:chgData name="Daniel Vondra" userId="S::vond10@vse.cz::a565304e-b22c-4425-a237-55e8e9ae70c3" providerId="AD" clId="Web-{8988B5DF-B2EC-4B6C-AA32-D370FE83DC08}" dt="2024-12-09T11:05:05.890" v="78" actId="20577"/>
        <pc:sldMkLst>
          <pc:docMk/>
          <pc:sldMk cId="3447813977" sldId="270"/>
        </pc:sldMkLst>
        <pc:spChg chg="mod">
          <ac:chgData name="Daniel Vondra" userId="S::vond10@vse.cz::a565304e-b22c-4425-a237-55e8e9ae70c3" providerId="AD" clId="Web-{8988B5DF-B2EC-4B6C-AA32-D370FE83DC08}" dt="2024-12-09T11:05:05.890" v="78" actId="20577"/>
          <ac:spMkLst>
            <pc:docMk/>
            <pc:sldMk cId="3447813977" sldId="270"/>
            <ac:spMk id="3" creationId="{726B3144-8B11-DD6F-55CC-296BD8091B4F}"/>
          </ac:spMkLst>
        </pc:spChg>
      </pc:sldChg>
    </pc:docChg>
  </pc:docChgLst>
  <pc:docChgLst>
    <pc:chgData name="Simon Deutsch" userId="S::deus01@vse.cz::c920cd0f-7e32-42a8-be7f-f56a36de911d" providerId="AD" clId="Web-{64EF4D7C-387D-7E27-46B3-540AE422D311}"/>
    <pc:docChg chg="addSld delSld modSld sldOrd">
      <pc:chgData name="Simon Deutsch" userId="S::deus01@vse.cz::c920cd0f-7e32-42a8-be7f-f56a36de911d" providerId="AD" clId="Web-{64EF4D7C-387D-7E27-46B3-540AE422D311}" dt="2024-11-30T15:13:10.806" v="378" actId="20577"/>
      <pc:docMkLst>
        <pc:docMk/>
      </pc:docMkLst>
      <pc:sldChg chg="modSp new del">
        <pc:chgData name="Simon Deutsch" userId="S::deus01@vse.cz::c920cd0f-7e32-42a8-be7f-f56a36de911d" providerId="AD" clId="Web-{64EF4D7C-387D-7E27-46B3-540AE422D311}" dt="2024-11-30T14:21:38.923" v="16"/>
        <pc:sldMkLst>
          <pc:docMk/>
          <pc:sldMk cId="69432359" sldId="257"/>
        </pc:sldMkLst>
      </pc:sldChg>
      <pc:sldChg chg="modSp new">
        <pc:chgData name="Simon Deutsch" userId="S::deus01@vse.cz::c920cd0f-7e32-42a8-be7f-f56a36de911d" providerId="AD" clId="Web-{64EF4D7C-387D-7E27-46B3-540AE422D311}" dt="2024-11-30T14:22:22.783" v="20" actId="20577"/>
        <pc:sldMkLst>
          <pc:docMk/>
          <pc:sldMk cId="429187061" sldId="258"/>
        </pc:sldMkLst>
      </pc:sldChg>
      <pc:sldChg chg="modSp new">
        <pc:chgData name="Simon Deutsch" userId="S::deus01@vse.cz::c920cd0f-7e32-42a8-be7f-f56a36de911d" providerId="AD" clId="Web-{64EF4D7C-387D-7E27-46B3-540AE422D311}" dt="2024-11-30T14:23:34.551" v="55" actId="20577"/>
        <pc:sldMkLst>
          <pc:docMk/>
          <pc:sldMk cId="1987238873" sldId="259"/>
        </pc:sldMkLst>
      </pc:sldChg>
      <pc:sldChg chg="modSp new">
        <pc:chgData name="Simon Deutsch" userId="S::deus01@vse.cz::c920cd0f-7e32-42a8-be7f-f56a36de911d" providerId="AD" clId="Web-{64EF4D7C-387D-7E27-46B3-540AE422D311}" dt="2024-11-30T14:39:25.218" v="267" actId="20577"/>
        <pc:sldMkLst>
          <pc:docMk/>
          <pc:sldMk cId="573679387" sldId="260"/>
        </pc:sldMkLst>
        <pc:spChg chg="mod">
          <ac:chgData name="Simon Deutsch" userId="S::deus01@vse.cz::c920cd0f-7e32-42a8-be7f-f56a36de911d" providerId="AD" clId="Web-{64EF4D7C-387D-7E27-46B3-540AE422D311}" dt="2024-11-30T14:23:38.629" v="59" actId="20577"/>
          <ac:spMkLst>
            <pc:docMk/>
            <pc:sldMk cId="573679387" sldId="260"/>
            <ac:spMk id="2" creationId="{060D40CC-B1EC-3525-CA5B-1E29ADDB37F2}"/>
          </ac:spMkLst>
        </pc:spChg>
        <pc:spChg chg="mod">
          <ac:chgData name="Simon Deutsch" userId="S::deus01@vse.cz::c920cd0f-7e32-42a8-be7f-f56a36de911d" providerId="AD" clId="Web-{64EF4D7C-387D-7E27-46B3-540AE422D311}" dt="2024-11-30T14:39:25.218" v="267" actId="20577"/>
          <ac:spMkLst>
            <pc:docMk/>
            <pc:sldMk cId="573679387" sldId="260"/>
            <ac:spMk id="3" creationId="{0AEB1818-EC82-1EBB-0345-AC81E29F12E1}"/>
          </ac:spMkLst>
        </pc:spChg>
      </pc:sldChg>
      <pc:sldChg chg="modSp new del">
        <pc:chgData name="Simon Deutsch" userId="S::deus01@vse.cz::c920cd0f-7e32-42a8-be7f-f56a36de911d" providerId="AD" clId="Web-{64EF4D7C-387D-7E27-46B3-540AE422D311}" dt="2024-11-30T14:22:53.112" v="40"/>
        <pc:sldMkLst>
          <pc:docMk/>
          <pc:sldMk cId="1974181235" sldId="260"/>
        </pc:sldMkLst>
      </pc:sldChg>
      <pc:sldChg chg="modSp new">
        <pc:chgData name="Simon Deutsch" userId="S::deus01@vse.cz::c920cd0f-7e32-42a8-be7f-f56a36de911d" providerId="AD" clId="Web-{64EF4D7C-387D-7E27-46B3-540AE422D311}" dt="2024-11-30T14:29:27.482" v="152" actId="20577"/>
        <pc:sldMkLst>
          <pc:docMk/>
          <pc:sldMk cId="926619986" sldId="261"/>
        </pc:sldMkLst>
      </pc:sldChg>
      <pc:sldChg chg="modSp new">
        <pc:chgData name="Simon Deutsch" userId="S::deus01@vse.cz::c920cd0f-7e32-42a8-be7f-f56a36de911d" providerId="AD" clId="Web-{64EF4D7C-387D-7E27-46B3-540AE422D311}" dt="2024-11-30T14:39:43.202" v="269" actId="20577"/>
        <pc:sldMkLst>
          <pc:docMk/>
          <pc:sldMk cId="309985800" sldId="262"/>
        </pc:sldMkLst>
        <pc:spChg chg="mod">
          <ac:chgData name="Simon Deutsch" userId="S::deus01@vse.cz::c920cd0f-7e32-42a8-be7f-f56a36de911d" providerId="AD" clId="Web-{64EF4D7C-387D-7E27-46B3-540AE422D311}" dt="2024-11-30T14:39:42.046" v="268" actId="20577"/>
          <ac:spMkLst>
            <pc:docMk/>
            <pc:sldMk cId="309985800" sldId="262"/>
            <ac:spMk id="2" creationId="{B0EF2FF9-1ADC-5CD4-AF21-68489979A019}"/>
          </ac:spMkLst>
        </pc:spChg>
        <pc:spChg chg="mod">
          <ac:chgData name="Simon Deutsch" userId="S::deus01@vse.cz::c920cd0f-7e32-42a8-be7f-f56a36de911d" providerId="AD" clId="Web-{64EF4D7C-387D-7E27-46B3-540AE422D311}" dt="2024-11-30T14:39:43.202" v="269" actId="20577"/>
          <ac:spMkLst>
            <pc:docMk/>
            <pc:sldMk cId="309985800" sldId="262"/>
            <ac:spMk id="3" creationId="{99A2F504-AE86-2AF8-90A6-D4D806F9119F}"/>
          </ac:spMkLst>
        </pc:spChg>
      </pc:sldChg>
      <pc:sldChg chg="modSp new">
        <pc:chgData name="Simon Deutsch" userId="S::deus01@vse.cz::c920cd0f-7e32-42a8-be7f-f56a36de911d" providerId="AD" clId="Web-{64EF4D7C-387D-7E27-46B3-540AE422D311}" dt="2024-11-30T15:13:10.806" v="378" actId="20577"/>
        <pc:sldMkLst>
          <pc:docMk/>
          <pc:sldMk cId="3119602519" sldId="263"/>
        </pc:sldMkLst>
        <pc:spChg chg="mod">
          <ac:chgData name="Simon Deutsch" userId="S::deus01@vse.cz::c920cd0f-7e32-42a8-be7f-f56a36de911d" providerId="AD" clId="Web-{64EF4D7C-387D-7E27-46B3-540AE422D311}" dt="2024-11-30T14:25:14.007" v="84" actId="20577"/>
          <ac:spMkLst>
            <pc:docMk/>
            <pc:sldMk cId="3119602519" sldId="263"/>
            <ac:spMk id="2" creationId="{30CA3437-86C5-D2E1-1FF1-509B7F7A3CA1}"/>
          </ac:spMkLst>
        </pc:spChg>
        <pc:spChg chg="mod">
          <ac:chgData name="Simon Deutsch" userId="S::deus01@vse.cz::c920cd0f-7e32-42a8-be7f-f56a36de911d" providerId="AD" clId="Web-{64EF4D7C-387D-7E27-46B3-540AE422D311}" dt="2024-11-30T15:13:10.806" v="378" actId="20577"/>
          <ac:spMkLst>
            <pc:docMk/>
            <pc:sldMk cId="3119602519" sldId="263"/>
            <ac:spMk id="3" creationId="{A6E86287-CC3E-7534-36DC-6463C91192BE}"/>
          </ac:spMkLst>
        </pc:spChg>
      </pc:sldChg>
      <pc:sldChg chg="modSp new">
        <pc:chgData name="Simon Deutsch" userId="S::deus01@vse.cz::c920cd0f-7e32-42a8-be7f-f56a36de911d" providerId="AD" clId="Web-{64EF4D7C-387D-7E27-46B3-540AE422D311}" dt="2024-11-30T14:26:12.274" v="120" actId="20577"/>
        <pc:sldMkLst>
          <pc:docMk/>
          <pc:sldMk cId="4195453638" sldId="264"/>
        </pc:sldMkLst>
        <pc:spChg chg="mod">
          <ac:chgData name="Simon Deutsch" userId="S::deus01@vse.cz::c920cd0f-7e32-42a8-be7f-f56a36de911d" providerId="AD" clId="Web-{64EF4D7C-387D-7E27-46B3-540AE422D311}" dt="2024-11-30T14:26:12.274" v="120" actId="20577"/>
          <ac:spMkLst>
            <pc:docMk/>
            <pc:sldMk cId="4195453638" sldId="264"/>
            <ac:spMk id="2" creationId="{7AEB981F-6121-8AC7-D03A-41CDB88AF966}"/>
          </ac:spMkLst>
        </pc:spChg>
      </pc:sldChg>
      <pc:sldChg chg="modSp new">
        <pc:chgData name="Simon Deutsch" userId="S::deus01@vse.cz::c920cd0f-7e32-42a8-be7f-f56a36de911d" providerId="AD" clId="Web-{64EF4D7C-387D-7E27-46B3-540AE422D311}" dt="2024-11-30T14:26:32.540" v="134" actId="20577"/>
        <pc:sldMkLst>
          <pc:docMk/>
          <pc:sldMk cId="1571294544" sldId="265"/>
        </pc:sldMkLst>
        <pc:spChg chg="mod">
          <ac:chgData name="Simon Deutsch" userId="S::deus01@vse.cz::c920cd0f-7e32-42a8-be7f-f56a36de911d" providerId="AD" clId="Web-{64EF4D7C-387D-7E27-46B3-540AE422D311}" dt="2024-11-30T14:26:32.540" v="134" actId="20577"/>
          <ac:spMkLst>
            <pc:docMk/>
            <pc:sldMk cId="1571294544" sldId="265"/>
            <ac:spMk id="2" creationId="{46305ED8-73A0-CF46-955F-519DC63A3B8A}"/>
          </ac:spMkLst>
        </pc:spChg>
      </pc:sldChg>
      <pc:sldChg chg="modSp new">
        <pc:chgData name="Simon Deutsch" userId="S::deus01@vse.cz::c920cd0f-7e32-42a8-be7f-f56a36de911d" providerId="AD" clId="Web-{64EF4D7C-387D-7E27-46B3-540AE422D311}" dt="2024-11-30T14:26:46.509" v="142" actId="20577"/>
        <pc:sldMkLst>
          <pc:docMk/>
          <pc:sldMk cId="3040182010" sldId="266"/>
        </pc:sldMkLst>
        <pc:spChg chg="mod">
          <ac:chgData name="Simon Deutsch" userId="S::deus01@vse.cz::c920cd0f-7e32-42a8-be7f-f56a36de911d" providerId="AD" clId="Web-{64EF4D7C-387D-7E27-46B3-540AE422D311}" dt="2024-11-30T14:26:46.509" v="142" actId="20577"/>
          <ac:spMkLst>
            <pc:docMk/>
            <pc:sldMk cId="3040182010" sldId="266"/>
            <ac:spMk id="2" creationId="{F4EDF9BA-00A6-5FF1-6FC9-5C5F8D4DDCD2}"/>
          </ac:spMkLst>
        </pc:spChg>
      </pc:sldChg>
      <pc:sldChg chg="modSp new ord">
        <pc:chgData name="Simon Deutsch" userId="S::deus01@vse.cz::c920cd0f-7e32-42a8-be7f-f56a36de911d" providerId="AD" clId="Web-{64EF4D7C-387D-7E27-46B3-540AE422D311}" dt="2024-11-30T14:41:34.737" v="307"/>
        <pc:sldMkLst>
          <pc:docMk/>
          <pc:sldMk cId="3418546645" sldId="267"/>
        </pc:sldMkLst>
        <pc:spChg chg="mod">
          <ac:chgData name="Simon Deutsch" userId="S::deus01@vse.cz::c920cd0f-7e32-42a8-be7f-f56a36de911d" providerId="AD" clId="Web-{64EF4D7C-387D-7E27-46B3-540AE422D311}" dt="2024-11-30T14:27:07.166" v="149" actId="20577"/>
          <ac:spMkLst>
            <pc:docMk/>
            <pc:sldMk cId="3418546645" sldId="267"/>
            <ac:spMk id="2" creationId="{828AD90F-E09B-AB62-FF67-0D954CB046BC}"/>
          </ac:spMkLst>
        </pc:spChg>
      </pc:sldChg>
    </pc:docChg>
  </pc:docChgLst>
  <pc:docChgLst>
    <pc:chgData name="Václav Milata" userId="S::milv05@vse.cz::7fe8cb8e-f51e-471a-a3f0-ecc6a25e9de6" providerId="AD" clId="Web-{433E74E8-886D-213C-43F1-8CB4580AD638}"/>
    <pc:docChg chg="addSld modSld sldOrd">
      <pc:chgData name="Václav Milata" userId="S::milv05@vse.cz::7fe8cb8e-f51e-471a-a3f0-ecc6a25e9de6" providerId="AD" clId="Web-{433E74E8-886D-213C-43F1-8CB4580AD638}" dt="2024-12-08T19:57:13.001" v="340" actId="20577"/>
      <pc:docMkLst>
        <pc:docMk/>
      </pc:docMkLst>
      <pc:sldChg chg="addSp delSp modSp mod ord modClrScheme chgLayout">
        <pc:chgData name="Václav Milata" userId="S::milv05@vse.cz::7fe8cb8e-f51e-471a-a3f0-ecc6a25e9de6" providerId="AD" clId="Web-{433E74E8-886D-213C-43F1-8CB4580AD638}" dt="2024-12-08T18:01:06.631" v="50"/>
        <pc:sldMkLst>
          <pc:docMk/>
          <pc:sldMk cId="3040182010" sldId="266"/>
        </pc:sldMkLst>
        <pc:spChg chg="mod ord">
          <ac:chgData name="Václav Milata" userId="S::milv05@vse.cz::7fe8cb8e-f51e-471a-a3f0-ecc6a25e9de6" providerId="AD" clId="Web-{433E74E8-886D-213C-43F1-8CB4580AD638}" dt="2024-12-08T17:58:06.596" v="36"/>
          <ac:spMkLst>
            <pc:docMk/>
            <pc:sldMk cId="3040182010" sldId="266"/>
            <ac:spMk id="2" creationId="{F4EDF9BA-00A6-5FF1-6FC9-5C5F8D4DDCD2}"/>
          </ac:spMkLst>
        </pc:spChg>
        <pc:spChg chg="mod ord">
          <ac:chgData name="Václav Milata" userId="S::milv05@vse.cz::7fe8cb8e-f51e-471a-a3f0-ecc6a25e9de6" providerId="AD" clId="Web-{433E74E8-886D-213C-43F1-8CB4580AD638}" dt="2024-12-08T17:59:29.535" v="46" actId="14100"/>
          <ac:spMkLst>
            <pc:docMk/>
            <pc:sldMk cId="3040182010" sldId="266"/>
            <ac:spMk id="3" creationId="{A67FDA6C-BC4A-15B0-0743-71E281DAC5C5}"/>
          </ac:spMkLst>
        </pc:spChg>
        <pc:spChg chg="add del mod ord">
          <ac:chgData name="Václav Milata" userId="S::milv05@vse.cz::7fe8cb8e-f51e-471a-a3f0-ecc6a25e9de6" providerId="AD" clId="Web-{433E74E8-886D-213C-43F1-8CB4580AD638}" dt="2024-12-08T17:58:44.675" v="41"/>
          <ac:spMkLst>
            <pc:docMk/>
            <pc:sldMk cId="3040182010" sldId="266"/>
            <ac:spMk id="4" creationId="{8464EEA1-64BA-2D6B-0936-7E23871522C6}"/>
          </ac:spMkLst>
        </pc:spChg>
        <pc:picChg chg="add mod ord">
          <ac:chgData name="Václav Milata" userId="S::milv05@vse.cz::7fe8cb8e-f51e-471a-a3f0-ecc6a25e9de6" providerId="AD" clId="Web-{433E74E8-886D-213C-43F1-8CB4580AD638}" dt="2024-12-08T17:59:03.097" v="45" actId="14100"/>
          <ac:picMkLst>
            <pc:docMk/>
            <pc:sldMk cId="3040182010" sldId="266"/>
            <ac:picMk id="5" creationId="{20AF0113-6C9A-D120-8B8A-7EF169C3C678}"/>
          </ac:picMkLst>
        </pc:picChg>
      </pc:sldChg>
      <pc:sldChg chg="modSp">
        <pc:chgData name="Václav Milata" userId="S::milv05@vse.cz::7fe8cb8e-f51e-471a-a3f0-ecc6a25e9de6" providerId="AD" clId="Web-{433E74E8-886D-213C-43F1-8CB4580AD638}" dt="2024-12-08T18:05:48.574" v="166" actId="20577"/>
        <pc:sldMkLst>
          <pc:docMk/>
          <pc:sldMk cId="2754274487" sldId="269"/>
        </pc:sldMkLst>
        <pc:spChg chg="mod">
          <ac:chgData name="Václav Milata" userId="S::milv05@vse.cz::7fe8cb8e-f51e-471a-a3f0-ecc6a25e9de6" providerId="AD" clId="Web-{433E74E8-886D-213C-43F1-8CB4580AD638}" dt="2024-12-08T18:05:48.574" v="166" actId="20577"/>
          <ac:spMkLst>
            <pc:docMk/>
            <pc:sldMk cId="2754274487" sldId="269"/>
            <ac:spMk id="3" creationId="{52707E63-7369-723F-EC8B-DD880AFEBED8}"/>
          </ac:spMkLst>
        </pc:spChg>
      </pc:sldChg>
      <pc:sldChg chg="addSp delSp modSp new">
        <pc:chgData name="Václav Milata" userId="S::milv05@vse.cz::7fe8cb8e-f51e-471a-a3f0-ecc6a25e9de6" providerId="AD" clId="Web-{433E74E8-886D-213C-43F1-8CB4580AD638}" dt="2024-12-08T19:57:13.001" v="340" actId="20577"/>
        <pc:sldMkLst>
          <pc:docMk/>
          <pc:sldMk cId="3447813977" sldId="270"/>
        </pc:sldMkLst>
        <pc:spChg chg="mod">
          <ac:chgData name="Václav Milata" userId="S::milv05@vse.cz::7fe8cb8e-f51e-471a-a3f0-ecc6a25e9de6" providerId="AD" clId="Web-{433E74E8-886D-213C-43F1-8CB4580AD638}" dt="2024-12-08T18:00:12.942" v="49" actId="20577"/>
          <ac:spMkLst>
            <pc:docMk/>
            <pc:sldMk cId="3447813977" sldId="270"/>
            <ac:spMk id="2" creationId="{7FC60632-BAE6-AB27-8204-827F4D372CB8}"/>
          </ac:spMkLst>
        </pc:spChg>
        <pc:spChg chg="add del mod">
          <ac:chgData name="Václav Milata" userId="S::milv05@vse.cz::7fe8cb8e-f51e-471a-a3f0-ecc6a25e9de6" providerId="AD" clId="Web-{433E74E8-886D-213C-43F1-8CB4580AD638}" dt="2024-12-08T19:57:13.001" v="340" actId="20577"/>
          <ac:spMkLst>
            <pc:docMk/>
            <pc:sldMk cId="3447813977" sldId="270"/>
            <ac:spMk id="3" creationId="{726B3144-8B11-DD6F-55CC-296BD8091B4F}"/>
          </ac:spMkLst>
        </pc:spChg>
        <pc:spChg chg="add del mod">
          <ac:chgData name="Václav Milata" userId="S::milv05@vse.cz::7fe8cb8e-f51e-471a-a3f0-ecc6a25e9de6" providerId="AD" clId="Web-{433E74E8-886D-213C-43F1-8CB4580AD638}" dt="2024-12-08T18:01:48.178" v="60"/>
          <ac:spMkLst>
            <pc:docMk/>
            <pc:sldMk cId="3447813977" sldId="270"/>
            <ac:spMk id="4" creationId="{894DD5BF-78DE-2047-EAF9-AFAA330970C4}"/>
          </ac:spMkLst>
        </pc:spChg>
        <pc:picChg chg="add del mod ord">
          <ac:chgData name="Václav Milata" userId="S::milv05@vse.cz::7fe8cb8e-f51e-471a-a3f0-ecc6a25e9de6" providerId="AD" clId="Web-{433E74E8-886D-213C-43F1-8CB4580AD638}" dt="2024-12-08T18:01:36.600" v="54"/>
          <ac:picMkLst>
            <pc:docMk/>
            <pc:sldMk cId="3447813977" sldId="270"/>
            <ac:picMk id="5" creationId="{00CA3D0E-56AE-5DB3-FE4D-42BF439F6BBB}"/>
          </ac:picMkLst>
        </pc:picChg>
        <pc:picChg chg="add mod ord">
          <ac:chgData name="Václav Milata" userId="S::milv05@vse.cz::7fe8cb8e-f51e-471a-a3f0-ecc6a25e9de6" providerId="AD" clId="Web-{433E74E8-886D-213C-43F1-8CB4580AD638}" dt="2024-12-08T18:01:51.319" v="61" actId="1076"/>
          <ac:picMkLst>
            <pc:docMk/>
            <pc:sldMk cId="3447813977" sldId="270"/>
            <ac:picMk id="6" creationId="{C52C29D7-31EE-FB8D-716A-5F2CD16D844C}"/>
          </ac:picMkLst>
        </pc:picChg>
      </pc:sldChg>
      <pc:sldChg chg="addSp delSp modSp new">
        <pc:chgData name="Václav Milata" userId="S::milv05@vse.cz::7fe8cb8e-f51e-471a-a3f0-ecc6a25e9de6" providerId="AD" clId="Web-{433E74E8-886D-213C-43F1-8CB4580AD638}" dt="2024-12-08T19:56:08.765" v="338" actId="14100"/>
        <pc:sldMkLst>
          <pc:docMk/>
          <pc:sldMk cId="518905079" sldId="271"/>
        </pc:sldMkLst>
        <pc:spChg chg="mod">
          <ac:chgData name="Václav Milata" userId="S::milv05@vse.cz::7fe8cb8e-f51e-471a-a3f0-ecc6a25e9de6" providerId="AD" clId="Web-{433E74E8-886D-213C-43F1-8CB4580AD638}" dt="2024-12-08T18:07:52.061" v="169" actId="20577"/>
          <ac:spMkLst>
            <pc:docMk/>
            <pc:sldMk cId="518905079" sldId="271"/>
            <ac:spMk id="2" creationId="{1304A5F4-69CC-9073-B7B9-68B75E0232CE}"/>
          </ac:spMkLst>
        </pc:spChg>
        <pc:spChg chg="mod">
          <ac:chgData name="Václav Milata" userId="S::milv05@vse.cz::7fe8cb8e-f51e-471a-a3f0-ecc6a25e9de6" providerId="AD" clId="Web-{433E74E8-886D-213C-43F1-8CB4580AD638}" dt="2024-12-08T19:56:02.030" v="337" actId="20577"/>
          <ac:spMkLst>
            <pc:docMk/>
            <pc:sldMk cId="518905079" sldId="271"/>
            <ac:spMk id="3" creationId="{21D4967F-14A3-3A08-0AB2-6DBD4D897DEE}"/>
          </ac:spMkLst>
        </pc:spChg>
        <pc:spChg chg="del">
          <ac:chgData name="Václav Milata" userId="S::milv05@vse.cz::7fe8cb8e-f51e-471a-a3f0-ecc6a25e9de6" providerId="AD" clId="Web-{433E74E8-886D-213C-43F1-8CB4580AD638}" dt="2024-12-08T19:49:12.955" v="170"/>
          <ac:spMkLst>
            <pc:docMk/>
            <pc:sldMk cId="518905079" sldId="271"/>
            <ac:spMk id="4" creationId="{89471E86-8226-F123-0647-739DA3B43A17}"/>
          </ac:spMkLst>
        </pc:spChg>
        <pc:picChg chg="add mod ord">
          <ac:chgData name="Václav Milata" userId="S::milv05@vse.cz::7fe8cb8e-f51e-471a-a3f0-ecc6a25e9de6" providerId="AD" clId="Web-{433E74E8-886D-213C-43F1-8CB4580AD638}" dt="2024-12-08T19:56:08.765" v="338" actId="14100"/>
          <ac:picMkLst>
            <pc:docMk/>
            <pc:sldMk cId="518905079" sldId="271"/>
            <ac:picMk id="5" creationId="{63C6AD7B-7117-1FFB-0ED5-733A61234DC6}"/>
          </ac:picMkLst>
        </pc:picChg>
      </pc:sldChg>
    </pc:docChg>
  </pc:docChgLst>
  <pc:docChgLst>
    <pc:chgData name="Simon Deutsch" userId="c920cd0f-7e32-42a8-be7f-f56a36de911d" providerId="ADAL" clId="{DF758C6A-7C7F-44CD-B93E-49AF6D707359}"/>
    <pc:docChg chg="undo custSel addSld delSld modSld sldOrd">
      <pc:chgData name="Simon Deutsch" userId="c920cd0f-7e32-42a8-be7f-f56a36de911d" providerId="ADAL" clId="{DF758C6A-7C7F-44CD-B93E-49AF6D707359}" dt="2024-12-11T06:37:27.554" v="920" actId="478"/>
      <pc:docMkLst>
        <pc:docMk/>
      </pc:docMkLst>
      <pc:sldChg chg="addSp delSp modSp mod setBg addAnim delAnim">
        <pc:chgData name="Simon Deutsch" userId="c920cd0f-7e32-42a8-be7f-f56a36de911d" providerId="ADAL" clId="{DF758C6A-7C7F-44CD-B93E-49AF6D707359}" dt="2024-12-09T11:08:43.728" v="156" actId="27636"/>
        <pc:sldMkLst>
          <pc:docMk/>
          <pc:sldMk cId="2544084467" sldId="256"/>
        </pc:sldMkLst>
        <pc:spChg chg="mod">
          <ac:chgData name="Simon Deutsch" userId="c920cd0f-7e32-42a8-be7f-f56a36de911d" providerId="ADAL" clId="{DF758C6A-7C7F-44CD-B93E-49AF6D707359}" dt="2024-12-09T11:08:33.269" v="154" actId="1035"/>
          <ac:spMkLst>
            <pc:docMk/>
            <pc:sldMk cId="2544084467" sldId="256"/>
            <ac:spMk id="2" creationId="{3A458189-69A4-5247-1BE9-B96249676287}"/>
          </ac:spMkLst>
        </pc:spChg>
        <pc:spChg chg="mod">
          <ac:chgData name="Simon Deutsch" userId="c920cd0f-7e32-42a8-be7f-f56a36de911d" providerId="ADAL" clId="{DF758C6A-7C7F-44CD-B93E-49AF6D707359}" dt="2024-12-09T11:08:43.728" v="156" actId="27636"/>
          <ac:spMkLst>
            <pc:docMk/>
            <pc:sldMk cId="2544084467" sldId="256"/>
            <ac:spMk id="3" creationId="{E1807EEF-B695-A7C3-BA34-D3F9B46921AF}"/>
          </ac:spMkLst>
        </pc:spChg>
        <pc:spChg chg="add del">
          <ac:chgData name="Simon Deutsch" userId="c920cd0f-7e32-42a8-be7f-f56a36de911d" providerId="ADAL" clId="{DF758C6A-7C7F-44CD-B93E-49AF6D707359}" dt="2024-12-09T11:08:14.092" v="134" actId="26606"/>
          <ac:spMkLst>
            <pc:docMk/>
            <pc:sldMk cId="2544084467" sldId="256"/>
            <ac:spMk id="8" creationId="{4522B21E-B2B9-4C72-9A71-C87EFD137480}"/>
          </ac:spMkLst>
        </pc:spChg>
        <pc:spChg chg="add del">
          <ac:chgData name="Simon Deutsch" userId="c920cd0f-7e32-42a8-be7f-f56a36de911d" providerId="ADAL" clId="{DF758C6A-7C7F-44CD-B93E-49AF6D707359}" dt="2024-12-09T11:08:14.092" v="134" actId="26606"/>
          <ac:spMkLst>
            <pc:docMk/>
            <pc:sldMk cId="2544084467" sldId="256"/>
            <ac:spMk id="10" creationId="{5EB7D2A2-F448-44D4-938C-DC84CBCB3B1E}"/>
          </ac:spMkLst>
        </pc:spChg>
        <pc:spChg chg="add del">
          <ac:chgData name="Simon Deutsch" userId="c920cd0f-7e32-42a8-be7f-f56a36de911d" providerId="ADAL" clId="{DF758C6A-7C7F-44CD-B93E-49AF6D707359}" dt="2024-12-09T11:08:14.092" v="134" actId="26606"/>
          <ac:spMkLst>
            <pc:docMk/>
            <pc:sldMk cId="2544084467" sldId="256"/>
            <ac:spMk id="12" creationId="{871AEA07-1E14-44B4-8E55-64EF049CD66F}"/>
          </ac:spMkLst>
        </pc:spChg>
        <pc:spChg chg="add">
          <ac:chgData name="Simon Deutsch" userId="c920cd0f-7e32-42a8-be7f-f56a36de911d" providerId="ADAL" clId="{DF758C6A-7C7F-44CD-B93E-49AF6D707359}" dt="2024-12-09T11:08:14.123" v="135" actId="26606"/>
          <ac:spMkLst>
            <pc:docMk/>
            <pc:sldMk cId="2544084467" sldId="256"/>
            <ac:spMk id="18" creationId="{A3363022-C969-41E9-8EB2-E4C94908C1FA}"/>
          </ac:spMkLst>
        </pc:spChg>
        <pc:spChg chg="add">
          <ac:chgData name="Simon Deutsch" userId="c920cd0f-7e32-42a8-be7f-f56a36de911d" providerId="ADAL" clId="{DF758C6A-7C7F-44CD-B93E-49AF6D707359}" dt="2024-12-09T11:08:14.123" v="135" actId="26606"/>
          <ac:spMkLst>
            <pc:docMk/>
            <pc:sldMk cId="2544084467" sldId="256"/>
            <ac:spMk id="19" creationId="{8D1AD6B3-BE88-4CEB-BA17-790657CC4729}"/>
          </ac:spMkLst>
        </pc:spChg>
        <pc:grpChg chg="add">
          <ac:chgData name="Simon Deutsch" userId="c920cd0f-7e32-42a8-be7f-f56a36de911d" providerId="ADAL" clId="{DF758C6A-7C7F-44CD-B93E-49AF6D707359}" dt="2024-12-09T11:08:14.123" v="135" actId="26606"/>
          <ac:grpSpMkLst>
            <pc:docMk/>
            <pc:sldMk cId="2544084467" sldId="256"/>
            <ac:grpSpMk id="20" creationId="{89D1390B-7E13-4B4F-9CB2-391063412E54}"/>
          </ac:grpSpMkLst>
        </pc:grpChg>
        <pc:picChg chg="add">
          <ac:chgData name="Simon Deutsch" userId="c920cd0f-7e32-42a8-be7f-f56a36de911d" providerId="ADAL" clId="{DF758C6A-7C7F-44CD-B93E-49AF6D707359}" dt="2024-12-09T11:08:14.123" v="135" actId="26606"/>
          <ac:picMkLst>
            <pc:docMk/>
            <pc:sldMk cId="2544084467" sldId="256"/>
            <ac:picMk id="7" creationId="{C36D2325-8716-1DB5-8F00-DF59A39A3040}"/>
          </ac:picMkLst>
        </pc:picChg>
        <pc:cxnChg chg="add del">
          <ac:chgData name="Simon Deutsch" userId="c920cd0f-7e32-42a8-be7f-f56a36de911d" providerId="ADAL" clId="{DF758C6A-7C7F-44CD-B93E-49AF6D707359}" dt="2024-12-09T11:08:14.092" v="134" actId="26606"/>
          <ac:cxnSpMkLst>
            <pc:docMk/>
            <pc:sldMk cId="2544084467" sldId="256"/>
            <ac:cxnSpMk id="14" creationId="{F7C8EA93-3210-4C62-99E9-153C275E3A87}"/>
          </ac:cxnSpMkLst>
        </pc:cxnChg>
      </pc:sldChg>
      <pc:sldChg chg="addSp delSp modSp mod setBg">
        <pc:chgData name="Simon Deutsch" userId="c920cd0f-7e32-42a8-be7f-f56a36de911d" providerId="ADAL" clId="{DF758C6A-7C7F-44CD-B93E-49AF6D707359}" dt="2024-12-09T10:59:39.733" v="14" actId="26606"/>
        <pc:sldMkLst>
          <pc:docMk/>
          <pc:sldMk cId="573679387" sldId="260"/>
        </pc:sldMkLst>
        <pc:spChg chg="mod">
          <ac:chgData name="Simon Deutsch" userId="c920cd0f-7e32-42a8-be7f-f56a36de911d" providerId="ADAL" clId="{DF758C6A-7C7F-44CD-B93E-49AF6D707359}" dt="2024-12-09T10:59:24.806" v="12" actId="26606"/>
          <ac:spMkLst>
            <pc:docMk/>
            <pc:sldMk cId="573679387" sldId="260"/>
            <ac:spMk id="2" creationId="{060D40CC-B1EC-3525-CA5B-1E29ADDB37F2}"/>
          </ac:spMkLst>
        </pc:spChg>
        <pc:spChg chg="add del mod">
          <ac:chgData name="Simon Deutsch" userId="c920cd0f-7e32-42a8-be7f-f56a36de911d" providerId="ADAL" clId="{DF758C6A-7C7F-44CD-B93E-49AF6D707359}" dt="2024-12-09T10:59:39.733" v="14" actId="26606"/>
          <ac:spMkLst>
            <pc:docMk/>
            <pc:sldMk cId="573679387" sldId="260"/>
            <ac:spMk id="3" creationId="{0AEB1818-EC82-1EBB-0345-AC81E29F12E1}"/>
          </ac:spMkLst>
        </pc:spChg>
        <pc:spChg chg="add del">
          <ac:chgData name="Simon Deutsch" userId="c920cd0f-7e32-42a8-be7f-f56a36de911d" providerId="ADAL" clId="{DF758C6A-7C7F-44CD-B93E-49AF6D707359}" dt="2024-12-09T10:58:50.747" v="7" actId="26606"/>
          <ac:spMkLst>
            <pc:docMk/>
            <pc:sldMk cId="573679387" sldId="260"/>
            <ac:spMk id="8" creationId="{DBF61EA3-B236-439E-9C0B-340980D56BEE}"/>
          </ac:spMkLst>
        </pc:spChg>
        <pc:spChg chg="add del">
          <ac:chgData name="Simon Deutsch" userId="c920cd0f-7e32-42a8-be7f-f56a36de911d" providerId="ADAL" clId="{DF758C6A-7C7F-44CD-B93E-49AF6D707359}" dt="2024-12-09T10:58:50.747" v="7" actId="26606"/>
          <ac:spMkLst>
            <pc:docMk/>
            <pc:sldMk cId="573679387" sldId="260"/>
            <ac:spMk id="14" creationId="{E659831F-0D9A-4C63-9EBB-8435B85A440F}"/>
          </ac:spMkLst>
        </pc:spChg>
        <pc:spChg chg="add del">
          <ac:chgData name="Simon Deutsch" userId="c920cd0f-7e32-42a8-be7f-f56a36de911d" providerId="ADAL" clId="{DF758C6A-7C7F-44CD-B93E-49AF6D707359}" dt="2024-12-09T10:59:24.806" v="12" actId="26606"/>
          <ac:spMkLst>
            <pc:docMk/>
            <pc:sldMk cId="573679387" sldId="260"/>
            <ac:spMk id="21" creationId="{56E9B3E6-E277-4D68-BA48-9CB43FFBD6E2}"/>
          </ac:spMkLst>
        </pc:spChg>
        <pc:spChg chg="add del">
          <ac:chgData name="Simon Deutsch" userId="c920cd0f-7e32-42a8-be7f-f56a36de911d" providerId="ADAL" clId="{DF758C6A-7C7F-44CD-B93E-49AF6D707359}" dt="2024-12-09T10:59:24.806" v="12" actId="26606"/>
          <ac:spMkLst>
            <pc:docMk/>
            <pc:sldMk cId="573679387" sldId="260"/>
            <ac:spMk id="28" creationId="{D5B0017B-2ECA-49AF-B397-DC140825DF8D}"/>
          </ac:spMkLst>
        </pc:spChg>
        <pc:grpChg chg="add del">
          <ac:chgData name="Simon Deutsch" userId="c920cd0f-7e32-42a8-be7f-f56a36de911d" providerId="ADAL" clId="{DF758C6A-7C7F-44CD-B93E-49AF6D707359}" dt="2024-12-09T10:58:50.747" v="7" actId="26606"/>
          <ac:grpSpMkLst>
            <pc:docMk/>
            <pc:sldMk cId="573679387" sldId="260"/>
            <ac:grpSpMk id="10" creationId="{28FAF094-D087-493F-8DF9-A486C2D6BBAA}"/>
          </ac:grpSpMkLst>
        </pc:grpChg>
        <pc:grpChg chg="add del">
          <ac:chgData name="Simon Deutsch" userId="c920cd0f-7e32-42a8-be7f-f56a36de911d" providerId="ADAL" clId="{DF758C6A-7C7F-44CD-B93E-49AF6D707359}" dt="2024-12-09T10:59:24.806" v="12" actId="26606"/>
          <ac:grpSpMkLst>
            <pc:docMk/>
            <pc:sldMk cId="573679387" sldId="260"/>
            <ac:grpSpMk id="23" creationId="{AE1C45F0-260A-458C-96ED-C1F6D2151219}"/>
          </ac:grpSpMkLst>
        </pc:grpChg>
        <pc:graphicFrameChg chg="add">
          <ac:chgData name="Simon Deutsch" userId="c920cd0f-7e32-42a8-be7f-f56a36de911d" providerId="ADAL" clId="{DF758C6A-7C7F-44CD-B93E-49AF6D707359}" dt="2024-12-09T10:59:39.733" v="14" actId="26606"/>
          <ac:graphicFrameMkLst>
            <pc:docMk/>
            <pc:sldMk cId="573679387" sldId="260"/>
            <ac:graphicFrameMk id="6" creationId="{65EFA318-B460-A9F6-CD1A-1376FC04C710}"/>
          </ac:graphicFrameMkLst>
        </pc:graphicFrameChg>
        <pc:graphicFrameChg chg="add del mod modGraphic">
          <ac:chgData name="Simon Deutsch" userId="c920cd0f-7e32-42a8-be7f-f56a36de911d" providerId="ADAL" clId="{DF758C6A-7C7F-44CD-B93E-49AF6D707359}" dt="2024-12-09T10:59:25.560" v="13" actId="26606"/>
          <ac:graphicFrameMkLst>
            <pc:docMk/>
            <pc:sldMk cId="573679387" sldId="260"/>
            <ac:graphicFrameMk id="16" creationId="{D550AEA2-727A-23EF-06DA-F7B9FC216C55}"/>
          </ac:graphicFrameMkLst>
        </pc:graphicFrameChg>
        <pc:cxnChg chg="add del">
          <ac:chgData name="Simon Deutsch" userId="c920cd0f-7e32-42a8-be7f-f56a36de911d" providerId="ADAL" clId="{DF758C6A-7C7F-44CD-B93E-49AF6D707359}" dt="2024-12-09T10:59:24.806" v="12" actId="26606"/>
          <ac:cxnSpMkLst>
            <pc:docMk/>
            <pc:sldMk cId="573679387" sldId="260"/>
            <ac:cxnSpMk id="30" creationId="{6CF1BAF6-AD41-4082-B212-8A1F9A2E8779}"/>
          </ac:cxnSpMkLst>
        </pc:cxnChg>
      </pc:sldChg>
      <pc:sldChg chg="addSp delSp modSp del mod setBg">
        <pc:chgData name="Simon Deutsch" userId="c920cd0f-7e32-42a8-be7f-f56a36de911d" providerId="ADAL" clId="{DF758C6A-7C7F-44CD-B93E-49AF6D707359}" dt="2024-12-09T11:12:18.178" v="196" actId="47"/>
        <pc:sldMkLst>
          <pc:docMk/>
          <pc:sldMk cId="309985800" sldId="262"/>
        </pc:sldMkLst>
        <pc:spChg chg="mod">
          <ac:chgData name="Simon Deutsch" userId="c920cd0f-7e32-42a8-be7f-f56a36de911d" providerId="ADAL" clId="{DF758C6A-7C7F-44CD-B93E-49AF6D707359}" dt="2024-12-09T11:00:27.924" v="24" actId="26606"/>
          <ac:spMkLst>
            <pc:docMk/>
            <pc:sldMk cId="309985800" sldId="262"/>
            <ac:spMk id="2" creationId="{B0EF2FF9-1ADC-5CD4-AF21-68489979A019}"/>
          </ac:spMkLst>
        </pc:spChg>
        <pc:spChg chg="mod ord">
          <ac:chgData name="Simon Deutsch" userId="c920cd0f-7e32-42a8-be7f-f56a36de911d" providerId="ADAL" clId="{DF758C6A-7C7F-44CD-B93E-49AF6D707359}" dt="2024-12-09T11:00:27.924" v="24" actId="26606"/>
          <ac:spMkLst>
            <pc:docMk/>
            <pc:sldMk cId="309985800" sldId="262"/>
            <ac:spMk id="3" creationId="{99A2F504-AE86-2AF8-90A6-D4D806F9119F}"/>
          </ac:spMkLst>
        </pc:spChg>
        <pc:spChg chg="add del">
          <ac:chgData name="Simon Deutsch" userId="c920cd0f-7e32-42a8-be7f-f56a36de911d" providerId="ADAL" clId="{DF758C6A-7C7F-44CD-B93E-49AF6D707359}" dt="2024-12-09T11:00:27.924" v="24" actId="26606"/>
          <ac:spMkLst>
            <pc:docMk/>
            <pc:sldMk cId="309985800" sldId="262"/>
            <ac:spMk id="7" creationId="{922F19F4-FE70-43DC-856F-2CE5F521DC48}"/>
          </ac:spMkLst>
        </pc:spChg>
        <pc:spChg chg="add del">
          <ac:chgData name="Simon Deutsch" userId="c920cd0f-7e32-42a8-be7f-f56a36de911d" providerId="ADAL" clId="{DF758C6A-7C7F-44CD-B93E-49AF6D707359}" dt="2024-12-09T11:00:01.221" v="16" actId="26606"/>
          <ac:spMkLst>
            <pc:docMk/>
            <pc:sldMk cId="309985800" sldId="262"/>
            <ac:spMk id="10" creationId="{04695F26-39DB-450E-B464-9C76CD233B36}"/>
          </ac:spMkLst>
        </pc:spChg>
        <pc:spChg chg="add del">
          <ac:chgData name="Simon Deutsch" userId="c920cd0f-7e32-42a8-be7f-f56a36de911d" providerId="ADAL" clId="{DF758C6A-7C7F-44CD-B93E-49AF6D707359}" dt="2024-12-09T11:00:01.221" v="16" actId="26606"/>
          <ac:spMkLst>
            <pc:docMk/>
            <pc:sldMk cId="309985800" sldId="262"/>
            <ac:spMk id="12" creationId="{2F42E55F-A297-474F-AF2D-6D3A15822BCA}"/>
          </ac:spMkLst>
        </pc:spChg>
        <pc:spChg chg="add del">
          <ac:chgData name="Simon Deutsch" userId="c920cd0f-7e32-42a8-be7f-f56a36de911d" providerId="ADAL" clId="{DF758C6A-7C7F-44CD-B93E-49AF6D707359}" dt="2024-12-09T11:00:07.921" v="22" actId="26606"/>
          <ac:spMkLst>
            <pc:docMk/>
            <pc:sldMk cId="309985800" sldId="262"/>
            <ac:spMk id="16" creationId="{CBC4F608-B4B8-48C3-9572-C0F061B1CD99}"/>
          </ac:spMkLst>
        </pc:spChg>
        <pc:spChg chg="add del">
          <ac:chgData name="Simon Deutsch" userId="c920cd0f-7e32-42a8-be7f-f56a36de911d" providerId="ADAL" clId="{DF758C6A-7C7F-44CD-B93E-49AF6D707359}" dt="2024-12-09T11:00:04.995" v="20" actId="26606"/>
          <ac:spMkLst>
            <pc:docMk/>
            <pc:sldMk cId="309985800" sldId="262"/>
            <ac:spMk id="17" creationId="{D5B0017B-2ECA-49AF-B397-DC140825DF8D}"/>
          </ac:spMkLst>
        </pc:spChg>
        <pc:spChg chg="add del">
          <ac:chgData name="Simon Deutsch" userId="c920cd0f-7e32-42a8-be7f-f56a36de911d" providerId="ADAL" clId="{DF758C6A-7C7F-44CD-B93E-49AF6D707359}" dt="2024-12-09T11:00:07.921" v="22" actId="26606"/>
          <ac:spMkLst>
            <pc:docMk/>
            <pc:sldMk cId="309985800" sldId="262"/>
            <ac:spMk id="18" creationId="{1382A32C-5B0C-4B1C-A074-76C6DBCC9F87}"/>
          </ac:spMkLst>
        </pc:spChg>
        <pc:spChg chg="add del">
          <ac:chgData name="Simon Deutsch" userId="c920cd0f-7e32-42a8-be7f-f56a36de911d" providerId="ADAL" clId="{DF758C6A-7C7F-44CD-B93E-49AF6D707359}" dt="2024-12-09T11:00:04.995" v="20" actId="26606"/>
          <ac:spMkLst>
            <pc:docMk/>
            <pc:sldMk cId="309985800" sldId="262"/>
            <ac:spMk id="19" creationId="{395ECC94-3D5E-46A7-A7A1-DE807E1563B4}"/>
          </ac:spMkLst>
        </pc:spChg>
        <pc:spChg chg="add del">
          <ac:chgData name="Simon Deutsch" userId="c920cd0f-7e32-42a8-be7f-f56a36de911d" providerId="ADAL" clId="{DF758C6A-7C7F-44CD-B93E-49AF6D707359}" dt="2024-12-09T11:00:03.200" v="18" actId="26606"/>
          <ac:spMkLst>
            <pc:docMk/>
            <pc:sldMk cId="309985800" sldId="262"/>
            <ac:spMk id="20" creationId="{149FB5C3-7336-4FE0-A30C-CC0A3646D499}"/>
          </ac:spMkLst>
        </pc:spChg>
        <pc:spChg chg="add del">
          <ac:chgData name="Simon Deutsch" userId="c920cd0f-7e32-42a8-be7f-f56a36de911d" providerId="ADAL" clId="{DF758C6A-7C7F-44CD-B93E-49AF6D707359}" dt="2024-12-09T11:00:27.924" v="24" actId="26606"/>
          <ac:spMkLst>
            <pc:docMk/>
            <pc:sldMk cId="309985800" sldId="262"/>
            <ac:spMk id="22" creationId="{D5B0017B-2ECA-49AF-B397-DC140825DF8D}"/>
          </ac:spMkLst>
        </pc:spChg>
        <pc:spChg chg="add del">
          <ac:chgData name="Simon Deutsch" userId="c920cd0f-7e32-42a8-be7f-f56a36de911d" providerId="ADAL" clId="{DF758C6A-7C7F-44CD-B93E-49AF6D707359}" dt="2024-12-09T11:00:03.200" v="18" actId="26606"/>
          <ac:spMkLst>
            <pc:docMk/>
            <pc:sldMk cId="309985800" sldId="262"/>
            <ac:spMk id="23" creationId="{0DA909B4-15FF-46A6-8A7F-7AEF977FE9ED}"/>
          </ac:spMkLst>
        </pc:spChg>
        <pc:spChg chg="add del">
          <ac:chgData name="Simon Deutsch" userId="c920cd0f-7e32-42a8-be7f-f56a36de911d" providerId="ADAL" clId="{DF758C6A-7C7F-44CD-B93E-49AF6D707359}" dt="2024-12-09T11:00:03.200" v="18" actId="26606"/>
          <ac:spMkLst>
            <pc:docMk/>
            <pc:sldMk cId="309985800" sldId="262"/>
            <ac:spMk id="24" creationId="{1382A32C-5B0C-4B1C-A074-76C6DBCC9F87}"/>
          </ac:spMkLst>
        </pc:spChg>
        <pc:spChg chg="add del">
          <ac:chgData name="Simon Deutsch" userId="c920cd0f-7e32-42a8-be7f-f56a36de911d" providerId="ADAL" clId="{DF758C6A-7C7F-44CD-B93E-49AF6D707359}" dt="2024-12-09T11:00:27.924" v="24" actId="26606"/>
          <ac:spMkLst>
            <pc:docMk/>
            <pc:sldMk cId="309985800" sldId="262"/>
            <ac:spMk id="25" creationId="{395ECC94-3D5E-46A7-A7A1-DE807E1563B4}"/>
          </ac:spMkLst>
        </pc:spChg>
        <pc:spChg chg="add del">
          <ac:chgData name="Simon Deutsch" userId="c920cd0f-7e32-42a8-be7f-f56a36de911d" providerId="ADAL" clId="{DF758C6A-7C7F-44CD-B93E-49AF6D707359}" dt="2024-12-09T11:00:04.995" v="20" actId="26606"/>
          <ac:spMkLst>
            <pc:docMk/>
            <pc:sldMk cId="309985800" sldId="262"/>
            <ac:spMk id="26" creationId="{922F19F4-FE70-43DC-856F-2CE5F521DC48}"/>
          </ac:spMkLst>
        </pc:spChg>
        <pc:spChg chg="add del">
          <ac:chgData name="Simon Deutsch" userId="c920cd0f-7e32-42a8-be7f-f56a36de911d" providerId="ADAL" clId="{DF758C6A-7C7F-44CD-B93E-49AF6D707359}" dt="2024-12-09T11:00:27.924" v="24" actId="26606"/>
          <ac:spMkLst>
            <pc:docMk/>
            <pc:sldMk cId="309985800" sldId="262"/>
            <ac:spMk id="28" creationId="{7E549738-9961-462D-81B7-4A7A44691102}"/>
          </ac:spMkLst>
        </pc:spChg>
        <pc:spChg chg="add del">
          <ac:chgData name="Simon Deutsch" userId="c920cd0f-7e32-42a8-be7f-f56a36de911d" providerId="ADAL" clId="{DF758C6A-7C7F-44CD-B93E-49AF6D707359}" dt="2024-12-09T11:00:04.995" v="20" actId="26606"/>
          <ac:spMkLst>
            <pc:docMk/>
            <pc:sldMk cId="309985800" sldId="262"/>
            <ac:spMk id="30" creationId="{7E549738-9961-462D-81B7-4A7A44691102}"/>
          </ac:spMkLst>
        </pc:spChg>
        <pc:spChg chg="add del">
          <ac:chgData name="Simon Deutsch" userId="c920cd0f-7e32-42a8-be7f-f56a36de911d" providerId="ADAL" clId="{DF758C6A-7C7F-44CD-B93E-49AF6D707359}" dt="2024-12-09T11:00:07.921" v="22" actId="26606"/>
          <ac:spMkLst>
            <pc:docMk/>
            <pc:sldMk cId="309985800" sldId="262"/>
            <ac:spMk id="33" creationId="{74B0B678-CD10-4371-96E5-2706F4579FAD}"/>
          </ac:spMkLst>
        </pc:spChg>
        <pc:grpChg chg="add del">
          <ac:chgData name="Simon Deutsch" userId="c920cd0f-7e32-42a8-be7f-f56a36de911d" providerId="ADAL" clId="{DF758C6A-7C7F-44CD-B93E-49AF6D707359}" dt="2024-12-09T11:00:27.924" v="24" actId="26606"/>
          <ac:grpSpMkLst>
            <pc:docMk/>
            <pc:sldMk cId="309985800" sldId="262"/>
            <ac:grpSpMk id="8" creationId="{AE1C45F0-260A-458C-96ED-C1F6D2151219}"/>
          </ac:grpSpMkLst>
        </pc:grpChg>
        <pc:grpChg chg="add del">
          <ac:chgData name="Simon Deutsch" userId="c920cd0f-7e32-42a8-be7f-f56a36de911d" providerId="ADAL" clId="{DF758C6A-7C7F-44CD-B93E-49AF6D707359}" dt="2024-12-09T11:00:01.221" v="16" actId="26606"/>
          <ac:grpSpMkLst>
            <pc:docMk/>
            <pc:sldMk cId="309985800" sldId="262"/>
            <ac:grpSpMk id="14" creationId="{972070F7-E065-4D60-8938-9FB8CDB8ACB0}"/>
          </ac:grpSpMkLst>
        </pc:grpChg>
        <pc:grpChg chg="add del">
          <ac:chgData name="Simon Deutsch" userId="c920cd0f-7e32-42a8-be7f-f56a36de911d" providerId="ADAL" clId="{DF758C6A-7C7F-44CD-B93E-49AF6D707359}" dt="2024-12-09T11:00:03.200" v="18" actId="26606"/>
          <ac:grpSpMkLst>
            <pc:docMk/>
            <pc:sldMk cId="309985800" sldId="262"/>
            <ac:grpSpMk id="21" creationId="{19A6B5CE-CB1D-48EE-8B43-E952235C8371}"/>
          </ac:grpSpMkLst>
        </pc:grpChg>
        <pc:grpChg chg="add del">
          <ac:chgData name="Simon Deutsch" userId="c920cd0f-7e32-42a8-be7f-f56a36de911d" providerId="ADAL" clId="{DF758C6A-7C7F-44CD-B93E-49AF6D707359}" dt="2024-12-09T11:00:04.995" v="20" actId="26606"/>
          <ac:grpSpMkLst>
            <pc:docMk/>
            <pc:sldMk cId="309985800" sldId="262"/>
            <ac:grpSpMk id="27" creationId="{AE1C45F0-260A-458C-96ED-C1F6D2151219}"/>
          </ac:grpSpMkLst>
        </pc:grpChg>
        <pc:grpChg chg="add del">
          <ac:chgData name="Simon Deutsch" userId="c920cd0f-7e32-42a8-be7f-f56a36de911d" providerId="ADAL" clId="{DF758C6A-7C7F-44CD-B93E-49AF6D707359}" dt="2024-12-09T11:00:07.921" v="22" actId="26606"/>
          <ac:grpSpMkLst>
            <pc:docMk/>
            <pc:sldMk cId="309985800" sldId="262"/>
            <ac:grpSpMk id="34" creationId="{A9270323-9616-4384-857D-E86B78272EFE}"/>
          </ac:grpSpMkLst>
        </pc:grpChg>
        <pc:picChg chg="mod">
          <ac:chgData name="Simon Deutsch" userId="c920cd0f-7e32-42a8-be7f-f56a36de911d" providerId="ADAL" clId="{DF758C6A-7C7F-44CD-B93E-49AF6D707359}" dt="2024-12-09T11:09:39.213" v="161" actId="1076"/>
          <ac:picMkLst>
            <pc:docMk/>
            <pc:sldMk cId="309985800" sldId="262"/>
            <ac:picMk id="4" creationId="{0C68ADAA-580F-879F-C37D-AFC614E3B02B}"/>
          </ac:picMkLst>
        </pc:picChg>
        <pc:picChg chg="mod">
          <ac:chgData name="Simon Deutsch" userId="c920cd0f-7e32-42a8-be7f-f56a36de911d" providerId="ADAL" clId="{DF758C6A-7C7F-44CD-B93E-49AF6D707359}" dt="2024-12-09T11:00:27.924" v="24" actId="26606"/>
          <ac:picMkLst>
            <pc:docMk/>
            <pc:sldMk cId="309985800" sldId="262"/>
            <ac:picMk id="5" creationId="{42706AA5-2148-D0A0-560B-16D2EDBA3276}"/>
          </ac:picMkLst>
        </pc:picChg>
        <pc:cxnChg chg="add del">
          <ac:chgData name="Simon Deutsch" userId="c920cd0f-7e32-42a8-be7f-f56a36de911d" providerId="ADAL" clId="{DF758C6A-7C7F-44CD-B93E-49AF6D707359}" dt="2024-12-09T11:00:27.924" v="24" actId="26606"/>
          <ac:cxnSpMkLst>
            <pc:docMk/>
            <pc:sldMk cId="309985800" sldId="262"/>
            <ac:cxnSpMk id="29" creationId="{6CF1BAF6-AD41-4082-B212-8A1F9A2E8779}"/>
          </ac:cxnSpMkLst>
        </pc:cxnChg>
        <pc:cxnChg chg="add del">
          <ac:chgData name="Simon Deutsch" userId="c920cd0f-7e32-42a8-be7f-f56a36de911d" providerId="ADAL" clId="{DF758C6A-7C7F-44CD-B93E-49AF6D707359}" dt="2024-12-09T11:00:04.995" v="20" actId="26606"/>
          <ac:cxnSpMkLst>
            <pc:docMk/>
            <pc:sldMk cId="309985800" sldId="262"/>
            <ac:cxnSpMk id="31" creationId="{6CF1BAF6-AD41-4082-B212-8A1F9A2E8779}"/>
          </ac:cxnSpMkLst>
        </pc:cxnChg>
      </pc:sldChg>
      <pc:sldChg chg="addSp delSp modSp mod setBg">
        <pc:chgData name="Simon Deutsch" userId="c920cd0f-7e32-42a8-be7f-f56a36de911d" providerId="ADAL" clId="{DF758C6A-7C7F-44CD-B93E-49AF6D707359}" dt="2024-12-11T06:37:27.554" v="920" actId="478"/>
        <pc:sldMkLst>
          <pc:docMk/>
          <pc:sldMk cId="3119602519" sldId="263"/>
        </pc:sldMkLst>
        <pc:spChg chg="mod">
          <ac:chgData name="Simon Deutsch" userId="c920cd0f-7e32-42a8-be7f-f56a36de911d" providerId="ADAL" clId="{DF758C6A-7C7F-44CD-B93E-49AF6D707359}" dt="2024-12-09T11:01:24.327" v="34" actId="26606"/>
          <ac:spMkLst>
            <pc:docMk/>
            <pc:sldMk cId="3119602519" sldId="263"/>
            <ac:spMk id="2" creationId="{30CA3437-86C5-D2E1-1FF1-509B7F7A3CA1}"/>
          </ac:spMkLst>
        </pc:spChg>
        <pc:spChg chg="add del">
          <ac:chgData name="Simon Deutsch" userId="c920cd0f-7e32-42a8-be7f-f56a36de911d" providerId="ADAL" clId="{DF758C6A-7C7F-44CD-B93E-49AF6D707359}" dt="2024-12-09T11:01:24.327" v="34" actId="26606"/>
          <ac:spMkLst>
            <pc:docMk/>
            <pc:sldMk cId="3119602519" sldId="263"/>
            <ac:spMk id="3" creationId="{A6E86287-CC3E-7534-36DC-6463C91192BE}"/>
          </ac:spMkLst>
        </pc:spChg>
        <pc:spChg chg="add">
          <ac:chgData name="Simon Deutsch" userId="c920cd0f-7e32-42a8-be7f-f56a36de911d" providerId="ADAL" clId="{DF758C6A-7C7F-44CD-B93E-49AF6D707359}" dt="2024-12-09T11:01:24.327" v="34" actId="26606"/>
          <ac:spMkLst>
            <pc:docMk/>
            <pc:sldMk cId="3119602519" sldId="263"/>
            <ac:spMk id="9" creationId="{56E9B3E6-E277-4D68-BA48-9CB43FFBD6E2}"/>
          </ac:spMkLst>
        </pc:spChg>
        <pc:spChg chg="add">
          <ac:chgData name="Simon Deutsch" userId="c920cd0f-7e32-42a8-be7f-f56a36de911d" providerId="ADAL" clId="{DF758C6A-7C7F-44CD-B93E-49AF6D707359}" dt="2024-12-09T11:01:24.327" v="34" actId="26606"/>
          <ac:spMkLst>
            <pc:docMk/>
            <pc:sldMk cId="3119602519" sldId="263"/>
            <ac:spMk id="16" creationId="{D5B0017B-2ECA-49AF-B397-DC140825DF8D}"/>
          </ac:spMkLst>
        </pc:spChg>
        <pc:grpChg chg="add">
          <ac:chgData name="Simon Deutsch" userId="c920cd0f-7e32-42a8-be7f-f56a36de911d" providerId="ADAL" clId="{DF758C6A-7C7F-44CD-B93E-49AF6D707359}" dt="2024-12-09T11:01:24.327" v="34" actId="26606"/>
          <ac:grpSpMkLst>
            <pc:docMk/>
            <pc:sldMk cId="3119602519" sldId="263"/>
            <ac:grpSpMk id="11" creationId="{AE1C45F0-260A-458C-96ED-C1F6D2151219}"/>
          </ac:grpSpMkLst>
        </pc:grpChg>
        <pc:graphicFrameChg chg="add del">
          <ac:chgData name="Simon Deutsch" userId="c920cd0f-7e32-42a8-be7f-f56a36de911d" providerId="ADAL" clId="{DF758C6A-7C7F-44CD-B93E-49AF6D707359}" dt="2024-12-09T11:01:24.294" v="33" actId="26606"/>
          <ac:graphicFrameMkLst>
            <pc:docMk/>
            <pc:sldMk cId="3119602519" sldId="263"/>
            <ac:graphicFrameMk id="5" creationId="{76B5C233-F86C-6BEF-44A3-AB3E4437A6EF}"/>
          </ac:graphicFrameMkLst>
        </pc:graphicFrameChg>
        <pc:graphicFrameChg chg="add mod">
          <ac:chgData name="Simon Deutsch" userId="c920cd0f-7e32-42a8-be7f-f56a36de911d" providerId="ADAL" clId="{DF758C6A-7C7F-44CD-B93E-49AF6D707359}" dt="2024-12-11T06:37:27.554" v="920" actId="478"/>
          <ac:graphicFrameMkLst>
            <pc:docMk/>
            <pc:sldMk cId="3119602519" sldId="263"/>
            <ac:graphicFrameMk id="7" creationId="{8E566D81-5E26-B533-F19B-B0FBEE7DE1FB}"/>
          </ac:graphicFrameMkLst>
        </pc:graphicFrameChg>
        <pc:cxnChg chg="add">
          <ac:chgData name="Simon Deutsch" userId="c920cd0f-7e32-42a8-be7f-f56a36de911d" providerId="ADAL" clId="{DF758C6A-7C7F-44CD-B93E-49AF6D707359}" dt="2024-12-09T11:01:24.327" v="34" actId="26606"/>
          <ac:cxnSpMkLst>
            <pc:docMk/>
            <pc:sldMk cId="3119602519" sldId="263"/>
            <ac:cxnSpMk id="18" creationId="{6CF1BAF6-AD41-4082-B212-8A1F9A2E8779}"/>
          </ac:cxnSpMkLst>
        </pc:cxnChg>
      </pc:sldChg>
      <pc:sldChg chg="addSp modSp mod setBg">
        <pc:chgData name="Simon Deutsch" userId="c920cd0f-7e32-42a8-be7f-f56a36de911d" providerId="ADAL" clId="{DF758C6A-7C7F-44CD-B93E-49AF6D707359}" dt="2024-12-09T11:25:40.341" v="600" actId="404"/>
        <pc:sldMkLst>
          <pc:docMk/>
          <pc:sldMk cId="4195453638" sldId="264"/>
        </pc:sldMkLst>
        <pc:spChg chg="mod">
          <ac:chgData name="Simon Deutsch" userId="c920cd0f-7e32-42a8-be7f-f56a36de911d" providerId="ADAL" clId="{DF758C6A-7C7F-44CD-B93E-49AF6D707359}" dt="2024-12-09T11:25:40.341" v="600" actId="404"/>
          <ac:spMkLst>
            <pc:docMk/>
            <pc:sldMk cId="4195453638" sldId="264"/>
            <ac:spMk id="2" creationId="{7AEB981F-6121-8AC7-D03A-41CDB88AF966}"/>
          </ac:spMkLst>
        </pc:spChg>
        <pc:spChg chg="mod">
          <ac:chgData name="Simon Deutsch" userId="c920cd0f-7e32-42a8-be7f-f56a36de911d" providerId="ADAL" clId="{DF758C6A-7C7F-44CD-B93E-49AF6D707359}" dt="2024-12-09T11:01:41.059" v="54" actId="1036"/>
          <ac:spMkLst>
            <pc:docMk/>
            <pc:sldMk cId="4195453638" sldId="264"/>
            <ac:spMk id="3" creationId="{5D43FF2C-57EC-9073-ECAD-759F890AC6C5}"/>
          </ac:spMkLst>
        </pc:spChg>
        <pc:spChg chg="add">
          <ac:chgData name="Simon Deutsch" userId="c920cd0f-7e32-42a8-be7f-f56a36de911d" providerId="ADAL" clId="{DF758C6A-7C7F-44CD-B93E-49AF6D707359}" dt="2024-12-09T11:01:31.667" v="35" actId="26606"/>
          <ac:spMkLst>
            <pc:docMk/>
            <pc:sldMk cId="4195453638" sldId="264"/>
            <ac:spMk id="8" creationId="{B6CDA21F-E7AF-4C75-8395-33F58D5B0E45}"/>
          </ac:spMkLst>
        </pc:spChg>
        <pc:spChg chg="add">
          <ac:chgData name="Simon Deutsch" userId="c920cd0f-7e32-42a8-be7f-f56a36de911d" providerId="ADAL" clId="{DF758C6A-7C7F-44CD-B93E-49AF6D707359}" dt="2024-12-09T11:01:31.667" v="35" actId="26606"/>
          <ac:spMkLst>
            <pc:docMk/>
            <pc:sldMk cId="4195453638" sldId="264"/>
            <ac:spMk id="15" creationId="{D5B0017B-2ECA-49AF-B397-DC140825DF8D}"/>
          </ac:spMkLst>
        </pc:spChg>
        <pc:grpChg chg="add">
          <ac:chgData name="Simon Deutsch" userId="c920cd0f-7e32-42a8-be7f-f56a36de911d" providerId="ADAL" clId="{DF758C6A-7C7F-44CD-B93E-49AF6D707359}" dt="2024-12-09T11:01:31.667" v="35" actId="26606"/>
          <ac:grpSpMkLst>
            <pc:docMk/>
            <pc:sldMk cId="4195453638" sldId="264"/>
            <ac:grpSpMk id="10" creationId="{AE1C45F0-260A-458C-96ED-C1F6D2151219}"/>
          </ac:grpSpMkLst>
        </pc:grpChg>
        <pc:cxnChg chg="add">
          <ac:chgData name="Simon Deutsch" userId="c920cd0f-7e32-42a8-be7f-f56a36de911d" providerId="ADAL" clId="{DF758C6A-7C7F-44CD-B93E-49AF6D707359}" dt="2024-12-09T11:01:31.667" v="35" actId="26606"/>
          <ac:cxnSpMkLst>
            <pc:docMk/>
            <pc:sldMk cId="4195453638" sldId="264"/>
            <ac:cxnSpMk id="17" creationId="{6CF1BAF6-AD41-4082-B212-8A1F9A2E8779}"/>
          </ac:cxnSpMkLst>
        </pc:cxnChg>
      </pc:sldChg>
      <pc:sldChg chg="addSp modSp mod setBg">
        <pc:chgData name="Simon Deutsch" userId="c920cd0f-7e32-42a8-be7f-f56a36de911d" providerId="ADAL" clId="{DF758C6A-7C7F-44CD-B93E-49AF6D707359}" dt="2024-12-09T11:06:18.482" v="122" actId="1036"/>
        <pc:sldMkLst>
          <pc:docMk/>
          <pc:sldMk cId="1571294544" sldId="265"/>
        </pc:sldMkLst>
        <pc:spChg chg="mod">
          <ac:chgData name="Simon Deutsch" userId="c920cd0f-7e32-42a8-be7f-f56a36de911d" providerId="ADAL" clId="{DF758C6A-7C7F-44CD-B93E-49AF6D707359}" dt="2024-12-09T11:05:52.138" v="99" actId="26606"/>
          <ac:spMkLst>
            <pc:docMk/>
            <pc:sldMk cId="1571294544" sldId="265"/>
            <ac:spMk id="2" creationId="{46305ED8-73A0-CF46-955F-519DC63A3B8A}"/>
          </ac:spMkLst>
        </pc:spChg>
        <pc:spChg chg="mod">
          <ac:chgData name="Simon Deutsch" userId="c920cd0f-7e32-42a8-be7f-f56a36de911d" providerId="ADAL" clId="{DF758C6A-7C7F-44CD-B93E-49AF6D707359}" dt="2024-12-09T11:06:18.482" v="122" actId="1036"/>
          <ac:spMkLst>
            <pc:docMk/>
            <pc:sldMk cId="1571294544" sldId="265"/>
            <ac:spMk id="3" creationId="{930A2DA9-A83F-E0FA-0D3B-A927136F2439}"/>
          </ac:spMkLst>
        </pc:spChg>
        <pc:spChg chg="add">
          <ac:chgData name="Simon Deutsch" userId="c920cd0f-7e32-42a8-be7f-f56a36de911d" providerId="ADAL" clId="{DF758C6A-7C7F-44CD-B93E-49AF6D707359}" dt="2024-12-09T11:05:52.138" v="99" actId="26606"/>
          <ac:spMkLst>
            <pc:docMk/>
            <pc:sldMk cId="1571294544" sldId="265"/>
            <ac:spMk id="8" creationId="{B6CDA21F-E7AF-4C75-8395-33F58D5B0E45}"/>
          </ac:spMkLst>
        </pc:spChg>
        <pc:spChg chg="add">
          <ac:chgData name="Simon Deutsch" userId="c920cd0f-7e32-42a8-be7f-f56a36de911d" providerId="ADAL" clId="{DF758C6A-7C7F-44CD-B93E-49AF6D707359}" dt="2024-12-09T11:05:52.138" v="99" actId="26606"/>
          <ac:spMkLst>
            <pc:docMk/>
            <pc:sldMk cId="1571294544" sldId="265"/>
            <ac:spMk id="15" creationId="{D5B0017B-2ECA-49AF-B397-DC140825DF8D}"/>
          </ac:spMkLst>
        </pc:spChg>
        <pc:grpChg chg="add">
          <ac:chgData name="Simon Deutsch" userId="c920cd0f-7e32-42a8-be7f-f56a36de911d" providerId="ADAL" clId="{DF758C6A-7C7F-44CD-B93E-49AF6D707359}" dt="2024-12-09T11:05:52.138" v="99" actId="26606"/>
          <ac:grpSpMkLst>
            <pc:docMk/>
            <pc:sldMk cId="1571294544" sldId="265"/>
            <ac:grpSpMk id="10" creationId="{AE1C45F0-260A-458C-96ED-C1F6D2151219}"/>
          </ac:grpSpMkLst>
        </pc:grpChg>
        <pc:cxnChg chg="add">
          <ac:chgData name="Simon Deutsch" userId="c920cd0f-7e32-42a8-be7f-f56a36de911d" providerId="ADAL" clId="{DF758C6A-7C7F-44CD-B93E-49AF6D707359}" dt="2024-12-09T11:05:52.138" v="99" actId="26606"/>
          <ac:cxnSpMkLst>
            <pc:docMk/>
            <pc:sldMk cId="1571294544" sldId="265"/>
            <ac:cxnSpMk id="17" creationId="{6CF1BAF6-AD41-4082-B212-8A1F9A2E8779}"/>
          </ac:cxnSpMkLst>
        </pc:cxnChg>
      </pc:sldChg>
      <pc:sldChg chg="addSp modSp mod setBg">
        <pc:chgData name="Simon Deutsch" userId="c920cd0f-7e32-42a8-be7f-f56a36de911d" providerId="ADAL" clId="{DF758C6A-7C7F-44CD-B93E-49AF6D707359}" dt="2024-12-09T11:06:50.332" v="127" actId="1076"/>
        <pc:sldMkLst>
          <pc:docMk/>
          <pc:sldMk cId="3683225222" sldId="268"/>
        </pc:sldMkLst>
        <pc:spChg chg="mod">
          <ac:chgData name="Simon Deutsch" userId="c920cd0f-7e32-42a8-be7f-f56a36de911d" providerId="ADAL" clId="{DF758C6A-7C7F-44CD-B93E-49AF6D707359}" dt="2024-12-09T11:06:32.556" v="123" actId="26606"/>
          <ac:spMkLst>
            <pc:docMk/>
            <pc:sldMk cId="3683225222" sldId="268"/>
            <ac:spMk id="2" creationId="{DAA3D283-A617-7FC5-6762-25DC56CCDAB0}"/>
          </ac:spMkLst>
        </pc:spChg>
        <pc:spChg chg="mod">
          <ac:chgData name="Simon Deutsch" userId="c920cd0f-7e32-42a8-be7f-f56a36de911d" providerId="ADAL" clId="{DF758C6A-7C7F-44CD-B93E-49AF6D707359}" dt="2024-12-09T11:06:50.332" v="127" actId="1076"/>
          <ac:spMkLst>
            <pc:docMk/>
            <pc:sldMk cId="3683225222" sldId="268"/>
            <ac:spMk id="3" creationId="{D5F6FD74-D984-2386-917A-48E9E82D4AA5}"/>
          </ac:spMkLst>
        </pc:spChg>
        <pc:spChg chg="add">
          <ac:chgData name="Simon Deutsch" userId="c920cd0f-7e32-42a8-be7f-f56a36de911d" providerId="ADAL" clId="{DF758C6A-7C7F-44CD-B93E-49AF6D707359}" dt="2024-12-09T11:06:32.556" v="123" actId="26606"/>
          <ac:spMkLst>
            <pc:docMk/>
            <pc:sldMk cId="3683225222" sldId="268"/>
            <ac:spMk id="10" creationId="{28D31E1B-0407-4223-9642-0B642CBF57D9}"/>
          </ac:spMkLst>
        </pc:spChg>
        <pc:spChg chg="add">
          <ac:chgData name="Simon Deutsch" userId="c920cd0f-7e32-42a8-be7f-f56a36de911d" providerId="ADAL" clId="{DF758C6A-7C7F-44CD-B93E-49AF6D707359}" dt="2024-12-09T11:06:32.556" v="123" actId="26606"/>
          <ac:spMkLst>
            <pc:docMk/>
            <pc:sldMk cId="3683225222" sldId="268"/>
            <ac:spMk id="17" creationId="{D5B0017B-2ECA-49AF-B397-DC140825DF8D}"/>
          </ac:spMkLst>
        </pc:spChg>
        <pc:spChg chg="add">
          <ac:chgData name="Simon Deutsch" userId="c920cd0f-7e32-42a8-be7f-f56a36de911d" providerId="ADAL" clId="{DF758C6A-7C7F-44CD-B93E-49AF6D707359}" dt="2024-12-09T11:06:32.556" v="123" actId="26606"/>
          <ac:spMkLst>
            <pc:docMk/>
            <pc:sldMk cId="3683225222" sldId="268"/>
            <ac:spMk id="19" creationId="{70E96339-907C-46C3-99AC-31179B6F0EBD}"/>
          </ac:spMkLst>
        </pc:spChg>
        <pc:grpChg chg="add">
          <ac:chgData name="Simon Deutsch" userId="c920cd0f-7e32-42a8-be7f-f56a36de911d" providerId="ADAL" clId="{DF758C6A-7C7F-44CD-B93E-49AF6D707359}" dt="2024-12-09T11:06:32.556" v="123" actId="26606"/>
          <ac:grpSpMkLst>
            <pc:docMk/>
            <pc:sldMk cId="3683225222" sldId="268"/>
            <ac:grpSpMk id="12" creationId="{AE1C45F0-260A-458C-96ED-C1F6D2151219}"/>
          </ac:grpSpMkLst>
        </pc:grpChg>
        <pc:picChg chg="mod">
          <ac:chgData name="Simon Deutsch" userId="c920cd0f-7e32-42a8-be7f-f56a36de911d" providerId="ADAL" clId="{DF758C6A-7C7F-44CD-B93E-49AF6D707359}" dt="2024-12-09T11:06:32.556" v="123" actId="26606"/>
          <ac:picMkLst>
            <pc:docMk/>
            <pc:sldMk cId="3683225222" sldId="268"/>
            <ac:picMk id="5" creationId="{081BE5AE-1806-7AC6-2FE2-D593C81002C8}"/>
          </ac:picMkLst>
        </pc:picChg>
        <pc:cxnChg chg="add">
          <ac:chgData name="Simon Deutsch" userId="c920cd0f-7e32-42a8-be7f-f56a36de911d" providerId="ADAL" clId="{DF758C6A-7C7F-44CD-B93E-49AF6D707359}" dt="2024-12-09T11:06:32.556" v="123" actId="26606"/>
          <ac:cxnSpMkLst>
            <pc:docMk/>
            <pc:sldMk cId="3683225222" sldId="268"/>
            <ac:cxnSpMk id="21" creationId="{6CF1BAF6-AD41-4082-B212-8A1F9A2E8779}"/>
          </ac:cxnSpMkLst>
        </pc:cxnChg>
      </pc:sldChg>
      <pc:sldChg chg="addSp delSp modSp mod setBg">
        <pc:chgData name="Simon Deutsch" userId="c920cd0f-7e32-42a8-be7f-f56a36de911d" providerId="ADAL" clId="{DF758C6A-7C7F-44CD-B93E-49AF6D707359}" dt="2024-12-09T10:58:19.240" v="5" actId="26606"/>
        <pc:sldMkLst>
          <pc:docMk/>
          <pc:sldMk cId="2754274487" sldId="269"/>
        </pc:sldMkLst>
        <pc:spChg chg="mod">
          <ac:chgData name="Simon Deutsch" userId="c920cd0f-7e32-42a8-be7f-f56a36de911d" providerId="ADAL" clId="{DF758C6A-7C7F-44CD-B93E-49AF6D707359}" dt="2024-12-09T10:58:19.240" v="5" actId="26606"/>
          <ac:spMkLst>
            <pc:docMk/>
            <pc:sldMk cId="2754274487" sldId="269"/>
            <ac:spMk id="2" creationId="{C49FE0A3-AE49-28B0-EDB8-E67880C85FCA}"/>
          </ac:spMkLst>
        </pc:spChg>
        <pc:spChg chg="del">
          <ac:chgData name="Simon Deutsch" userId="c920cd0f-7e32-42a8-be7f-f56a36de911d" providerId="ADAL" clId="{DF758C6A-7C7F-44CD-B93E-49AF6D707359}" dt="2024-12-09T10:58:19.240" v="5" actId="26606"/>
          <ac:spMkLst>
            <pc:docMk/>
            <pc:sldMk cId="2754274487" sldId="269"/>
            <ac:spMk id="3" creationId="{52707E63-7369-723F-EC8B-DD880AFEBED8}"/>
          </ac:spMkLst>
        </pc:spChg>
        <pc:spChg chg="add">
          <ac:chgData name="Simon Deutsch" userId="c920cd0f-7e32-42a8-be7f-f56a36de911d" providerId="ADAL" clId="{DF758C6A-7C7F-44CD-B93E-49AF6D707359}" dt="2024-12-09T10:58:19.240" v="5" actId="26606"/>
          <ac:spMkLst>
            <pc:docMk/>
            <pc:sldMk cId="2754274487" sldId="269"/>
            <ac:spMk id="9" creationId="{56E9B3E6-E277-4D68-BA48-9CB43FFBD6E2}"/>
          </ac:spMkLst>
        </pc:spChg>
        <pc:spChg chg="add">
          <ac:chgData name="Simon Deutsch" userId="c920cd0f-7e32-42a8-be7f-f56a36de911d" providerId="ADAL" clId="{DF758C6A-7C7F-44CD-B93E-49AF6D707359}" dt="2024-12-09T10:58:19.240" v="5" actId="26606"/>
          <ac:spMkLst>
            <pc:docMk/>
            <pc:sldMk cId="2754274487" sldId="269"/>
            <ac:spMk id="16" creationId="{D5B0017B-2ECA-49AF-B397-DC140825DF8D}"/>
          </ac:spMkLst>
        </pc:spChg>
        <pc:grpChg chg="add">
          <ac:chgData name="Simon Deutsch" userId="c920cd0f-7e32-42a8-be7f-f56a36de911d" providerId="ADAL" clId="{DF758C6A-7C7F-44CD-B93E-49AF6D707359}" dt="2024-12-09T10:58:19.240" v="5" actId="26606"/>
          <ac:grpSpMkLst>
            <pc:docMk/>
            <pc:sldMk cId="2754274487" sldId="269"/>
            <ac:grpSpMk id="11" creationId="{AE1C45F0-260A-458C-96ED-C1F6D2151219}"/>
          </ac:grpSpMkLst>
        </pc:grpChg>
        <pc:graphicFrameChg chg="add">
          <ac:chgData name="Simon Deutsch" userId="c920cd0f-7e32-42a8-be7f-f56a36de911d" providerId="ADAL" clId="{DF758C6A-7C7F-44CD-B93E-49AF6D707359}" dt="2024-12-09T10:58:19.240" v="5" actId="26606"/>
          <ac:graphicFrameMkLst>
            <pc:docMk/>
            <pc:sldMk cId="2754274487" sldId="269"/>
            <ac:graphicFrameMk id="5" creationId="{0E26CD8C-AE36-4BB7-DBC3-DA3633813B4F}"/>
          </ac:graphicFrameMkLst>
        </pc:graphicFrameChg>
        <pc:cxnChg chg="add">
          <ac:chgData name="Simon Deutsch" userId="c920cd0f-7e32-42a8-be7f-f56a36de911d" providerId="ADAL" clId="{DF758C6A-7C7F-44CD-B93E-49AF6D707359}" dt="2024-12-09T10:58:19.240" v="5" actId="26606"/>
          <ac:cxnSpMkLst>
            <pc:docMk/>
            <pc:sldMk cId="2754274487" sldId="269"/>
            <ac:cxnSpMk id="18" creationId="{6CF1BAF6-AD41-4082-B212-8A1F9A2E8779}"/>
          </ac:cxnSpMkLst>
        </pc:cxnChg>
      </pc:sldChg>
      <pc:sldChg chg="addSp modSp del">
        <pc:chgData name="Simon Deutsch" userId="c920cd0f-7e32-42a8-be7f-f56a36de911d" providerId="ADAL" clId="{DF758C6A-7C7F-44CD-B93E-49AF6D707359}" dt="2024-12-09T11:27:56.558" v="680" actId="47"/>
        <pc:sldMkLst>
          <pc:docMk/>
          <pc:sldMk cId="3447813977" sldId="270"/>
        </pc:sldMkLst>
        <pc:picChg chg="add mod">
          <ac:chgData name="Simon Deutsch" userId="c920cd0f-7e32-42a8-be7f-f56a36de911d" providerId="ADAL" clId="{DF758C6A-7C7F-44CD-B93E-49AF6D707359}" dt="2024-12-09T11:21:22.419" v="577"/>
          <ac:picMkLst>
            <pc:docMk/>
            <pc:sldMk cId="3447813977" sldId="270"/>
            <ac:picMk id="4" creationId="{9EEDB61D-20E3-C874-42FB-A785DA7C3BAF}"/>
          </ac:picMkLst>
        </pc:picChg>
      </pc:sldChg>
      <pc:sldChg chg="addSp modSp mod setBg">
        <pc:chgData name="Simon Deutsch" userId="c920cd0f-7e32-42a8-be7f-f56a36de911d" providerId="ADAL" clId="{DF758C6A-7C7F-44CD-B93E-49AF6D707359}" dt="2024-12-09T11:07:28.035" v="130" actId="1076"/>
        <pc:sldMkLst>
          <pc:docMk/>
          <pc:sldMk cId="518905079" sldId="271"/>
        </pc:sldMkLst>
        <pc:spChg chg="mod">
          <ac:chgData name="Simon Deutsch" userId="c920cd0f-7e32-42a8-be7f-f56a36de911d" providerId="ADAL" clId="{DF758C6A-7C7F-44CD-B93E-49AF6D707359}" dt="2024-12-09T11:07:16.934" v="128" actId="26606"/>
          <ac:spMkLst>
            <pc:docMk/>
            <pc:sldMk cId="518905079" sldId="271"/>
            <ac:spMk id="2" creationId="{1304A5F4-69CC-9073-B7B9-68B75E0232CE}"/>
          </ac:spMkLst>
        </pc:spChg>
        <pc:spChg chg="mod">
          <ac:chgData name="Simon Deutsch" userId="c920cd0f-7e32-42a8-be7f-f56a36de911d" providerId="ADAL" clId="{DF758C6A-7C7F-44CD-B93E-49AF6D707359}" dt="2024-12-09T11:07:28.035" v="130" actId="1076"/>
          <ac:spMkLst>
            <pc:docMk/>
            <pc:sldMk cId="518905079" sldId="271"/>
            <ac:spMk id="3" creationId="{21D4967F-14A3-3A08-0AB2-6DBD4D897DEE}"/>
          </ac:spMkLst>
        </pc:spChg>
        <pc:spChg chg="add">
          <ac:chgData name="Simon Deutsch" userId="c920cd0f-7e32-42a8-be7f-f56a36de911d" providerId="ADAL" clId="{DF758C6A-7C7F-44CD-B93E-49AF6D707359}" dt="2024-12-09T11:07:16.934" v="128" actId="26606"/>
          <ac:spMkLst>
            <pc:docMk/>
            <pc:sldMk cId="518905079" sldId="271"/>
            <ac:spMk id="10" creationId="{28D31E1B-0407-4223-9642-0B642CBF57D9}"/>
          </ac:spMkLst>
        </pc:spChg>
        <pc:spChg chg="add">
          <ac:chgData name="Simon Deutsch" userId="c920cd0f-7e32-42a8-be7f-f56a36de911d" providerId="ADAL" clId="{DF758C6A-7C7F-44CD-B93E-49AF6D707359}" dt="2024-12-09T11:07:16.934" v="128" actId="26606"/>
          <ac:spMkLst>
            <pc:docMk/>
            <pc:sldMk cId="518905079" sldId="271"/>
            <ac:spMk id="17" creationId="{D5B0017B-2ECA-49AF-B397-DC140825DF8D}"/>
          </ac:spMkLst>
        </pc:spChg>
        <pc:spChg chg="add">
          <ac:chgData name="Simon Deutsch" userId="c920cd0f-7e32-42a8-be7f-f56a36de911d" providerId="ADAL" clId="{DF758C6A-7C7F-44CD-B93E-49AF6D707359}" dt="2024-12-09T11:07:16.934" v="128" actId="26606"/>
          <ac:spMkLst>
            <pc:docMk/>
            <pc:sldMk cId="518905079" sldId="271"/>
            <ac:spMk id="19" creationId="{70E96339-907C-46C3-99AC-31179B6F0EBD}"/>
          </ac:spMkLst>
        </pc:spChg>
        <pc:grpChg chg="add">
          <ac:chgData name="Simon Deutsch" userId="c920cd0f-7e32-42a8-be7f-f56a36de911d" providerId="ADAL" clId="{DF758C6A-7C7F-44CD-B93E-49AF6D707359}" dt="2024-12-09T11:07:16.934" v="128" actId="26606"/>
          <ac:grpSpMkLst>
            <pc:docMk/>
            <pc:sldMk cId="518905079" sldId="271"/>
            <ac:grpSpMk id="12" creationId="{AE1C45F0-260A-458C-96ED-C1F6D2151219}"/>
          </ac:grpSpMkLst>
        </pc:grpChg>
        <pc:picChg chg="mod">
          <ac:chgData name="Simon Deutsch" userId="c920cd0f-7e32-42a8-be7f-f56a36de911d" providerId="ADAL" clId="{DF758C6A-7C7F-44CD-B93E-49AF6D707359}" dt="2024-12-09T11:07:16.934" v="128" actId="26606"/>
          <ac:picMkLst>
            <pc:docMk/>
            <pc:sldMk cId="518905079" sldId="271"/>
            <ac:picMk id="5" creationId="{63C6AD7B-7117-1FFB-0ED5-733A61234DC6}"/>
          </ac:picMkLst>
        </pc:picChg>
        <pc:cxnChg chg="add">
          <ac:chgData name="Simon Deutsch" userId="c920cd0f-7e32-42a8-be7f-f56a36de911d" providerId="ADAL" clId="{DF758C6A-7C7F-44CD-B93E-49AF6D707359}" dt="2024-12-09T11:07:16.934" v="128" actId="26606"/>
          <ac:cxnSpMkLst>
            <pc:docMk/>
            <pc:sldMk cId="518905079" sldId="271"/>
            <ac:cxnSpMk id="21" creationId="{6CF1BAF6-AD41-4082-B212-8A1F9A2E8779}"/>
          </ac:cxnSpMkLst>
        </pc:cxnChg>
      </pc:sldChg>
      <pc:sldChg chg="del">
        <pc:chgData name="Simon Deutsch" userId="c920cd0f-7e32-42a8-be7f-f56a36de911d" providerId="ADAL" clId="{DF758C6A-7C7F-44CD-B93E-49AF6D707359}" dt="2024-12-09T11:18:24.534" v="522" actId="47"/>
        <pc:sldMkLst>
          <pc:docMk/>
          <pc:sldMk cId="2006717503" sldId="272"/>
        </pc:sldMkLst>
      </pc:sldChg>
      <pc:sldChg chg="del">
        <pc:chgData name="Simon Deutsch" userId="c920cd0f-7e32-42a8-be7f-f56a36de911d" providerId="ADAL" clId="{DF758C6A-7C7F-44CD-B93E-49AF6D707359}" dt="2024-12-09T11:14:37.806" v="304" actId="47"/>
        <pc:sldMkLst>
          <pc:docMk/>
          <pc:sldMk cId="229760818" sldId="274"/>
        </pc:sldMkLst>
      </pc:sldChg>
      <pc:sldChg chg="del">
        <pc:chgData name="Simon Deutsch" userId="c920cd0f-7e32-42a8-be7f-f56a36de911d" providerId="ADAL" clId="{DF758C6A-7C7F-44CD-B93E-49AF6D707359}" dt="2024-12-09T11:36:15.445" v="914" actId="47"/>
        <pc:sldMkLst>
          <pc:docMk/>
          <pc:sldMk cId="4102169231" sldId="275"/>
        </pc:sldMkLst>
      </pc:sldChg>
      <pc:sldChg chg="del">
        <pc:chgData name="Simon Deutsch" userId="c920cd0f-7e32-42a8-be7f-f56a36de911d" providerId="ADAL" clId="{DF758C6A-7C7F-44CD-B93E-49AF6D707359}" dt="2024-12-09T11:03:38.003" v="88" actId="47"/>
        <pc:sldMkLst>
          <pc:docMk/>
          <pc:sldMk cId="1318168611" sldId="278"/>
        </pc:sldMkLst>
      </pc:sldChg>
      <pc:sldChg chg="addSp delSp modSp mod setBg">
        <pc:chgData name="Simon Deutsch" userId="c920cd0f-7e32-42a8-be7f-f56a36de911d" providerId="ADAL" clId="{DF758C6A-7C7F-44CD-B93E-49AF6D707359}" dt="2024-12-09T11:21:57.462" v="582"/>
        <pc:sldMkLst>
          <pc:docMk/>
          <pc:sldMk cId="2030128972" sldId="279"/>
        </pc:sldMkLst>
        <pc:spChg chg="mod ord">
          <ac:chgData name="Simon Deutsch" userId="c920cd0f-7e32-42a8-be7f-f56a36de911d" providerId="ADAL" clId="{DF758C6A-7C7F-44CD-B93E-49AF6D707359}" dt="2024-12-09T11:20:08.045" v="572" actId="26606"/>
          <ac:spMkLst>
            <pc:docMk/>
            <pc:sldMk cId="2030128972" sldId="279"/>
            <ac:spMk id="3" creationId="{F8869B88-D1B0-3E75-01AD-8CAEB64C77FC}"/>
          </ac:spMkLst>
        </pc:spChg>
        <pc:spChg chg="mod">
          <ac:chgData name="Simon Deutsch" userId="c920cd0f-7e32-42a8-be7f-f56a36de911d" providerId="ADAL" clId="{DF758C6A-7C7F-44CD-B93E-49AF6D707359}" dt="2024-12-09T11:20:08.045" v="572" actId="26606"/>
          <ac:spMkLst>
            <pc:docMk/>
            <pc:sldMk cId="2030128972" sldId="279"/>
            <ac:spMk id="4" creationId="{2F929B2C-5BE1-D457-9C12-8B4990006896}"/>
          </ac:spMkLst>
        </pc:spChg>
        <pc:spChg chg="add del">
          <ac:chgData name="Simon Deutsch" userId="c920cd0f-7e32-42a8-be7f-f56a36de911d" providerId="ADAL" clId="{DF758C6A-7C7F-44CD-B93E-49AF6D707359}" dt="2024-12-09T11:20:06.669" v="569" actId="26606"/>
          <ac:spMkLst>
            <pc:docMk/>
            <pc:sldMk cId="2030128972" sldId="279"/>
            <ac:spMk id="9" creationId="{B6CDA21F-E7AF-4C75-8395-33F58D5B0E45}"/>
          </ac:spMkLst>
        </pc:spChg>
        <pc:spChg chg="add del">
          <ac:chgData name="Simon Deutsch" userId="c920cd0f-7e32-42a8-be7f-f56a36de911d" providerId="ADAL" clId="{DF758C6A-7C7F-44CD-B93E-49AF6D707359}" dt="2024-12-09T11:20:06.669" v="569" actId="26606"/>
          <ac:spMkLst>
            <pc:docMk/>
            <pc:sldMk cId="2030128972" sldId="279"/>
            <ac:spMk id="16" creationId="{D5B0017B-2ECA-49AF-B397-DC140825DF8D}"/>
          </ac:spMkLst>
        </pc:spChg>
        <pc:spChg chg="add del">
          <ac:chgData name="Simon Deutsch" userId="c920cd0f-7e32-42a8-be7f-f56a36de911d" providerId="ADAL" clId="{DF758C6A-7C7F-44CD-B93E-49AF6D707359}" dt="2024-12-09T11:20:08.021" v="571" actId="26606"/>
          <ac:spMkLst>
            <pc:docMk/>
            <pc:sldMk cId="2030128972" sldId="279"/>
            <ac:spMk id="24" creationId="{43C823D3-D619-407C-89E0-C6F6B1E7A42A}"/>
          </ac:spMkLst>
        </pc:spChg>
        <pc:spChg chg="add del">
          <ac:chgData name="Simon Deutsch" userId="c920cd0f-7e32-42a8-be7f-f56a36de911d" providerId="ADAL" clId="{DF758C6A-7C7F-44CD-B93E-49AF6D707359}" dt="2024-12-09T11:20:08.021" v="571" actId="26606"/>
          <ac:spMkLst>
            <pc:docMk/>
            <pc:sldMk cId="2030128972" sldId="279"/>
            <ac:spMk id="25" creationId="{047F8E3E-2FFA-4A0F-B3C7-E57ADDCFB415}"/>
          </ac:spMkLst>
        </pc:spChg>
        <pc:spChg chg="add">
          <ac:chgData name="Simon Deutsch" userId="c920cd0f-7e32-42a8-be7f-f56a36de911d" providerId="ADAL" clId="{DF758C6A-7C7F-44CD-B93E-49AF6D707359}" dt="2024-12-09T11:20:08.045" v="572" actId="26606"/>
          <ac:spMkLst>
            <pc:docMk/>
            <pc:sldMk cId="2030128972" sldId="279"/>
            <ac:spMk id="30" creationId="{B6CDA21F-E7AF-4C75-8395-33F58D5B0E45}"/>
          </ac:spMkLst>
        </pc:spChg>
        <pc:spChg chg="add">
          <ac:chgData name="Simon Deutsch" userId="c920cd0f-7e32-42a8-be7f-f56a36de911d" providerId="ADAL" clId="{DF758C6A-7C7F-44CD-B93E-49AF6D707359}" dt="2024-12-09T11:20:08.045" v="572" actId="26606"/>
          <ac:spMkLst>
            <pc:docMk/>
            <pc:sldMk cId="2030128972" sldId="279"/>
            <ac:spMk id="32" creationId="{D5B0017B-2ECA-49AF-B397-DC140825DF8D}"/>
          </ac:spMkLst>
        </pc:spChg>
        <pc:grpChg chg="add del">
          <ac:chgData name="Simon Deutsch" userId="c920cd0f-7e32-42a8-be7f-f56a36de911d" providerId="ADAL" clId="{DF758C6A-7C7F-44CD-B93E-49AF6D707359}" dt="2024-12-09T11:20:06.669" v="569" actId="26606"/>
          <ac:grpSpMkLst>
            <pc:docMk/>
            <pc:sldMk cId="2030128972" sldId="279"/>
            <ac:grpSpMk id="11" creationId="{AE1C45F0-260A-458C-96ED-C1F6D2151219}"/>
          </ac:grpSpMkLst>
        </pc:grpChg>
        <pc:grpChg chg="add del">
          <ac:chgData name="Simon Deutsch" userId="c920cd0f-7e32-42a8-be7f-f56a36de911d" providerId="ADAL" clId="{DF758C6A-7C7F-44CD-B93E-49AF6D707359}" dt="2024-12-09T11:20:08.021" v="571" actId="26606"/>
          <ac:grpSpMkLst>
            <pc:docMk/>
            <pc:sldMk cId="2030128972" sldId="279"/>
            <ac:grpSpMk id="19" creationId="{9DB3963A-4187-4A72-9DA4-CA6BADE22931}"/>
          </ac:grpSpMkLst>
        </pc:grpChg>
        <pc:grpChg chg="add del">
          <ac:chgData name="Simon Deutsch" userId="c920cd0f-7e32-42a8-be7f-f56a36de911d" providerId="ADAL" clId="{DF758C6A-7C7F-44CD-B93E-49AF6D707359}" dt="2024-12-09T11:20:08.021" v="571" actId="26606"/>
          <ac:grpSpMkLst>
            <pc:docMk/>
            <pc:sldMk cId="2030128972" sldId="279"/>
            <ac:grpSpMk id="26" creationId="{33D939F1-7ABE-4D0E-946A-43F37F556AFD}"/>
          </ac:grpSpMkLst>
        </pc:grpChg>
        <pc:grpChg chg="add">
          <ac:chgData name="Simon Deutsch" userId="c920cd0f-7e32-42a8-be7f-f56a36de911d" providerId="ADAL" clId="{DF758C6A-7C7F-44CD-B93E-49AF6D707359}" dt="2024-12-09T11:20:08.045" v="572" actId="26606"/>
          <ac:grpSpMkLst>
            <pc:docMk/>
            <pc:sldMk cId="2030128972" sldId="279"/>
            <ac:grpSpMk id="31" creationId="{AE1C45F0-260A-458C-96ED-C1F6D2151219}"/>
          </ac:grpSpMkLst>
        </pc:grpChg>
        <pc:picChg chg="add mod">
          <ac:chgData name="Simon Deutsch" userId="c920cd0f-7e32-42a8-be7f-f56a36de911d" providerId="ADAL" clId="{DF758C6A-7C7F-44CD-B93E-49AF6D707359}" dt="2024-12-09T11:20:40.511" v="576" actId="13822"/>
          <ac:picMkLst>
            <pc:docMk/>
            <pc:sldMk cId="2030128972" sldId="279"/>
            <ac:picMk id="2" creationId="{CF039371-A828-66A6-DF05-73229EF1B031}"/>
          </ac:picMkLst>
        </pc:picChg>
        <pc:picChg chg="add mod">
          <ac:chgData name="Simon Deutsch" userId="c920cd0f-7e32-42a8-be7f-f56a36de911d" providerId="ADAL" clId="{DF758C6A-7C7F-44CD-B93E-49AF6D707359}" dt="2024-12-09T11:21:57.462" v="582"/>
          <ac:picMkLst>
            <pc:docMk/>
            <pc:sldMk cId="2030128972" sldId="279"/>
            <ac:picMk id="5" creationId="{A4D92178-E706-3540-BE59-CF4CC04371AF}"/>
          </ac:picMkLst>
        </pc:picChg>
        <pc:picChg chg="del">
          <ac:chgData name="Simon Deutsch" userId="c920cd0f-7e32-42a8-be7f-f56a36de911d" providerId="ADAL" clId="{DF758C6A-7C7F-44CD-B93E-49AF6D707359}" dt="2024-12-09T11:19:57.033" v="567" actId="21"/>
          <ac:picMkLst>
            <pc:docMk/>
            <pc:sldMk cId="2030128972" sldId="279"/>
            <ac:picMk id="10" creationId="{CF039371-A828-66A6-DF05-73229EF1B031}"/>
          </ac:picMkLst>
        </pc:picChg>
        <pc:cxnChg chg="add del">
          <ac:chgData name="Simon Deutsch" userId="c920cd0f-7e32-42a8-be7f-f56a36de911d" providerId="ADAL" clId="{DF758C6A-7C7F-44CD-B93E-49AF6D707359}" dt="2024-12-09T11:20:06.669" v="569" actId="26606"/>
          <ac:cxnSpMkLst>
            <pc:docMk/>
            <pc:sldMk cId="2030128972" sldId="279"/>
            <ac:cxnSpMk id="18" creationId="{6CF1BAF6-AD41-4082-B212-8A1F9A2E8779}"/>
          </ac:cxnSpMkLst>
        </pc:cxnChg>
        <pc:cxnChg chg="add">
          <ac:chgData name="Simon Deutsch" userId="c920cd0f-7e32-42a8-be7f-f56a36de911d" providerId="ADAL" clId="{DF758C6A-7C7F-44CD-B93E-49AF6D707359}" dt="2024-12-09T11:20:08.045" v="572" actId="26606"/>
          <ac:cxnSpMkLst>
            <pc:docMk/>
            <pc:sldMk cId="2030128972" sldId="279"/>
            <ac:cxnSpMk id="33" creationId="{6CF1BAF6-AD41-4082-B212-8A1F9A2E8779}"/>
          </ac:cxnSpMkLst>
        </pc:cxnChg>
      </pc:sldChg>
      <pc:sldChg chg="addSp delSp modSp mod setBg">
        <pc:chgData name="Simon Deutsch" userId="c920cd0f-7e32-42a8-be7f-f56a36de911d" providerId="ADAL" clId="{DF758C6A-7C7F-44CD-B93E-49AF6D707359}" dt="2024-12-09T11:23:51.171" v="586" actId="1076"/>
        <pc:sldMkLst>
          <pc:docMk/>
          <pc:sldMk cId="4082112429" sldId="280"/>
        </pc:sldMkLst>
        <pc:spChg chg="mod ord">
          <ac:chgData name="Simon Deutsch" userId="c920cd0f-7e32-42a8-be7f-f56a36de911d" providerId="ADAL" clId="{DF758C6A-7C7F-44CD-B93E-49AF6D707359}" dt="2024-12-09T11:23:44.946" v="584" actId="26606"/>
          <ac:spMkLst>
            <pc:docMk/>
            <pc:sldMk cId="4082112429" sldId="280"/>
            <ac:spMk id="3" creationId="{2884BD94-6399-8B16-5E05-A1BE29880B07}"/>
          </ac:spMkLst>
        </pc:spChg>
        <pc:spChg chg="mod">
          <ac:chgData name="Simon Deutsch" userId="c920cd0f-7e32-42a8-be7f-f56a36de911d" providerId="ADAL" clId="{DF758C6A-7C7F-44CD-B93E-49AF6D707359}" dt="2024-12-09T11:23:44.946" v="584" actId="26606"/>
          <ac:spMkLst>
            <pc:docMk/>
            <pc:sldMk cId="4082112429" sldId="280"/>
            <ac:spMk id="4" creationId="{856596DA-9BA2-633D-4414-87A4C1D3E474}"/>
          </ac:spMkLst>
        </pc:spChg>
        <pc:spChg chg="add">
          <ac:chgData name="Simon Deutsch" userId="c920cd0f-7e32-42a8-be7f-f56a36de911d" providerId="ADAL" clId="{DF758C6A-7C7F-44CD-B93E-49AF6D707359}" dt="2024-12-09T11:23:44.946" v="584" actId="26606"/>
          <ac:spMkLst>
            <pc:docMk/>
            <pc:sldMk cId="4082112429" sldId="280"/>
            <ac:spMk id="9" creationId="{B6CDA21F-E7AF-4C75-8395-33F58D5B0E45}"/>
          </ac:spMkLst>
        </pc:spChg>
        <pc:spChg chg="add">
          <ac:chgData name="Simon Deutsch" userId="c920cd0f-7e32-42a8-be7f-f56a36de911d" providerId="ADAL" clId="{DF758C6A-7C7F-44CD-B93E-49AF6D707359}" dt="2024-12-09T11:23:44.946" v="584" actId="26606"/>
          <ac:spMkLst>
            <pc:docMk/>
            <pc:sldMk cId="4082112429" sldId="280"/>
            <ac:spMk id="16" creationId="{D5B0017B-2ECA-49AF-B397-DC140825DF8D}"/>
          </ac:spMkLst>
        </pc:spChg>
        <pc:grpChg chg="add">
          <ac:chgData name="Simon Deutsch" userId="c920cd0f-7e32-42a8-be7f-f56a36de911d" providerId="ADAL" clId="{DF758C6A-7C7F-44CD-B93E-49AF6D707359}" dt="2024-12-09T11:23:44.946" v="584" actId="26606"/>
          <ac:grpSpMkLst>
            <pc:docMk/>
            <pc:sldMk cId="4082112429" sldId="280"/>
            <ac:grpSpMk id="11" creationId="{AE1C45F0-260A-458C-96ED-C1F6D2151219}"/>
          </ac:grpSpMkLst>
        </pc:grpChg>
        <pc:picChg chg="add del mod">
          <ac:chgData name="Simon Deutsch" userId="c920cd0f-7e32-42a8-be7f-f56a36de911d" providerId="ADAL" clId="{DF758C6A-7C7F-44CD-B93E-49AF6D707359}" dt="2024-12-09T11:21:48.687" v="581" actId="21"/>
          <ac:picMkLst>
            <pc:docMk/>
            <pc:sldMk cId="4082112429" sldId="280"/>
            <ac:picMk id="2" creationId="{A4D92178-E706-3540-BE59-CF4CC04371AF}"/>
          </ac:picMkLst>
        </pc:picChg>
        <pc:picChg chg="del">
          <ac:chgData name="Simon Deutsch" userId="c920cd0f-7e32-42a8-be7f-f56a36de911d" providerId="ADAL" clId="{DF758C6A-7C7F-44CD-B93E-49AF6D707359}" dt="2024-12-09T11:23:38.021" v="583" actId="21"/>
          <ac:picMkLst>
            <pc:docMk/>
            <pc:sldMk cId="4082112429" sldId="280"/>
            <ac:picMk id="5" creationId="{6054A01D-555C-4971-8007-E9BA710755E5}"/>
          </ac:picMkLst>
        </pc:picChg>
        <pc:picChg chg="add mod">
          <ac:chgData name="Simon Deutsch" userId="c920cd0f-7e32-42a8-be7f-f56a36de911d" providerId="ADAL" clId="{DF758C6A-7C7F-44CD-B93E-49AF6D707359}" dt="2024-12-09T11:23:51.171" v="586" actId="1076"/>
          <ac:picMkLst>
            <pc:docMk/>
            <pc:sldMk cId="4082112429" sldId="280"/>
            <ac:picMk id="6" creationId="{6054A01D-555C-4971-8007-E9BA710755E5}"/>
          </ac:picMkLst>
        </pc:picChg>
        <pc:cxnChg chg="add">
          <ac:chgData name="Simon Deutsch" userId="c920cd0f-7e32-42a8-be7f-f56a36de911d" providerId="ADAL" clId="{DF758C6A-7C7F-44CD-B93E-49AF6D707359}" dt="2024-12-09T11:23:44.946" v="584" actId="26606"/>
          <ac:cxnSpMkLst>
            <pc:docMk/>
            <pc:sldMk cId="4082112429" sldId="280"/>
            <ac:cxnSpMk id="18" creationId="{6CF1BAF6-AD41-4082-B212-8A1F9A2E8779}"/>
          </ac:cxnSpMkLst>
        </pc:cxnChg>
      </pc:sldChg>
      <pc:sldChg chg="modSp del mod">
        <pc:chgData name="Simon Deutsch" userId="c920cd0f-7e32-42a8-be7f-f56a36de911d" providerId="ADAL" clId="{DF758C6A-7C7F-44CD-B93E-49AF6D707359}" dt="2024-12-09T11:05:25.829" v="97" actId="47"/>
        <pc:sldMkLst>
          <pc:docMk/>
          <pc:sldMk cId="1700375916" sldId="281"/>
        </pc:sldMkLst>
        <pc:picChg chg="mod">
          <ac:chgData name="Simon Deutsch" userId="c920cd0f-7e32-42a8-be7f-f56a36de911d" providerId="ADAL" clId="{DF758C6A-7C7F-44CD-B93E-49AF6D707359}" dt="2024-12-09T11:04:12.171" v="90" actId="1076"/>
          <ac:picMkLst>
            <pc:docMk/>
            <pc:sldMk cId="1700375916" sldId="281"/>
            <ac:picMk id="6" creationId="{6061B6A2-F794-53CB-41C1-D14516FD0519}"/>
          </ac:picMkLst>
        </pc:picChg>
      </pc:sldChg>
      <pc:sldChg chg="addSp modSp mod setBg">
        <pc:chgData name="Simon Deutsch" userId="c920cd0f-7e32-42a8-be7f-f56a36de911d" providerId="ADAL" clId="{DF758C6A-7C7F-44CD-B93E-49AF6D707359}" dt="2024-12-09T11:19:32.110" v="566" actId="1036"/>
        <pc:sldMkLst>
          <pc:docMk/>
          <pc:sldMk cId="1436991487" sldId="283"/>
        </pc:sldMkLst>
        <pc:spChg chg="mod">
          <ac:chgData name="Simon Deutsch" userId="c920cd0f-7e32-42a8-be7f-f56a36de911d" providerId="ADAL" clId="{DF758C6A-7C7F-44CD-B93E-49AF6D707359}" dt="2024-12-09T11:19:32.110" v="566" actId="1036"/>
          <ac:spMkLst>
            <pc:docMk/>
            <pc:sldMk cId="1436991487" sldId="283"/>
            <ac:spMk id="6" creationId="{0C644D55-54A4-CD85-C61C-C9E3137B6843}"/>
          </ac:spMkLst>
        </pc:spChg>
        <pc:spChg chg="add">
          <ac:chgData name="Simon Deutsch" userId="c920cd0f-7e32-42a8-be7f-f56a36de911d" providerId="ADAL" clId="{DF758C6A-7C7F-44CD-B93E-49AF6D707359}" dt="2024-12-09T11:05:45.050" v="98" actId="26606"/>
          <ac:spMkLst>
            <pc:docMk/>
            <pc:sldMk cId="1436991487" sldId="283"/>
            <ac:spMk id="11" creationId="{47942995-B07F-4636-9A06-C6A104B260A8}"/>
          </ac:spMkLst>
        </pc:spChg>
        <pc:spChg chg="add">
          <ac:chgData name="Simon Deutsch" userId="c920cd0f-7e32-42a8-be7f-f56a36de911d" providerId="ADAL" clId="{DF758C6A-7C7F-44CD-B93E-49AF6D707359}" dt="2024-12-09T11:05:45.050" v="98" actId="26606"/>
          <ac:spMkLst>
            <pc:docMk/>
            <pc:sldMk cId="1436991487" sldId="283"/>
            <ac:spMk id="18" creationId="{B81933D1-5615-42C7-9C0B-4EB7105CCE2D}"/>
          </ac:spMkLst>
        </pc:spChg>
        <pc:spChg chg="add">
          <ac:chgData name="Simon Deutsch" userId="c920cd0f-7e32-42a8-be7f-f56a36de911d" providerId="ADAL" clId="{DF758C6A-7C7F-44CD-B93E-49AF6D707359}" dt="2024-12-09T11:05:45.050" v="98" actId="26606"/>
          <ac:spMkLst>
            <pc:docMk/>
            <pc:sldMk cId="1436991487" sldId="283"/>
            <ac:spMk id="20" creationId="{19C9EAEA-39D0-4B0E-A0EB-51E7B26740B1}"/>
          </ac:spMkLst>
        </pc:spChg>
        <pc:grpChg chg="add">
          <ac:chgData name="Simon Deutsch" userId="c920cd0f-7e32-42a8-be7f-f56a36de911d" providerId="ADAL" clId="{DF758C6A-7C7F-44CD-B93E-49AF6D707359}" dt="2024-12-09T11:05:45.050" v="98" actId="26606"/>
          <ac:grpSpMkLst>
            <pc:docMk/>
            <pc:sldMk cId="1436991487" sldId="283"/>
            <ac:grpSpMk id="13" creationId="{032D8612-31EB-44CF-A1D0-14FD4C705424}"/>
          </ac:grpSpMkLst>
        </pc:grpChg>
        <pc:picChg chg="mod ord">
          <ac:chgData name="Simon Deutsch" userId="c920cd0f-7e32-42a8-be7f-f56a36de911d" providerId="ADAL" clId="{DF758C6A-7C7F-44CD-B93E-49AF6D707359}" dt="2024-12-09T11:05:45.050" v="98" actId="26606"/>
          <ac:picMkLst>
            <pc:docMk/>
            <pc:sldMk cId="1436991487" sldId="283"/>
            <ac:picMk id="4" creationId="{DBE1FEB4-7134-B476-5811-3C5DB66156B7}"/>
          </ac:picMkLst>
        </pc:picChg>
      </pc:sldChg>
      <pc:sldChg chg="addSp modSp add mod setBg">
        <pc:chgData name="Simon Deutsch" userId="c920cd0f-7e32-42a8-be7f-f56a36de911d" providerId="ADAL" clId="{DF758C6A-7C7F-44CD-B93E-49AF6D707359}" dt="2024-12-09T11:03:32.884" v="87" actId="403"/>
        <pc:sldMkLst>
          <pc:docMk/>
          <pc:sldMk cId="1664345091" sldId="285"/>
        </pc:sldMkLst>
        <pc:spChg chg="add mod">
          <ac:chgData name="Simon Deutsch" userId="c920cd0f-7e32-42a8-be7f-f56a36de911d" providerId="ADAL" clId="{DF758C6A-7C7F-44CD-B93E-49AF6D707359}" dt="2024-12-09T11:03:28.855" v="86" actId="403"/>
          <ac:spMkLst>
            <pc:docMk/>
            <pc:sldMk cId="1664345091" sldId="285"/>
            <ac:spMk id="2" creationId="{CF01B1A4-DEC2-0E92-7CCE-E44406BB3354}"/>
          </ac:spMkLst>
        </pc:spChg>
        <pc:spChg chg="mod ord">
          <ac:chgData name="Simon Deutsch" userId="c920cd0f-7e32-42a8-be7f-f56a36de911d" providerId="ADAL" clId="{DF758C6A-7C7F-44CD-B93E-49AF6D707359}" dt="2024-12-09T11:03:32.884" v="87" actId="403"/>
          <ac:spMkLst>
            <pc:docMk/>
            <pc:sldMk cId="1664345091" sldId="285"/>
            <ac:spMk id="3" creationId="{E60D0F2C-07A5-B045-3B86-B5028473D314}"/>
          </ac:spMkLst>
        </pc:spChg>
        <pc:spChg chg="mod">
          <ac:chgData name="Simon Deutsch" userId="c920cd0f-7e32-42a8-be7f-f56a36de911d" providerId="ADAL" clId="{DF758C6A-7C7F-44CD-B93E-49AF6D707359}" dt="2024-12-09T11:02:22.496" v="56" actId="26606"/>
          <ac:spMkLst>
            <pc:docMk/>
            <pc:sldMk cId="1664345091" sldId="285"/>
            <ac:spMk id="4" creationId="{F66EF13C-CD05-7140-77E1-9BB259488848}"/>
          </ac:spMkLst>
        </pc:spChg>
        <pc:spChg chg="add">
          <ac:chgData name="Simon Deutsch" userId="c920cd0f-7e32-42a8-be7f-f56a36de911d" providerId="ADAL" clId="{DF758C6A-7C7F-44CD-B93E-49AF6D707359}" dt="2024-12-09T11:02:22.496" v="56" actId="26606"/>
          <ac:spMkLst>
            <pc:docMk/>
            <pc:sldMk cId="1664345091" sldId="285"/>
            <ac:spMk id="11" creationId="{28D31E1B-0407-4223-9642-0B642CBF57D9}"/>
          </ac:spMkLst>
        </pc:spChg>
        <pc:spChg chg="add">
          <ac:chgData name="Simon Deutsch" userId="c920cd0f-7e32-42a8-be7f-f56a36de911d" providerId="ADAL" clId="{DF758C6A-7C7F-44CD-B93E-49AF6D707359}" dt="2024-12-09T11:02:22.496" v="56" actId="26606"/>
          <ac:spMkLst>
            <pc:docMk/>
            <pc:sldMk cId="1664345091" sldId="285"/>
            <ac:spMk id="18" creationId="{D5B0017B-2ECA-49AF-B397-DC140825DF8D}"/>
          </ac:spMkLst>
        </pc:spChg>
        <pc:spChg chg="add">
          <ac:chgData name="Simon Deutsch" userId="c920cd0f-7e32-42a8-be7f-f56a36de911d" providerId="ADAL" clId="{DF758C6A-7C7F-44CD-B93E-49AF6D707359}" dt="2024-12-09T11:02:22.496" v="56" actId="26606"/>
          <ac:spMkLst>
            <pc:docMk/>
            <pc:sldMk cId="1664345091" sldId="285"/>
            <ac:spMk id="20" creationId="{70E96339-907C-46C3-99AC-31179B6F0EBD}"/>
          </ac:spMkLst>
        </pc:spChg>
        <pc:grpChg chg="add">
          <ac:chgData name="Simon Deutsch" userId="c920cd0f-7e32-42a8-be7f-f56a36de911d" providerId="ADAL" clId="{DF758C6A-7C7F-44CD-B93E-49AF6D707359}" dt="2024-12-09T11:02:22.496" v="56" actId="26606"/>
          <ac:grpSpMkLst>
            <pc:docMk/>
            <pc:sldMk cId="1664345091" sldId="285"/>
            <ac:grpSpMk id="13" creationId="{AE1C45F0-260A-458C-96ED-C1F6D2151219}"/>
          </ac:grpSpMkLst>
        </pc:grpChg>
        <pc:picChg chg="mod">
          <ac:chgData name="Simon Deutsch" userId="c920cd0f-7e32-42a8-be7f-f56a36de911d" providerId="ADAL" clId="{DF758C6A-7C7F-44CD-B93E-49AF6D707359}" dt="2024-12-09T11:03:08.788" v="83" actId="1038"/>
          <ac:picMkLst>
            <pc:docMk/>
            <pc:sldMk cId="1664345091" sldId="285"/>
            <ac:picMk id="6" creationId="{03C11322-7EA2-4F7F-C684-A4089BAE1915}"/>
          </ac:picMkLst>
        </pc:picChg>
        <pc:cxnChg chg="add">
          <ac:chgData name="Simon Deutsch" userId="c920cd0f-7e32-42a8-be7f-f56a36de911d" providerId="ADAL" clId="{DF758C6A-7C7F-44CD-B93E-49AF6D707359}" dt="2024-12-09T11:02:22.496" v="56" actId="26606"/>
          <ac:cxnSpMkLst>
            <pc:docMk/>
            <pc:sldMk cId="1664345091" sldId="285"/>
            <ac:cxnSpMk id="22" creationId="{6CF1BAF6-AD41-4082-B212-8A1F9A2E8779}"/>
          </ac:cxnSpMkLst>
        </pc:cxnChg>
      </pc:sldChg>
      <pc:sldChg chg="addSp delSp modSp add del mod setBg">
        <pc:chgData name="Simon Deutsch" userId="c920cd0f-7e32-42a8-be7f-f56a36de911d" providerId="ADAL" clId="{DF758C6A-7C7F-44CD-B93E-49AF6D707359}" dt="2024-12-09T11:01:08.543" v="31" actId="47"/>
        <pc:sldMkLst>
          <pc:docMk/>
          <pc:sldMk cId="3104405623" sldId="285"/>
        </pc:sldMkLst>
        <pc:spChg chg="mod">
          <ac:chgData name="Simon Deutsch" userId="c920cd0f-7e32-42a8-be7f-f56a36de911d" providerId="ADAL" clId="{DF758C6A-7C7F-44CD-B93E-49AF6D707359}" dt="2024-12-09T11:00:50.519" v="28" actId="26606"/>
          <ac:spMkLst>
            <pc:docMk/>
            <pc:sldMk cId="3104405623" sldId="285"/>
            <ac:spMk id="2" creationId="{20B3F533-252E-CDDB-2CF1-1E4B70ECBE1A}"/>
          </ac:spMkLst>
        </pc:spChg>
        <pc:spChg chg="mod ord">
          <ac:chgData name="Simon Deutsch" userId="c920cd0f-7e32-42a8-be7f-f56a36de911d" providerId="ADAL" clId="{DF758C6A-7C7F-44CD-B93E-49AF6D707359}" dt="2024-12-09T11:00:50.519" v="28" actId="26606"/>
          <ac:spMkLst>
            <pc:docMk/>
            <pc:sldMk cId="3104405623" sldId="285"/>
            <ac:spMk id="3" creationId="{886A3E4B-1C0E-A8BB-3D0B-E1569CCBD70C}"/>
          </ac:spMkLst>
        </pc:spChg>
        <pc:spChg chg="add del">
          <ac:chgData name="Simon Deutsch" userId="c920cd0f-7e32-42a8-be7f-f56a36de911d" providerId="ADAL" clId="{DF758C6A-7C7F-44CD-B93E-49AF6D707359}" dt="2024-12-09T11:00:50.493" v="27" actId="26606"/>
          <ac:spMkLst>
            <pc:docMk/>
            <pc:sldMk cId="3104405623" sldId="285"/>
            <ac:spMk id="10" creationId="{AEFBF989-E1E0-41D0-8A4F-A5C3E8193DC9}"/>
          </ac:spMkLst>
        </pc:spChg>
        <pc:spChg chg="add">
          <ac:chgData name="Simon Deutsch" userId="c920cd0f-7e32-42a8-be7f-f56a36de911d" providerId="ADAL" clId="{DF758C6A-7C7F-44CD-B93E-49AF6D707359}" dt="2024-12-09T11:00:50.519" v="28" actId="26606"/>
          <ac:spMkLst>
            <pc:docMk/>
            <pc:sldMk cId="3104405623" sldId="285"/>
            <ac:spMk id="16" creationId="{922F19F4-FE70-43DC-856F-2CE5F521DC48}"/>
          </ac:spMkLst>
        </pc:spChg>
        <pc:spChg chg="add">
          <ac:chgData name="Simon Deutsch" userId="c920cd0f-7e32-42a8-be7f-f56a36de911d" providerId="ADAL" clId="{DF758C6A-7C7F-44CD-B93E-49AF6D707359}" dt="2024-12-09T11:00:50.519" v="28" actId="26606"/>
          <ac:spMkLst>
            <pc:docMk/>
            <pc:sldMk cId="3104405623" sldId="285"/>
            <ac:spMk id="17" creationId="{D5B0017B-2ECA-49AF-B397-DC140825DF8D}"/>
          </ac:spMkLst>
        </pc:spChg>
        <pc:spChg chg="add">
          <ac:chgData name="Simon Deutsch" userId="c920cd0f-7e32-42a8-be7f-f56a36de911d" providerId="ADAL" clId="{DF758C6A-7C7F-44CD-B93E-49AF6D707359}" dt="2024-12-09T11:00:50.519" v="28" actId="26606"/>
          <ac:spMkLst>
            <pc:docMk/>
            <pc:sldMk cId="3104405623" sldId="285"/>
            <ac:spMk id="19" creationId="{395ECC94-3D5E-46A7-A7A1-DE807E1563B4}"/>
          </ac:spMkLst>
        </pc:spChg>
        <pc:spChg chg="add">
          <ac:chgData name="Simon Deutsch" userId="c920cd0f-7e32-42a8-be7f-f56a36de911d" providerId="ADAL" clId="{DF758C6A-7C7F-44CD-B93E-49AF6D707359}" dt="2024-12-09T11:00:50.519" v="28" actId="26606"/>
          <ac:spMkLst>
            <pc:docMk/>
            <pc:sldMk cId="3104405623" sldId="285"/>
            <ac:spMk id="21" creationId="{7E549738-9961-462D-81B7-4A7A44691102}"/>
          </ac:spMkLst>
        </pc:spChg>
        <pc:grpChg chg="add">
          <ac:chgData name="Simon Deutsch" userId="c920cd0f-7e32-42a8-be7f-f56a36de911d" providerId="ADAL" clId="{DF758C6A-7C7F-44CD-B93E-49AF6D707359}" dt="2024-12-09T11:00:50.519" v="28" actId="26606"/>
          <ac:grpSpMkLst>
            <pc:docMk/>
            <pc:sldMk cId="3104405623" sldId="285"/>
            <ac:grpSpMk id="18" creationId="{AE1C45F0-260A-458C-96ED-C1F6D2151219}"/>
          </ac:grpSpMkLst>
        </pc:grpChg>
        <pc:picChg chg="mod ord">
          <ac:chgData name="Simon Deutsch" userId="c920cd0f-7e32-42a8-be7f-f56a36de911d" providerId="ADAL" clId="{DF758C6A-7C7F-44CD-B93E-49AF6D707359}" dt="2024-12-09T11:00:50.519" v="28" actId="26606"/>
          <ac:picMkLst>
            <pc:docMk/>
            <pc:sldMk cId="3104405623" sldId="285"/>
            <ac:picMk id="4" creationId="{F5BB6153-F9D1-DCE0-3DE2-BB854547AAC6}"/>
          </ac:picMkLst>
        </pc:picChg>
        <pc:picChg chg="mod">
          <ac:chgData name="Simon Deutsch" userId="c920cd0f-7e32-42a8-be7f-f56a36de911d" providerId="ADAL" clId="{DF758C6A-7C7F-44CD-B93E-49AF6D707359}" dt="2024-12-09T11:01:01.484" v="30" actId="1076"/>
          <ac:picMkLst>
            <pc:docMk/>
            <pc:sldMk cId="3104405623" sldId="285"/>
            <ac:picMk id="5" creationId="{51C26954-6547-4B85-F52C-5D666840C20A}"/>
          </ac:picMkLst>
        </pc:picChg>
        <pc:cxnChg chg="add del">
          <ac:chgData name="Simon Deutsch" userId="c920cd0f-7e32-42a8-be7f-f56a36de911d" providerId="ADAL" clId="{DF758C6A-7C7F-44CD-B93E-49AF6D707359}" dt="2024-12-09T11:00:50.493" v="27" actId="26606"/>
          <ac:cxnSpMkLst>
            <pc:docMk/>
            <pc:sldMk cId="3104405623" sldId="285"/>
            <ac:cxnSpMk id="12" creationId="{1503BFE4-729B-D9D0-C17B-501E6AF1127A}"/>
          </ac:cxnSpMkLst>
        </pc:cxnChg>
        <pc:cxnChg chg="add">
          <ac:chgData name="Simon Deutsch" userId="c920cd0f-7e32-42a8-be7f-f56a36de911d" providerId="ADAL" clId="{DF758C6A-7C7F-44CD-B93E-49AF6D707359}" dt="2024-12-09T11:00:50.519" v="28" actId="26606"/>
          <ac:cxnSpMkLst>
            <pc:docMk/>
            <pc:sldMk cId="3104405623" sldId="285"/>
            <ac:cxnSpMk id="23" creationId="{6CF1BAF6-AD41-4082-B212-8A1F9A2E8779}"/>
          </ac:cxnSpMkLst>
        </pc:cxnChg>
      </pc:sldChg>
      <pc:sldChg chg="addSp delSp modSp new del mod setBg">
        <pc:chgData name="Simon Deutsch" userId="c920cd0f-7e32-42a8-be7f-f56a36de911d" providerId="ADAL" clId="{DF758C6A-7C7F-44CD-B93E-49AF6D707359}" dt="2024-12-09T11:25:08.353" v="598" actId="47"/>
        <pc:sldMkLst>
          <pc:docMk/>
          <pc:sldMk cId="2481164912" sldId="286"/>
        </pc:sldMkLst>
        <pc:spChg chg="mod">
          <ac:chgData name="Simon Deutsch" userId="c920cd0f-7e32-42a8-be7f-f56a36de911d" providerId="ADAL" clId="{DF758C6A-7C7F-44CD-B93E-49AF6D707359}" dt="2024-12-09T11:05:20.300" v="96" actId="26606"/>
          <ac:spMkLst>
            <pc:docMk/>
            <pc:sldMk cId="2481164912" sldId="286"/>
            <ac:spMk id="2" creationId="{0B3E4792-7B3C-D120-D2A3-2BFD86221BC1}"/>
          </ac:spMkLst>
        </pc:spChg>
        <pc:spChg chg="del">
          <ac:chgData name="Simon Deutsch" userId="c920cd0f-7e32-42a8-be7f-f56a36de911d" providerId="ADAL" clId="{DF758C6A-7C7F-44CD-B93E-49AF6D707359}" dt="2024-12-09T11:04:50.922" v="93" actId="478"/>
          <ac:spMkLst>
            <pc:docMk/>
            <pc:sldMk cId="2481164912" sldId="286"/>
            <ac:spMk id="3" creationId="{6B54CA25-728E-6937-4F2F-8D4B335D9428}"/>
          </ac:spMkLst>
        </pc:spChg>
        <pc:spChg chg="add del">
          <ac:chgData name="Simon Deutsch" userId="c920cd0f-7e32-42a8-be7f-f56a36de911d" providerId="ADAL" clId="{DF758C6A-7C7F-44CD-B93E-49AF6D707359}" dt="2024-12-09T11:05:20.300" v="96" actId="26606"/>
          <ac:spMkLst>
            <pc:docMk/>
            <pc:sldMk cId="2481164912" sldId="286"/>
            <ac:spMk id="8" creationId="{5599BA39-91CC-445A-86CE-51101ED02F8C}"/>
          </ac:spMkLst>
        </pc:spChg>
        <pc:spChg chg="add del">
          <ac:chgData name="Simon Deutsch" userId="c920cd0f-7e32-42a8-be7f-f56a36de911d" providerId="ADAL" clId="{DF758C6A-7C7F-44CD-B93E-49AF6D707359}" dt="2024-12-09T11:05:20.300" v="96" actId="26606"/>
          <ac:spMkLst>
            <pc:docMk/>
            <pc:sldMk cId="2481164912" sldId="286"/>
            <ac:spMk id="11" creationId="{28D31E1B-0407-4223-9642-0B642CBF57D9}"/>
          </ac:spMkLst>
        </pc:spChg>
        <pc:spChg chg="add del">
          <ac:chgData name="Simon Deutsch" userId="c920cd0f-7e32-42a8-be7f-f56a36de911d" providerId="ADAL" clId="{DF758C6A-7C7F-44CD-B93E-49AF6D707359}" dt="2024-12-09T11:05:20.300" v="96" actId="26606"/>
          <ac:spMkLst>
            <pc:docMk/>
            <pc:sldMk cId="2481164912" sldId="286"/>
            <ac:spMk id="18" creationId="{D5B0017B-2ECA-49AF-B397-DC140825DF8D}"/>
          </ac:spMkLst>
        </pc:spChg>
        <pc:spChg chg="add del">
          <ac:chgData name="Simon Deutsch" userId="c920cd0f-7e32-42a8-be7f-f56a36de911d" providerId="ADAL" clId="{DF758C6A-7C7F-44CD-B93E-49AF6D707359}" dt="2024-12-09T11:05:20.300" v="96" actId="26606"/>
          <ac:spMkLst>
            <pc:docMk/>
            <pc:sldMk cId="2481164912" sldId="286"/>
            <ac:spMk id="20" creationId="{70E96339-907C-46C3-99AC-31179B6F0EBD}"/>
          </ac:spMkLst>
        </pc:spChg>
        <pc:grpChg chg="add del">
          <ac:chgData name="Simon Deutsch" userId="c920cd0f-7e32-42a8-be7f-f56a36de911d" providerId="ADAL" clId="{DF758C6A-7C7F-44CD-B93E-49AF6D707359}" dt="2024-12-09T11:05:20.300" v="96" actId="26606"/>
          <ac:grpSpMkLst>
            <pc:docMk/>
            <pc:sldMk cId="2481164912" sldId="286"/>
            <ac:grpSpMk id="13" creationId="{AE1C45F0-260A-458C-96ED-C1F6D2151219}"/>
          </ac:grpSpMkLst>
        </pc:grpChg>
        <pc:picChg chg="add mod">
          <ac:chgData name="Simon Deutsch" userId="c920cd0f-7e32-42a8-be7f-f56a36de911d" providerId="ADAL" clId="{DF758C6A-7C7F-44CD-B93E-49AF6D707359}" dt="2024-12-09T11:05:20.300" v="96" actId="26606"/>
          <ac:picMkLst>
            <pc:docMk/>
            <pc:sldMk cId="2481164912" sldId="286"/>
            <ac:picMk id="4" creationId="{CF8CF596-751A-E4D3-0FC9-B649B4BC9DBB}"/>
          </ac:picMkLst>
        </pc:picChg>
        <pc:cxnChg chg="add del">
          <ac:chgData name="Simon Deutsch" userId="c920cd0f-7e32-42a8-be7f-f56a36de911d" providerId="ADAL" clId="{DF758C6A-7C7F-44CD-B93E-49AF6D707359}" dt="2024-12-09T11:05:20.300" v="96" actId="26606"/>
          <ac:cxnSpMkLst>
            <pc:docMk/>
            <pc:sldMk cId="2481164912" sldId="286"/>
            <ac:cxnSpMk id="22" creationId="{6CF1BAF6-AD41-4082-B212-8A1F9A2E8779}"/>
          </ac:cxnSpMkLst>
        </pc:cxnChg>
      </pc:sldChg>
      <pc:sldChg chg="addSp delSp modSp add mod ord">
        <pc:chgData name="Simon Deutsch" userId="c920cd0f-7e32-42a8-be7f-f56a36de911d" providerId="ADAL" clId="{DF758C6A-7C7F-44CD-B93E-49AF6D707359}" dt="2024-12-09T11:12:10.363" v="195" actId="1076"/>
        <pc:sldMkLst>
          <pc:docMk/>
          <pc:sldMk cId="3829344193" sldId="287"/>
        </pc:sldMkLst>
        <pc:spChg chg="mod">
          <ac:chgData name="Simon Deutsch" userId="c920cd0f-7e32-42a8-be7f-f56a36de911d" providerId="ADAL" clId="{DF758C6A-7C7F-44CD-B93E-49AF6D707359}" dt="2024-12-09T11:11:18.736" v="182" actId="20577"/>
          <ac:spMkLst>
            <pc:docMk/>
            <pc:sldMk cId="3829344193" sldId="287"/>
            <ac:spMk id="2" creationId="{E08AFAD8-8504-9E74-E4CC-A173E426F8D9}"/>
          </ac:spMkLst>
        </pc:spChg>
        <pc:spChg chg="add del mod">
          <ac:chgData name="Simon Deutsch" userId="c920cd0f-7e32-42a8-be7f-f56a36de911d" providerId="ADAL" clId="{DF758C6A-7C7F-44CD-B93E-49AF6D707359}" dt="2024-12-09T11:09:54.736" v="165" actId="478"/>
          <ac:spMkLst>
            <pc:docMk/>
            <pc:sldMk cId="3829344193" sldId="287"/>
            <ac:spMk id="4" creationId="{84F49B1B-0FBC-CFA1-FDA9-BD4C86C24618}"/>
          </ac:spMkLst>
        </pc:spChg>
        <pc:graphicFrameChg chg="del mod">
          <ac:chgData name="Simon Deutsch" userId="c920cd0f-7e32-42a8-be7f-f56a36de911d" providerId="ADAL" clId="{DF758C6A-7C7F-44CD-B93E-49AF6D707359}" dt="2024-12-09T11:09:50.910" v="164" actId="478"/>
          <ac:graphicFrameMkLst>
            <pc:docMk/>
            <pc:sldMk cId="3829344193" sldId="287"/>
            <ac:graphicFrameMk id="5" creationId="{ABE1F439-8A25-7B00-5904-13DFEFAFFA8A}"/>
          </ac:graphicFrameMkLst>
        </pc:graphicFrameChg>
        <pc:picChg chg="add mod ord">
          <ac:chgData name="Simon Deutsch" userId="c920cd0f-7e32-42a8-be7f-f56a36de911d" providerId="ADAL" clId="{DF758C6A-7C7F-44CD-B93E-49AF6D707359}" dt="2024-12-09T11:12:10.363" v="195" actId="1076"/>
          <ac:picMkLst>
            <pc:docMk/>
            <pc:sldMk cId="3829344193" sldId="287"/>
            <ac:picMk id="6" creationId="{805A3290-258A-55B7-D81D-FE6AC42251D5}"/>
          </ac:picMkLst>
        </pc:picChg>
        <pc:picChg chg="add mod">
          <ac:chgData name="Simon Deutsch" userId="c920cd0f-7e32-42a8-be7f-f56a36de911d" providerId="ADAL" clId="{DF758C6A-7C7F-44CD-B93E-49AF6D707359}" dt="2024-12-09T11:10:02.646" v="168" actId="1076"/>
          <ac:picMkLst>
            <pc:docMk/>
            <pc:sldMk cId="3829344193" sldId="287"/>
            <ac:picMk id="7" creationId="{8E89D3C2-0DCA-8C9A-702D-27E3E2BA2D92}"/>
          </ac:picMkLst>
        </pc:picChg>
        <pc:picChg chg="add mod">
          <ac:chgData name="Simon Deutsch" userId="c920cd0f-7e32-42a8-be7f-f56a36de911d" providerId="ADAL" clId="{DF758C6A-7C7F-44CD-B93E-49AF6D707359}" dt="2024-12-09T11:11:37.166" v="187" actId="14100"/>
          <ac:picMkLst>
            <pc:docMk/>
            <pc:sldMk cId="3829344193" sldId="287"/>
            <ac:picMk id="10" creationId="{9E03A844-6681-5360-FD81-B8DA941F0B0B}"/>
          </ac:picMkLst>
        </pc:picChg>
        <pc:picChg chg="add mod">
          <ac:chgData name="Simon Deutsch" userId="c920cd0f-7e32-42a8-be7f-f56a36de911d" providerId="ADAL" clId="{DF758C6A-7C7F-44CD-B93E-49AF6D707359}" dt="2024-12-09T11:11:49.650" v="192" actId="1036"/>
          <ac:picMkLst>
            <pc:docMk/>
            <pc:sldMk cId="3829344193" sldId="287"/>
            <ac:picMk id="17" creationId="{D35619A4-8FFF-B9DE-7537-86C8D829D4D7}"/>
          </ac:picMkLst>
        </pc:picChg>
      </pc:sldChg>
      <pc:sldChg chg="addSp delSp modSp add mod setBg">
        <pc:chgData name="Simon Deutsch" userId="c920cd0f-7e32-42a8-be7f-f56a36de911d" providerId="ADAL" clId="{DF758C6A-7C7F-44CD-B93E-49AF6D707359}" dt="2024-12-09T11:25:30.424" v="599" actId="404"/>
        <pc:sldMkLst>
          <pc:docMk/>
          <pc:sldMk cId="2156851096" sldId="288"/>
        </pc:sldMkLst>
        <pc:spChg chg="mod ord">
          <ac:chgData name="Simon Deutsch" userId="c920cd0f-7e32-42a8-be7f-f56a36de911d" providerId="ADAL" clId="{DF758C6A-7C7F-44CD-B93E-49AF6D707359}" dt="2024-12-09T11:13:58.290" v="253" actId="1035"/>
          <ac:spMkLst>
            <pc:docMk/>
            <pc:sldMk cId="2156851096" sldId="288"/>
            <ac:spMk id="3" creationId="{C0FF1427-62FE-7D64-039E-57F67974DECB}"/>
          </ac:spMkLst>
        </pc:spChg>
        <pc:spChg chg="mod">
          <ac:chgData name="Simon Deutsch" userId="c920cd0f-7e32-42a8-be7f-f56a36de911d" providerId="ADAL" clId="{DF758C6A-7C7F-44CD-B93E-49AF6D707359}" dt="2024-12-09T11:25:30.424" v="599" actId="404"/>
          <ac:spMkLst>
            <pc:docMk/>
            <pc:sldMk cId="2156851096" sldId="288"/>
            <ac:spMk id="4" creationId="{6C598BA7-71D7-8137-ACED-886BDCFE3B4A}"/>
          </ac:spMkLst>
        </pc:spChg>
        <pc:spChg chg="add">
          <ac:chgData name="Simon Deutsch" userId="c920cd0f-7e32-42a8-be7f-f56a36de911d" providerId="ADAL" clId="{DF758C6A-7C7F-44CD-B93E-49AF6D707359}" dt="2024-12-09T11:13:22.409" v="199" actId="26606"/>
          <ac:spMkLst>
            <pc:docMk/>
            <pc:sldMk cId="2156851096" sldId="288"/>
            <ac:spMk id="9" creationId="{B6CDA21F-E7AF-4C75-8395-33F58D5B0E45}"/>
          </ac:spMkLst>
        </pc:spChg>
        <pc:spChg chg="add">
          <ac:chgData name="Simon Deutsch" userId="c920cd0f-7e32-42a8-be7f-f56a36de911d" providerId="ADAL" clId="{DF758C6A-7C7F-44CD-B93E-49AF6D707359}" dt="2024-12-09T11:13:22.409" v="199" actId="26606"/>
          <ac:spMkLst>
            <pc:docMk/>
            <pc:sldMk cId="2156851096" sldId="288"/>
            <ac:spMk id="16" creationId="{D5B0017B-2ECA-49AF-B397-DC140825DF8D}"/>
          </ac:spMkLst>
        </pc:spChg>
        <pc:grpChg chg="add">
          <ac:chgData name="Simon Deutsch" userId="c920cd0f-7e32-42a8-be7f-f56a36de911d" providerId="ADAL" clId="{DF758C6A-7C7F-44CD-B93E-49AF6D707359}" dt="2024-12-09T11:13:22.409" v="199" actId="26606"/>
          <ac:grpSpMkLst>
            <pc:docMk/>
            <pc:sldMk cId="2156851096" sldId="288"/>
            <ac:grpSpMk id="11" creationId="{AE1C45F0-260A-458C-96ED-C1F6D2151219}"/>
          </ac:grpSpMkLst>
        </pc:grpChg>
        <pc:picChg chg="add mod">
          <ac:chgData name="Simon Deutsch" userId="c920cd0f-7e32-42a8-be7f-f56a36de911d" providerId="ADAL" clId="{DF758C6A-7C7F-44CD-B93E-49AF6D707359}" dt="2024-12-09T11:14:05.938" v="254" actId="1076"/>
          <ac:picMkLst>
            <pc:docMk/>
            <pc:sldMk cId="2156851096" sldId="288"/>
            <ac:picMk id="2" creationId="{CC5F18EA-65AC-760E-92CC-BB27574B07AE}"/>
          </ac:picMkLst>
        </pc:picChg>
        <pc:picChg chg="add mod">
          <ac:chgData name="Simon Deutsch" userId="c920cd0f-7e32-42a8-be7f-f56a36de911d" providerId="ADAL" clId="{DF758C6A-7C7F-44CD-B93E-49AF6D707359}" dt="2024-12-09T11:18:33.199" v="528" actId="692"/>
          <ac:picMkLst>
            <pc:docMk/>
            <pc:sldMk cId="2156851096" sldId="288"/>
            <ac:picMk id="5" creationId="{605D6EF3-936F-F1D8-D22D-3DAA84AE52B7}"/>
          </ac:picMkLst>
        </pc:picChg>
        <pc:picChg chg="del">
          <ac:chgData name="Simon Deutsch" userId="c920cd0f-7e32-42a8-be7f-f56a36de911d" providerId="ADAL" clId="{DF758C6A-7C7F-44CD-B93E-49AF6D707359}" dt="2024-12-09T11:13:10.389" v="198" actId="21"/>
          <ac:picMkLst>
            <pc:docMk/>
            <pc:sldMk cId="2156851096" sldId="288"/>
            <ac:picMk id="6" creationId="{CC5F18EA-65AC-760E-92CC-BB27574B07AE}"/>
          </ac:picMkLst>
        </pc:picChg>
        <pc:picChg chg="del">
          <ac:chgData name="Simon Deutsch" userId="c920cd0f-7e32-42a8-be7f-f56a36de911d" providerId="ADAL" clId="{DF758C6A-7C7F-44CD-B93E-49AF6D707359}" dt="2024-12-09T11:13:10.389" v="198" actId="21"/>
          <ac:picMkLst>
            <pc:docMk/>
            <pc:sldMk cId="2156851096" sldId="288"/>
            <ac:picMk id="8" creationId="{605D6EF3-936F-F1D8-D22D-3DAA84AE52B7}"/>
          </ac:picMkLst>
        </pc:picChg>
        <pc:cxnChg chg="add">
          <ac:chgData name="Simon Deutsch" userId="c920cd0f-7e32-42a8-be7f-f56a36de911d" providerId="ADAL" clId="{DF758C6A-7C7F-44CD-B93E-49AF6D707359}" dt="2024-12-09T11:13:22.409" v="199" actId="26606"/>
          <ac:cxnSpMkLst>
            <pc:docMk/>
            <pc:sldMk cId="2156851096" sldId="288"/>
            <ac:cxnSpMk id="18" creationId="{6CF1BAF6-AD41-4082-B212-8A1F9A2E8779}"/>
          </ac:cxnSpMkLst>
        </pc:cxnChg>
      </pc:sldChg>
      <pc:sldChg chg="addSp modSp new mod setBg">
        <pc:chgData name="Simon Deutsch" userId="c920cd0f-7e32-42a8-be7f-f56a36de911d" providerId="ADAL" clId="{DF758C6A-7C7F-44CD-B93E-49AF6D707359}" dt="2024-12-09T11:18:00.816" v="521" actId="404"/>
        <pc:sldMkLst>
          <pc:docMk/>
          <pc:sldMk cId="3231527304" sldId="289"/>
        </pc:sldMkLst>
        <pc:spChg chg="mod">
          <ac:chgData name="Simon Deutsch" userId="c920cd0f-7e32-42a8-be7f-f56a36de911d" providerId="ADAL" clId="{DF758C6A-7C7F-44CD-B93E-49AF6D707359}" dt="2024-12-09T11:18:00.816" v="521" actId="404"/>
          <ac:spMkLst>
            <pc:docMk/>
            <pc:sldMk cId="3231527304" sldId="289"/>
            <ac:spMk id="2" creationId="{5573BED1-50F2-BD8A-00EA-BB8E9424985C}"/>
          </ac:spMkLst>
        </pc:spChg>
        <pc:spChg chg="mod">
          <ac:chgData name="Simon Deutsch" userId="c920cd0f-7e32-42a8-be7f-f56a36de911d" providerId="ADAL" clId="{DF758C6A-7C7F-44CD-B93E-49AF6D707359}" dt="2024-12-09T11:15:41.445" v="342" actId="1035"/>
          <ac:spMkLst>
            <pc:docMk/>
            <pc:sldMk cId="3231527304" sldId="289"/>
            <ac:spMk id="3" creationId="{88B835AC-5BB4-0FF7-352A-1AE5F79498AF}"/>
          </ac:spMkLst>
        </pc:spChg>
        <pc:spChg chg="add">
          <ac:chgData name="Simon Deutsch" userId="c920cd0f-7e32-42a8-be7f-f56a36de911d" providerId="ADAL" clId="{DF758C6A-7C7F-44CD-B93E-49AF6D707359}" dt="2024-12-09T11:15:09.387" v="308" actId="26606"/>
          <ac:spMkLst>
            <pc:docMk/>
            <pc:sldMk cId="3231527304" sldId="289"/>
            <ac:spMk id="8" creationId="{B6CDA21F-E7AF-4C75-8395-33F58D5B0E45}"/>
          </ac:spMkLst>
        </pc:spChg>
        <pc:spChg chg="add">
          <ac:chgData name="Simon Deutsch" userId="c920cd0f-7e32-42a8-be7f-f56a36de911d" providerId="ADAL" clId="{DF758C6A-7C7F-44CD-B93E-49AF6D707359}" dt="2024-12-09T11:15:09.387" v="308" actId="26606"/>
          <ac:spMkLst>
            <pc:docMk/>
            <pc:sldMk cId="3231527304" sldId="289"/>
            <ac:spMk id="15" creationId="{D5B0017B-2ECA-49AF-B397-DC140825DF8D}"/>
          </ac:spMkLst>
        </pc:spChg>
        <pc:grpChg chg="add">
          <ac:chgData name="Simon Deutsch" userId="c920cd0f-7e32-42a8-be7f-f56a36de911d" providerId="ADAL" clId="{DF758C6A-7C7F-44CD-B93E-49AF6D707359}" dt="2024-12-09T11:15:09.387" v="308" actId="26606"/>
          <ac:grpSpMkLst>
            <pc:docMk/>
            <pc:sldMk cId="3231527304" sldId="289"/>
            <ac:grpSpMk id="10" creationId="{AE1C45F0-260A-458C-96ED-C1F6D2151219}"/>
          </ac:grpSpMkLst>
        </pc:grpChg>
        <pc:picChg chg="add mod">
          <ac:chgData name="Simon Deutsch" userId="c920cd0f-7e32-42a8-be7f-f56a36de911d" providerId="ADAL" clId="{DF758C6A-7C7F-44CD-B93E-49AF6D707359}" dt="2024-12-09T11:15:53.391" v="387" actId="1037"/>
          <ac:picMkLst>
            <pc:docMk/>
            <pc:sldMk cId="3231527304" sldId="289"/>
            <ac:picMk id="4" creationId="{9B4582D8-C284-BD9F-BBD0-117EE01A5871}"/>
          </ac:picMkLst>
        </pc:picChg>
        <pc:picChg chg="add mod">
          <ac:chgData name="Simon Deutsch" userId="c920cd0f-7e32-42a8-be7f-f56a36de911d" providerId="ADAL" clId="{DF758C6A-7C7F-44CD-B93E-49AF6D707359}" dt="2024-12-09T11:17:46.923" v="520" actId="207"/>
          <ac:picMkLst>
            <pc:docMk/>
            <pc:sldMk cId="3231527304" sldId="289"/>
            <ac:picMk id="5" creationId="{22D40DCB-D7C8-7E26-0594-EE4EE41D1EE1}"/>
          </ac:picMkLst>
        </pc:picChg>
        <pc:cxnChg chg="add">
          <ac:chgData name="Simon Deutsch" userId="c920cd0f-7e32-42a8-be7f-f56a36de911d" providerId="ADAL" clId="{DF758C6A-7C7F-44CD-B93E-49AF6D707359}" dt="2024-12-09T11:15:09.387" v="308" actId="26606"/>
          <ac:cxnSpMkLst>
            <pc:docMk/>
            <pc:sldMk cId="3231527304" sldId="289"/>
            <ac:cxnSpMk id="17" creationId="{6CF1BAF6-AD41-4082-B212-8A1F9A2E8779}"/>
          </ac:cxnSpMkLst>
        </pc:cxnChg>
      </pc:sldChg>
      <pc:sldChg chg="addSp delSp modSp add mod">
        <pc:chgData name="Simon Deutsch" userId="c920cd0f-7e32-42a8-be7f-f56a36de911d" providerId="ADAL" clId="{DF758C6A-7C7F-44CD-B93E-49AF6D707359}" dt="2024-12-09T11:24:59.459" v="597" actId="1076"/>
        <pc:sldMkLst>
          <pc:docMk/>
          <pc:sldMk cId="31741905" sldId="290"/>
        </pc:sldMkLst>
        <pc:spChg chg="del mod">
          <ac:chgData name="Simon Deutsch" userId="c920cd0f-7e32-42a8-be7f-f56a36de911d" providerId="ADAL" clId="{DF758C6A-7C7F-44CD-B93E-49AF6D707359}" dt="2024-12-09T11:24:33.835" v="592" actId="478"/>
          <ac:spMkLst>
            <pc:docMk/>
            <pc:sldMk cId="31741905" sldId="290"/>
            <ac:spMk id="3" creationId="{FDC83D3F-B2F5-E00A-28FF-157F5A6C1BFA}"/>
          </ac:spMkLst>
        </pc:spChg>
        <pc:spChg chg="mod">
          <ac:chgData name="Simon Deutsch" userId="c920cd0f-7e32-42a8-be7f-f56a36de911d" providerId="ADAL" clId="{DF758C6A-7C7F-44CD-B93E-49AF6D707359}" dt="2024-12-09T11:24:26.396" v="590" actId="404"/>
          <ac:spMkLst>
            <pc:docMk/>
            <pc:sldMk cId="31741905" sldId="290"/>
            <ac:spMk id="4" creationId="{37D3EDCF-1E9F-9672-D850-CF848D3395BC}"/>
          </ac:spMkLst>
        </pc:spChg>
        <pc:spChg chg="add del mod">
          <ac:chgData name="Simon Deutsch" userId="c920cd0f-7e32-42a8-be7f-f56a36de911d" providerId="ADAL" clId="{DF758C6A-7C7F-44CD-B93E-49AF6D707359}" dt="2024-12-09T11:24:37.090" v="593" actId="478"/>
          <ac:spMkLst>
            <pc:docMk/>
            <pc:sldMk cId="31741905" sldId="290"/>
            <ac:spMk id="6" creationId="{41DDE24B-20E9-D6F8-40E4-4365FD0F164C}"/>
          </ac:spMkLst>
        </pc:spChg>
        <pc:picChg chg="del">
          <ac:chgData name="Simon Deutsch" userId="c920cd0f-7e32-42a8-be7f-f56a36de911d" providerId="ADAL" clId="{DF758C6A-7C7F-44CD-B93E-49AF6D707359}" dt="2024-12-09T11:24:49.237" v="594" actId="478"/>
          <ac:picMkLst>
            <pc:docMk/>
            <pc:sldMk cId="31741905" sldId="290"/>
            <ac:picMk id="2" creationId="{99EACD88-B87F-2312-7B5C-C847EB5AEFC9}"/>
          </ac:picMkLst>
        </pc:picChg>
        <pc:picChg chg="add mod">
          <ac:chgData name="Simon Deutsch" userId="c920cd0f-7e32-42a8-be7f-f56a36de911d" providerId="ADAL" clId="{DF758C6A-7C7F-44CD-B93E-49AF6D707359}" dt="2024-12-09T11:24:59.459" v="597" actId="1076"/>
          <ac:picMkLst>
            <pc:docMk/>
            <pc:sldMk cId="31741905" sldId="290"/>
            <ac:picMk id="7" creationId="{546E69B1-9B3D-D752-4DC4-FB8B3FACA1AA}"/>
          </ac:picMkLst>
        </pc:picChg>
      </pc:sldChg>
      <pc:sldChg chg="addSp delSp modSp add mod">
        <pc:chgData name="Simon Deutsch" userId="c920cd0f-7e32-42a8-be7f-f56a36de911d" providerId="ADAL" clId="{DF758C6A-7C7F-44CD-B93E-49AF6D707359}" dt="2024-12-09T11:27:10.273" v="679" actId="1076"/>
        <pc:sldMkLst>
          <pc:docMk/>
          <pc:sldMk cId="2206084285" sldId="291"/>
        </pc:sldMkLst>
        <pc:spChg chg="mod">
          <ac:chgData name="Simon Deutsch" userId="c920cd0f-7e32-42a8-be7f-f56a36de911d" providerId="ADAL" clId="{DF758C6A-7C7F-44CD-B93E-49AF6D707359}" dt="2024-12-09T11:27:10.273" v="679" actId="1076"/>
          <ac:spMkLst>
            <pc:docMk/>
            <pc:sldMk cId="2206084285" sldId="291"/>
            <ac:spMk id="3" creationId="{B0A825BB-3B19-B0D8-4EAE-48104B93D452}"/>
          </ac:spMkLst>
        </pc:spChg>
        <pc:spChg chg="del">
          <ac:chgData name="Simon Deutsch" userId="c920cd0f-7e32-42a8-be7f-f56a36de911d" providerId="ADAL" clId="{DF758C6A-7C7F-44CD-B93E-49AF6D707359}" dt="2024-12-09T11:26:54.201" v="676" actId="26606"/>
          <ac:spMkLst>
            <pc:docMk/>
            <pc:sldMk cId="2206084285" sldId="291"/>
            <ac:spMk id="10" creationId="{A84C49B1-17F7-F823-51FE-C2529B8FE4D7}"/>
          </ac:spMkLst>
        </pc:spChg>
        <pc:spChg chg="del">
          <ac:chgData name="Simon Deutsch" userId="c920cd0f-7e32-42a8-be7f-f56a36de911d" providerId="ADAL" clId="{DF758C6A-7C7F-44CD-B93E-49AF6D707359}" dt="2024-12-09T11:26:54.201" v="676" actId="26606"/>
          <ac:spMkLst>
            <pc:docMk/>
            <pc:sldMk cId="2206084285" sldId="291"/>
            <ac:spMk id="17" creationId="{8A485AF5-D4FD-F0A3-8D04-94724EFACD5D}"/>
          </ac:spMkLst>
        </pc:spChg>
        <pc:spChg chg="del">
          <ac:chgData name="Simon Deutsch" userId="c920cd0f-7e32-42a8-be7f-f56a36de911d" providerId="ADAL" clId="{DF758C6A-7C7F-44CD-B93E-49AF6D707359}" dt="2024-12-09T11:26:54.201" v="676" actId="26606"/>
          <ac:spMkLst>
            <pc:docMk/>
            <pc:sldMk cId="2206084285" sldId="291"/>
            <ac:spMk id="19" creationId="{E212CB67-DAAD-6DE6-538E-030F8352AAC0}"/>
          </ac:spMkLst>
        </pc:spChg>
        <pc:spChg chg="add">
          <ac:chgData name="Simon Deutsch" userId="c920cd0f-7e32-42a8-be7f-f56a36de911d" providerId="ADAL" clId="{DF758C6A-7C7F-44CD-B93E-49AF6D707359}" dt="2024-12-09T11:26:54.201" v="676" actId="26606"/>
          <ac:spMkLst>
            <pc:docMk/>
            <pc:sldMk cId="2206084285" sldId="291"/>
            <ac:spMk id="26" creationId="{28D31E1B-0407-4223-9642-0B642CBF57D9}"/>
          </ac:spMkLst>
        </pc:spChg>
        <pc:spChg chg="add">
          <ac:chgData name="Simon Deutsch" userId="c920cd0f-7e32-42a8-be7f-f56a36de911d" providerId="ADAL" clId="{DF758C6A-7C7F-44CD-B93E-49AF6D707359}" dt="2024-12-09T11:26:54.201" v="676" actId="26606"/>
          <ac:spMkLst>
            <pc:docMk/>
            <pc:sldMk cId="2206084285" sldId="291"/>
            <ac:spMk id="33" creationId="{D5B0017B-2ECA-49AF-B397-DC140825DF8D}"/>
          </ac:spMkLst>
        </pc:spChg>
        <pc:spChg chg="add">
          <ac:chgData name="Simon Deutsch" userId="c920cd0f-7e32-42a8-be7f-f56a36de911d" providerId="ADAL" clId="{DF758C6A-7C7F-44CD-B93E-49AF6D707359}" dt="2024-12-09T11:26:54.201" v="676" actId="26606"/>
          <ac:spMkLst>
            <pc:docMk/>
            <pc:sldMk cId="2206084285" sldId="291"/>
            <ac:spMk id="35" creationId="{70E96339-907C-46C3-99AC-31179B6F0EBD}"/>
          </ac:spMkLst>
        </pc:spChg>
        <pc:grpChg chg="del">
          <ac:chgData name="Simon Deutsch" userId="c920cd0f-7e32-42a8-be7f-f56a36de911d" providerId="ADAL" clId="{DF758C6A-7C7F-44CD-B93E-49AF6D707359}" dt="2024-12-09T11:26:54.201" v="676" actId="26606"/>
          <ac:grpSpMkLst>
            <pc:docMk/>
            <pc:sldMk cId="2206084285" sldId="291"/>
            <ac:grpSpMk id="12" creationId="{4D03D862-40D1-ED0E-176D-E190E77184A5}"/>
          </ac:grpSpMkLst>
        </pc:grpChg>
        <pc:grpChg chg="add">
          <ac:chgData name="Simon Deutsch" userId="c920cd0f-7e32-42a8-be7f-f56a36de911d" providerId="ADAL" clId="{DF758C6A-7C7F-44CD-B93E-49AF6D707359}" dt="2024-12-09T11:26:54.201" v="676" actId="26606"/>
          <ac:grpSpMkLst>
            <pc:docMk/>
            <pc:sldMk cId="2206084285" sldId="291"/>
            <ac:grpSpMk id="28" creationId="{AE1C45F0-260A-458C-96ED-C1F6D2151219}"/>
          </ac:grpSpMkLst>
        </pc:grpChg>
        <pc:picChg chg="add mod">
          <ac:chgData name="Simon Deutsch" userId="c920cd0f-7e32-42a8-be7f-f56a36de911d" providerId="ADAL" clId="{DF758C6A-7C7F-44CD-B93E-49AF6D707359}" dt="2024-12-09T11:27:02.431" v="678" actId="14100"/>
          <ac:picMkLst>
            <pc:docMk/>
            <pc:sldMk cId="2206084285" sldId="291"/>
            <ac:picMk id="4" creationId="{85C45B15-C511-75D5-62ED-4F89B78A5984}"/>
          </ac:picMkLst>
        </pc:picChg>
        <pc:picChg chg="del">
          <ac:chgData name="Simon Deutsch" userId="c920cd0f-7e32-42a8-be7f-f56a36de911d" providerId="ADAL" clId="{DF758C6A-7C7F-44CD-B93E-49AF6D707359}" dt="2024-12-09T11:26:42.100" v="673" actId="478"/>
          <ac:picMkLst>
            <pc:docMk/>
            <pc:sldMk cId="2206084285" sldId="291"/>
            <ac:picMk id="5" creationId="{35198113-8B8F-A3D2-4E80-6DF948C5F7AB}"/>
          </ac:picMkLst>
        </pc:picChg>
        <pc:cxnChg chg="del">
          <ac:chgData name="Simon Deutsch" userId="c920cd0f-7e32-42a8-be7f-f56a36de911d" providerId="ADAL" clId="{DF758C6A-7C7F-44CD-B93E-49AF6D707359}" dt="2024-12-09T11:26:54.201" v="676" actId="26606"/>
          <ac:cxnSpMkLst>
            <pc:docMk/>
            <pc:sldMk cId="2206084285" sldId="291"/>
            <ac:cxnSpMk id="21" creationId="{6D5C54B7-1B65-F64D-11A4-264B1543F91A}"/>
          </ac:cxnSpMkLst>
        </pc:cxnChg>
        <pc:cxnChg chg="add">
          <ac:chgData name="Simon Deutsch" userId="c920cd0f-7e32-42a8-be7f-f56a36de911d" providerId="ADAL" clId="{DF758C6A-7C7F-44CD-B93E-49AF6D707359}" dt="2024-12-09T11:26:54.201" v="676" actId="26606"/>
          <ac:cxnSpMkLst>
            <pc:docMk/>
            <pc:sldMk cId="2206084285" sldId="291"/>
            <ac:cxnSpMk id="37" creationId="{6CF1BAF6-AD41-4082-B212-8A1F9A2E8779}"/>
          </ac:cxnSpMkLst>
        </pc:cxnChg>
      </pc:sldChg>
      <pc:sldChg chg="new del ord">
        <pc:chgData name="Simon Deutsch" userId="c920cd0f-7e32-42a8-be7f-f56a36de911d" providerId="ADAL" clId="{DF758C6A-7C7F-44CD-B93E-49AF6D707359}" dt="2024-12-09T11:29:08.290" v="685" actId="680"/>
        <pc:sldMkLst>
          <pc:docMk/>
          <pc:sldMk cId="423777362" sldId="292"/>
        </pc:sldMkLst>
      </pc:sldChg>
      <pc:sldChg chg="addSp modSp add mod ord">
        <pc:chgData name="Simon Deutsch" userId="c920cd0f-7e32-42a8-be7f-f56a36de911d" providerId="ADAL" clId="{DF758C6A-7C7F-44CD-B93E-49AF6D707359}" dt="2024-12-09T11:35:58.992" v="913" actId="1036"/>
        <pc:sldMkLst>
          <pc:docMk/>
          <pc:sldMk cId="2700119662" sldId="292"/>
        </pc:sldMkLst>
        <pc:spChg chg="mod">
          <ac:chgData name="Simon Deutsch" userId="c920cd0f-7e32-42a8-be7f-f56a36de911d" providerId="ADAL" clId="{DF758C6A-7C7F-44CD-B93E-49AF6D707359}" dt="2024-12-09T11:29:26.672" v="689"/>
          <ac:spMkLst>
            <pc:docMk/>
            <pc:sldMk cId="2700119662" sldId="292"/>
            <ac:spMk id="2" creationId="{29F8B81A-2D20-5B5F-A702-E0F47FC31FC7}"/>
          </ac:spMkLst>
        </pc:spChg>
        <pc:spChg chg="mod">
          <ac:chgData name="Simon Deutsch" userId="c920cd0f-7e32-42a8-be7f-f56a36de911d" providerId="ADAL" clId="{DF758C6A-7C7F-44CD-B93E-49AF6D707359}" dt="2024-12-09T11:29:31.403" v="690" actId="20577"/>
          <ac:spMkLst>
            <pc:docMk/>
            <pc:sldMk cId="2700119662" sldId="292"/>
            <ac:spMk id="3" creationId="{CF8AEB89-CE16-1745-5CAC-7F60335EC280}"/>
          </ac:spMkLst>
        </pc:spChg>
        <pc:spChg chg="add mod">
          <ac:chgData name="Simon Deutsch" userId="c920cd0f-7e32-42a8-be7f-f56a36de911d" providerId="ADAL" clId="{DF758C6A-7C7F-44CD-B93E-49AF6D707359}" dt="2024-12-09T11:35:58.992" v="913" actId="1036"/>
          <ac:spMkLst>
            <pc:docMk/>
            <pc:sldMk cId="2700119662" sldId="292"/>
            <ac:spMk id="4" creationId="{5B6F7A8C-B3F6-634E-A49A-22C1A81348DD}"/>
          </ac:spMkLst>
        </pc:spChg>
        <pc:spChg chg="add mod">
          <ac:chgData name="Simon Deutsch" userId="c920cd0f-7e32-42a8-be7f-f56a36de911d" providerId="ADAL" clId="{DF758C6A-7C7F-44CD-B93E-49AF6D707359}" dt="2024-12-09T11:35:58.992" v="913" actId="1036"/>
          <ac:spMkLst>
            <pc:docMk/>
            <pc:sldMk cId="2700119662" sldId="292"/>
            <ac:spMk id="5" creationId="{5F898929-A582-2345-61E0-253D617E084A}"/>
          </ac:spMkLst>
        </pc:spChg>
        <pc:picChg chg="add mod">
          <ac:chgData name="Simon Deutsch" userId="c920cd0f-7e32-42a8-be7f-f56a36de911d" providerId="ADAL" clId="{DF758C6A-7C7F-44CD-B93E-49AF6D707359}" dt="2024-12-09T11:35:58.992" v="913" actId="1036"/>
          <ac:picMkLst>
            <pc:docMk/>
            <pc:sldMk cId="2700119662" sldId="292"/>
            <ac:picMk id="6" creationId="{3E151181-EF15-4511-0D6F-F2C6267A2287}"/>
          </ac:picMkLst>
        </pc:picChg>
        <pc:picChg chg="add mod">
          <ac:chgData name="Simon Deutsch" userId="c920cd0f-7e32-42a8-be7f-f56a36de911d" providerId="ADAL" clId="{DF758C6A-7C7F-44CD-B93E-49AF6D707359}" dt="2024-12-09T11:35:58.992" v="913" actId="1036"/>
          <ac:picMkLst>
            <pc:docMk/>
            <pc:sldMk cId="2700119662" sldId="292"/>
            <ac:picMk id="7" creationId="{6FCB351B-1003-7E5C-98F2-0B5443A8D00F}"/>
          </ac:picMkLst>
        </pc:picChg>
        <pc:picChg chg="add mod">
          <ac:chgData name="Simon Deutsch" userId="c920cd0f-7e32-42a8-be7f-f56a36de911d" providerId="ADAL" clId="{DF758C6A-7C7F-44CD-B93E-49AF6D707359}" dt="2024-12-09T11:35:58.992" v="913" actId="1036"/>
          <ac:picMkLst>
            <pc:docMk/>
            <pc:sldMk cId="2700119662" sldId="292"/>
            <ac:picMk id="9" creationId="{69D3AB60-FD44-C6F9-E22F-27EDADF931A4}"/>
          </ac:picMkLst>
        </pc:picChg>
        <pc:picChg chg="add mod">
          <ac:chgData name="Simon Deutsch" userId="c920cd0f-7e32-42a8-be7f-f56a36de911d" providerId="ADAL" clId="{DF758C6A-7C7F-44CD-B93E-49AF6D707359}" dt="2024-12-09T11:35:58.992" v="913" actId="1036"/>
          <ac:picMkLst>
            <pc:docMk/>
            <pc:sldMk cId="2700119662" sldId="292"/>
            <ac:picMk id="14" creationId="{D6E12282-E260-6BFF-A326-49A0FC517AA0}"/>
          </ac:picMkLst>
        </pc:picChg>
      </pc:sldChg>
    </pc:docChg>
  </pc:docChgLst>
  <pc:docChgLst>
    <pc:chgData name="Daniel Vondra" userId="S::vond10@vse.cz::a565304e-b22c-4425-a237-55e8e9ae70c3" providerId="AD" clId="Web-{8132D3D0-5AE5-5930-C7E0-A45211A9CF91}"/>
    <pc:docChg chg="modSld">
      <pc:chgData name="Daniel Vondra" userId="S::vond10@vse.cz::a565304e-b22c-4425-a237-55e8e9ae70c3" providerId="AD" clId="Web-{8132D3D0-5AE5-5930-C7E0-A45211A9CF91}" dt="2024-12-08T16:43:44.485" v="2" actId="1076"/>
      <pc:docMkLst>
        <pc:docMk/>
      </pc:docMkLst>
      <pc:sldChg chg="modSp">
        <pc:chgData name="Daniel Vondra" userId="S::vond10@vse.cz::a565304e-b22c-4425-a237-55e8e9ae70c3" providerId="AD" clId="Web-{8132D3D0-5AE5-5930-C7E0-A45211A9CF91}" dt="2024-12-08T16:43:44.485" v="2" actId="1076"/>
        <pc:sldMkLst>
          <pc:docMk/>
          <pc:sldMk cId="3683225222" sldId="268"/>
        </pc:sldMkLst>
        <pc:spChg chg="mod">
          <ac:chgData name="Daniel Vondra" userId="S::vond10@vse.cz::a565304e-b22c-4425-a237-55e8e9ae70c3" providerId="AD" clId="Web-{8132D3D0-5AE5-5930-C7E0-A45211A9CF91}" dt="2024-12-08T16:43:39.922" v="1" actId="20577"/>
          <ac:spMkLst>
            <pc:docMk/>
            <pc:sldMk cId="3683225222" sldId="268"/>
            <ac:spMk id="3" creationId="{D5F6FD74-D984-2386-917A-48E9E82D4AA5}"/>
          </ac:spMkLst>
        </pc:spChg>
        <pc:picChg chg="mod">
          <ac:chgData name="Daniel Vondra" userId="S::vond10@vse.cz::a565304e-b22c-4425-a237-55e8e9ae70c3" providerId="AD" clId="Web-{8132D3D0-5AE5-5930-C7E0-A45211A9CF91}" dt="2024-12-08T16:43:44.485" v="2" actId="1076"/>
          <ac:picMkLst>
            <pc:docMk/>
            <pc:sldMk cId="3683225222" sldId="268"/>
            <ac:picMk id="5" creationId="{081BE5AE-1806-7AC6-2FE2-D593C81002C8}"/>
          </ac:picMkLst>
        </pc:picChg>
      </pc:sldChg>
    </pc:docChg>
  </pc:docChgLst>
  <pc:docChgLst>
    <pc:chgData name="Daniel Vondra" userId="S::vond10@vse.cz::a565304e-b22c-4425-a237-55e8e9ae70c3" providerId="AD" clId="Web-{FB85CA0E-198E-49E8-94E4-2A14F1C5B712}"/>
    <pc:docChg chg="modSld">
      <pc:chgData name="Daniel Vondra" userId="S::vond10@vse.cz::a565304e-b22c-4425-a237-55e8e9ae70c3" providerId="AD" clId="Web-{FB85CA0E-198E-49E8-94E4-2A14F1C5B712}" dt="2024-12-10T17:33:26.540" v="8" actId="20577"/>
      <pc:docMkLst>
        <pc:docMk/>
      </pc:docMkLst>
      <pc:sldChg chg="modSp">
        <pc:chgData name="Daniel Vondra" userId="S::vond10@vse.cz::a565304e-b22c-4425-a237-55e8e9ae70c3" providerId="AD" clId="Web-{FB85CA0E-198E-49E8-94E4-2A14F1C5B712}" dt="2024-12-10T17:33:26.540" v="8" actId="20577"/>
        <pc:sldMkLst>
          <pc:docMk/>
          <pc:sldMk cId="1571294544" sldId="265"/>
        </pc:sldMkLst>
        <pc:spChg chg="mod">
          <ac:chgData name="Daniel Vondra" userId="S::vond10@vse.cz::a565304e-b22c-4425-a237-55e8e9ae70c3" providerId="AD" clId="Web-{FB85CA0E-198E-49E8-94E4-2A14F1C5B712}" dt="2024-12-10T17:33:26.540" v="8" actId="20577"/>
          <ac:spMkLst>
            <pc:docMk/>
            <pc:sldMk cId="1571294544" sldId="265"/>
            <ac:spMk id="3" creationId="{930A2DA9-A83F-E0FA-0D3B-A927136F2439}"/>
          </ac:spMkLst>
        </pc:spChg>
      </pc:sldChg>
    </pc:docChg>
  </pc:docChgLst>
  <pc:docChgLst>
    <pc:chgData name="Simon Deutsch" userId="S::deus01@vse.cz::c920cd0f-7e32-42a8-be7f-f56a36de911d" providerId="AD" clId="Web-{80DB6460-4C3B-CD2D-3516-DFA826DC6F04}"/>
    <pc:docChg chg="modSld">
      <pc:chgData name="Simon Deutsch" userId="S::deus01@vse.cz::c920cd0f-7e32-42a8-be7f-f56a36de911d" providerId="AD" clId="Web-{80DB6460-4C3B-CD2D-3516-DFA826DC6F04}" dt="2024-12-10T22:27:29.204" v="20" actId="20577"/>
      <pc:docMkLst>
        <pc:docMk/>
      </pc:docMkLst>
      <pc:sldChg chg="modSp">
        <pc:chgData name="Simon Deutsch" userId="S::deus01@vse.cz::c920cd0f-7e32-42a8-be7f-f56a36de911d" providerId="AD" clId="Web-{80DB6460-4C3B-CD2D-3516-DFA826DC6F04}" dt="2024-12-10T10:38:54.502" v="1" actId="20577"/>
        <pc:sldMkLst>
          <pc:docMk/>
          <pc:sldMk cId="573679387" sldId="260"/>
        </pc:sldMkLst>
        <pc:graphicFrameChg chg="modGraphic">
          <ac:chgData name="Simon Deutsch" userId="S::deus01@vse.cz::c920cd0f-7e32-42a8-be7f-f56a36de911d" providerId="AD" clId="Web-{80DB6460-4C3B-CD2D-3516-DFA826DC6F04}" dt="2024-12-10T10:38:54.502" v="1" actId="20577"/>
          <ac:graphicFrameMkLst>
            <pc:docMk/>
            <pc:sldMk cId="573679387" sldId="260"/>
            <ac:graphicFrameMk id="6" creationId="{65EFA318-B460-A9F6-CD1A-1376FC04C710}"/>
          </ac:graphicFrameMkLst>
        </pc:graphicFrameChg>
      </pc:sldChg>
      <pc:sldChg chg="modSp">
        <pc:chgData name="Simon Deutsch" userId="S::deus01@vse.cz::c920cd0f-7e32-42a8-be7f-f56a36de911d" providerId="AD" clId="Web-{80DB6460-4C3B-CD2D-3516-DFA826DC6F04}" dt="2024-12-10T22:27:29.204" v="20" actId="20577"/>
        <pc:sldMkLst>
          <pc:docMk/>
          <pc:sldMk cId="3119602519" sldId="263"/>
        </pc:sldMkLst>
        <pc:graphicFrameChg chg="modGraphic">
          <ac:chgData name="Simon Deutsch" userId="S::deus01@vse.cz::c920cd0f-7e32-42a8-be7f-f56a36de911d" providerId="AD" clId="Web-{80DB6460-4C3B-CD2D-3516-DFA826DC6F04}" dt="2024-12-10T22:27:29.204" v="20" actId="20577"/>
          <ac:graphicFrameMkLst>
            <pc:docMk/>
            <pc:sldMk cId="3119602519" sldId="263"/>
            <ac:graphicFrameMk id="7" creationId="{8E566D81-5E26-B533-F19B-B0FBEE7DE1FB}"/>
          </ac:graphicFrameMkLst>
        </pc:graphicFrameChg>
      </pc:sldChg>
      <pc:sldChg chg="modSp">
        <pc:chgData name="Simon Deutsch" userId="S::deus01@vse.cz::c920cd0f-7e32-42a8-be7f-f56a36de911d" providerId="AD" clId="Web-{80DB6460-4C3B-CD2D-3516-DFA826DC6F04}" dt="2024-12-10T10:40:09.070" v="5" actId="20577"/>
        <pc:sldMkLst>
          <pc:docMk/>
          <pc:sldMk cId="3683225222" sldId="268"/>
        </pc:sldMkLst>
        <pc:spChg chg="mod">
          <ac:chgData name="Simon Deutsch" userId="S::deus01@vse.cz::c920cd0f-7e32-42a8-be7f-f56a36de911d" providerId="AD" clId="Web-{80DB6460-4C3B-CD2D-3516-DFA826DC6F04}" dt="2024-12-10T10:40:09.070" v="5" actId="20577"/>
          <ac:spMkLst>
            <pc:docMk/>
            <pc:sldMk cId="3683225222" sldId="268"/>
            <ac:spMk id="3" creationId="{D5F6FD74-D984-2386-917A-48E9E82D4AA5}"/>
          </ac:spMkLst>
        </pc:spChg>
      </pc:sldChg>
      <pc:sldChg chg="modSp">
        <pc:chgData name="Simon Deutsch" userId="S::deus01@vse.cz::c920cd0f-7e32-42a8-be7f-f56a36de911d" providerId="AD" clId="Web-{80DB6460-4C3B-CD2D-3516-DFA826DC6F04}" dt="2024-12-10T13:13:27.924" v="15" actId="20577"/>
        <pc:sldMkLst>
          <pc:docMk/>
          <pc:sldMk cId="2754274487" sldId="269"/>
        </pc:sldMkLst>
        <pc:spChg chg="mod">
          <ac:chgData name="Simon Deutsch" userId="S::deus01@vse.cz::c920cd0f-7e32-42a8-be7f-f56a36de911d" providerId="AD" clId="Web-{80DB6460-4C3B-CD2D-3516-DFA826DC6F04}" dt="2024-12-10T13:13:27.924" v="15" actId="20577"/>
          <ac:spMkLst>
            <pc:docMk/>
            <pc:sldMk cId="2754274487" sldId="269"/>
            <ac:spMk id="2" creationId="{C49FE0A3-AE49-28B0-EDB8-E67880C85FCA}"/>
          </ac:spMkLst>
        </pc:spChg>
      </pc:sldChg>
      <pc:sldChg chg="modSp">
        <pc:chgData name="Simon Deutsch" userId="S::deus01@vse.cz::c920cd0f-7e32-42a8-be7f-f56a36de911d" providerId="AD" clId="Web-{80DB6460-4C3B-CD2D-3516-DFA826DC6F04}" dt="2024-12-10T13:12:34.032" v="11" actId="20577"/>
        <pc:sldMkLst>
          <pc:docMk/>
          <pc:sldMk cId="518905079" sldId="271"/>
        </pc:sldMkLst>
        <pc:spChg chg="mod">
          <ac:chgData name="Simon Deutsch" userId="S::deus01@vse.cz::c920cd0f-7e32-42a8-be7f-f56a36de911d" providerId="AD" clId="Web-{80DB6460-4C3B-CD2D-3516-DFA826DC6F04}" dt="2024-12-10T13:12:34.032" v="11" actId="20577"/>
          <ac:spMkLst>
            <pc:docMk/>
            <pc:sldMk cId="518905079" sldId="271"/>
            <ac:spMk id="2" creationId="{1304A5F4-69CC-9073-B7B9-68B75E0232CE}"/>
          </ac:spMkLst>
        </pc:spChg>
        <pc:spChg chg="mod">
          <ac:chgData name="Simon Deutsch" userId="S::deus01@vse.cz::c920cd0f-7e32-42a8-be7f-f56a36de911d" providerId="AD" clId="Web-{80DB6460-4C3B-CD2D-3516-DFA826DC6F04}" dt="2024-12-10T10:40:38.322" v="10" actId="20577"/>
          <ac:spMkLst>
            <pc:docMk/>
            <pc:sldMk cId="518905079" sldId="271"/>
            <ac:spMk id="3" creationId="{21D4967F-14A3-3A08-0AB2-6DBD4D897DEE}"/>
          </ac:spMkLst>
        </pc:spChg>
      </pc:sldChg>
      <pc:sldChg chg="modSp">
        <pc:chgData name="Simon Deutsch" userId="S::deus01@vse.cz::c920cd0f-7e32-42a8-be7f-f56a36de911d" providerId="AD" clId="Web-{80DB6460-4C3B-CD2D-3516-DFA826DC6F04}" dt="2024-12-10T10:39:30.364" v="3" actId="20577"/>
        <pc:sldMkLst>
          <pc:docMk/>
          <pc:sldMk cId="1664345091" sldId="285"/>
        </pc:sldMkLst>
        <pc:spChg chg="mod">
          <ac:chgData name="Simon Deutsch" userId="S::deus01@vse.cz::c920cd0f-7e32-42a8-be7f-f56a36de911d" providerId="AD" clId="Web-{80DB6460-4C3B-CD2D-3516-DFA826DC6F04}" dt="2024-12-10T10:39:30.364" v="3" actId="20577"/>
          <ac:spMkLst>
            <pc:docMk/>
            <pc:sldMk cId="1664345091" sldId="285"/>
            <ac:spMk id="3" creationId="{E60D0F2C-07A5-B045-3B86-B5028473D314}"/>
          </ac:spMkLst>
        </pc:spChg>
      </pc:sldChg>
      <pc:sldChg chg="modSp">
        <pc:chgData name="Simon Deutsch" userId="S::deus01@vse.cz::c920cd0f-7e32-42a8-be7f-f56a36de911d" providerId="AD" clId="Web-{80DB6460-4C3B-CD2D-3516-DFA826DC6F04}" dt="2024-12-10T10:40:15.711" v="7" actId="20577"/>
        <pc:sldMkLst>
          <pc:docMk/>
          <pc:sldMk cId="2206084285" sldId="291"/>
        </pc:sldMkLst>
        <pc:spChg chg="mod">
          <ac:chgData name="Simon Deutsch" userId="S::deus01@vse.cz::c920cd0f-7e32-42a8-be7f-f56a36de911d" providerId="AD" clId="Web-{80DB6460-4C3B-CD2D-3516-DFA826DC6F04}" dt="2024-12-10T10:40:15.711" v="7" actId="20577"/>
          <ac:spMkLst>
            <pc:docMk/>
            <pc:sldMk cId="2206084285" sldId="291"/>
            <ac:spMk id="3" creationId="{B0A825BB-3B19-B0D8-4EAE-48104B93D452}"/>
          </ac:spMkLst>
        </pc:spChg>
      </pc:sldChg>
      <pc:sldChg chg="modSp">
        <pc:chgData name="Simon Deutsch" userId="S::deus01@vse.cz::c920cd0f-7e32-42a8-be7f-f56a36de911d" providerId="AD" clId="Web-{80DB6460-4C3B-CD2D-3516-DFA826DC6F04}" dt="2024-12-10T13:12:48.829" v="14" actId="1076"/>
        <pc:sldMkLst>
          <pc:docMk/>
          <pc:sldMk cId="1656454618" sldId="296"/>
        </pc:sldMkLst>
        <pc:spChg chg="mod">
          <ac:chgData name="Simon Deutsch" userId="S::deus01@vse.cz::c920cd0f-7e32-42a8-be7f-f56a36de911d" providerId="AD" clId="Web-{80DB6460-4C3B-CD2D-3516-DFA826DC6F04}" dt="2024-12-10T13:12:44.876" v="13" actId="20577"/>
          <ac:spMkLst>
            <pc:docMk/>
            <pc:sldMk cId="1656454618" sldId="296"/>
            <ac:spMk id="2" creationId="{C7411F71-7BB8-FF50-CAC9-97D392C79FEB}"/>
          </ac:spMkLst>
        </pc:spChg>
        <pc:spChg chg="mod">
          <ac:chgData name="Simon Deutsch" userId="S::deus01@vse.cz::c920cd0f-7e32-42a8-be7f-f56a36de911d" providerId="AD" clId="Web-{80DB6460-4C3B-CD2D-3516-DFA826DC6F04}" dt="2024-12-10T10:40:22.790" v="8" actId="20577"/>
          <ac:spMkLst>
            <pc:docMk/>
            <pc:sldMk cId="1656454618" sldId="296"/>
            <ac:spMk id="8" creationId="{FA60D2EB-D1B9-6A27-BBDA-7ED8C75D5FFF}"/>
          </ac:spMkLst>
        </pc:spChg>
        <pc:picChg chg="mod">
          <ac:chgData name="Simon Deutsch" userId="S::deus01@vse.cz::c920cd0f-7e32-42a8-be7f-f56a36de911d" providerId="AD" clId="Web-{80DB6460-4C3B-CD2D-3516-DFA826DC6F04}" dt="2024-12-10T13:12:48.829" v="14" actId="1076"/>
          <ac:picMkLst>
            <pc:docMk/>
            <pc:sldMk cId="1656454618" sldId="296"/>
            <ac:picMk id="6" creationId="{3CCB17F9-5FEE-AC86-408B-DC02307D7D4C}"/>
          </ac:picMkLst>
        </pc:picChg>
      </pc:sldChg>
    </pc:docChg>
  </pc:docChgLst>
  <pc:docChgLst>
    <pc:chgData clId="Web-{666E8454-1E74-2E32-CDE0-A8D2E86C26E5}"/>
    <pc:docChg chg="modSld">
      <pc:chgData name="" userId="" providerId="" clId="Web-{666E8454-1E74-2E32-CDE0-A8D2E86C26E5}" dt="2024-11-30T14:20:13.349" v="0" actId="20577"/>
      <pc:docMkLst>
        <pc:docMk/>
      </pc:docMkLst>
      <pc:sldChg chg="modSp">
        <pc:chgData name="" userId="" providerId="" clId="Web-{666E8454-1E74-2E32-CDE0-A8D2E86C26E5}" dt="2024-11-30T14:20:13.349" v="0" actId="20577"/>
        <pc:sldMkLst>
          <pc:docMk/>
          <pc:sldMk cId="2544084467" sldId="256"/>
        </pc:sldMkLst>
        <pc:spChg chg="mod">
          <ac:chgData name="" userId="" providerId="" clId="Web-{666E8454-1E74-2E32-CDE0-A8D2E86C26E5}" dt="2024-11-30T14:20:13.349" v="0" actId="20577"/>
          <ac:spMkLst>
            <pc:docMk/>
            <pc:sldMk cId="2544084467" sldId="256"/>
            <ac:spMk id="3" creationId="{E1807EEF-B695-A7C3-BA34-D3F9B46921AF}"/>
          </ac:spMkLst>
        </pc:spChg>
      </pc:sldChg>
    </pc:docChg>
  </pc:docChgLst>
  <pc:docChgLst>
    <pc:chgData name="Simon Deutsch" userId="S::deus01@vse.cz::c920cd0f-7e32-42a8-be7f-f56a36de911d" providerId="AD" clId="Web-{DBA3EE86-21F4-4D4D-D696-9C28CD312781}"/>
    <pc:docChg chg="addSld delSld modSld">
      <pc:chgData name="Simon Deutsch" userId="S::deus01@vse.cz::c920cd0f-7e32-42a8-be7f-f56a36de911d" providerId="AD" clId="Web-{DBA3EE86-21F4-4D4D-D696-9C28CD312781}" dt="2024-12-08T12:56:11.643" v="179" actId="20577"/>
      <pc:docMkLst>
        <pc:docMk/>
      </pc:docMkLst>
      <pc:sldChg chg="addSp delSp modSp del mod setBg">
        <pc:chgData name="Simon Deutsch" userId="S::deus01@vse.cz::c920cd0f-7e32-42a8-be7f-f56a36de911d" providerId="AD" clId="Web-{DBA3EE86-21F4-4D4D-D696-9C28CD312781}" dt="2024-12-08T12:56:02.299" v="175"/>
        <pc:sldMkLst>
          <pc:docMk/>
          <pc:sldMk cId="429187061" sldId="258"/>
        </pc:sldMkLst>
        <pc:spChg chg="mod">
          <ac:chgData name="Simon Deutsch" userId="S::deus01@vse.cz::c920cd0f-7e32-42a8-be7f-f56a36de911d" providerId="AD" clId="Web-{DBA3EE86-21F4-4D4D-D696-9C28CD312781}" dt="2024-12-08T12:53:41.733" v="139"/>
          <ac:spMkLst>
            <pc:docMk/>
            <pc:sldMk cId="429187061" sldId="258"/>
            <ac:spMk id="2" creationId="{B5D22077-0137-4405-EB1F-B788A66455C9}"/>
          </ac:spMkLst>
        </pc:spChg>
        <pc:spChg chg="add del mod">
          <ac:chgData name="Simon Deutsch" userId="S::deus01@vse.cz::c920cd0f-7e32-42a8-be7f-f56a36de911d" providerId="AD" clId="Web-{DBA3EE86-21F4-4D4D-D696-9C28CD312781}" dt="2024-12-08T12:53:48.045" v="140"/>
          <ac:spMkLst>
            <pc:docMk/>
            <pc:sldMk cId="429187061" sldId="258"/>
            <ac:spMk id="3" creationId="{559D38B5-71CC-0C5E-60DE-D0D6228B17ED}"/>
          </ac:spMkLst>
        </pc:spChg>
        <pc:spChg chg="add del">
          <ac:chgData name="Simon Deutsch" userId="S::deus01@vse.cz::c920cd0f-7e32-42a8-be7f-f56a36de911d" providerId="AD" clId="Web-{DBA3EE86-21F4-4D4D-D696-9C28CD312781}" dt="2024-12-08T12:53:41.733" v="139"/>
          <ac:spMkLst>
            <pc:docMk/>
            <pc:sldMk cId="429187061" sldId="258"/>
            <ac:spMk id="9" creationId="{BACC6370-2D7E-4714-9D71-7542949D7D5D}"/>
          </ac:spMkLst>
        </pc:spChg>
        <pc:spChg chg="add del">
          <ac:chgData name="Simon Deutsch" userId="S::deus01@vse.cz::c920cd0f-7e32-42a8-be7f-f56a36de911d" providerId="AD" clId="Web-{DBA3EE86-21F4-4D4D-D696-9C28CD312781}" dt="2024-12-08T12:53:41.733" v="139"/>
          <ac:spMkLst>
            <pc:docMk/>
            <pc:sldMk cId="429187061" sldId="258"/>
            <ac:spMk id="11" creationId="{F68B3F68-107C-434F-AA38-110D5EA91B85}"/>
          </ac:spMkLst>
        </pc:spChg>
        <pc:spChg chg="add del">
          <ac:chgData name="Simon Deutsch" userId="S::deus01@vse.cz::c920cd0f-7e32-42a8-be7f-f56a36de911d" providerId="AD" clId="Web-{DBA3EE86-21F4-4D4D-D696-9C28CD312781}" dt="2024-12-08T12:53:41.733" v="139"/>
          <ac:spMkLst>
            <pc:docMk/>
            <pc:sldMk cId="429187061" sldId="258"/>
            <ac:spMk id="13" creationId="{AAD0DBB9-1A4B-4391-81D4-CB19F9AB918A}"/>
          </ac:spMkLst>
        </pc:spChg>
        <pc:spChg chg="add del">
          <ac:chgData name="Simon Deutsch" userId="S::deus01@vse.cz::c920cd0f-7e32-42a8-be7f-f56a36de911d" providerId="AD" clId="Web-{DBA3EE86-21F4-4D4D-D696-9C28CD312781}" dt="2024-12-08T12:53:41.733" v="139"/>
          <ac:spMkLst>
            <pc:docMk/>
            <pc:sldMk cId="429187061" sldId="258"/>
            <ac:spMk id="15" creationId="{063BBA22-50EA-4C4D-BE05-F1CE4E63AA56}"/>
          </ac:spMkLst>
        </pc:spChg>
        <pc:graphicFrameChg chg="add del">
          <ac:chgData name="Simon Deutsch" userId="S::deus01@vse.cz::c920cd0f-7e32-42a8-be7f-f56a36de911d" providerId="AD" clId="Web-{DBA3EE86-21F4-4D4D-D696-9C28CD312781}" dt="2024-12-08T12:53:41.733" v="139"/>
          <ac:graphicFrameMkLst>
            <pc:docMk/>
            <pc:sldMk cId="429187061" sldId="258"/>
            <ac:graphicFrameMk id="5" creationId="{DC02F8CE-19F5-D70E-DD62-48D7D211F068}"/>
          </ac:graphicFrameMkLst>
        </pc:graphicFrameChg>
        <pc:graphicFrameChg chg="add modGraphic">
          <ac:chgData name="Simon Deutsch" userId="S::deus01@vse.cz::c920cd0f-7e32-42a8-be7f-f56a36de911d" providerId="AD" clId="Web-{DBA3EE86-21F4-4D4D-D696-9C28CD312781}" dt="2024-12-08T12:55:20.845" v="167" actId="20577"/>
          <ac:graphicFrameMkLst>
            <pc:docMk/>
            <pc:sldMk cId="429187061" sldId="258"/>
            <ac:graphicFrameMk id="6" creationId="{C6D82B9F-51C6-EDBD-8A0E-E5C19693DAFF}"/>
          </ac:graphicFrameMkLst>
        </pc:graphicFrameChg>
      </pc:sldChg>
      <pc:sldChg chg="modSp del">
        <pc:chgData name="Simon Deutsch" userId="S::deus01@vse.cz::c920cd0f-7e32-42a8-be7f-f56a36de911d" providerId="AD" clId="Web-{DBA3EE86-21F4-4D4D-D696-9C28CD312781}" dt="2024-12-08T11:25:39.186" v="135"/>
        <pc:sldMkLst>
          <pc:docMk/>
          <pc:sldMk cId="1987238873" sldId="259"/>
        </pc:sldMkLst>
        <pc:spChg chg="mod">
          <ac:chgData name="Simon Deutsch" userId="S::deus01@vse.cz::c920cd0f-7e32-42a8-be7f-f56a36de911d" providerId="AD" clId="Web-{DBA3EE86-21F4-4D4D-D696-9C28CD312781}" dt="2024-12-08T11:10:13.663" v="7" actId="20577"/>
          <ac:spMkLst>
            <pc:docMk/>
            <pc:sldMk cId="1987238873" sldId="259"/>
            <ac:spMk id="2" creationId="{C80B58F4-D96C-E0F4-F432-327C8D0D893A}"/>
          </ac:spMkLst>
        </pc:spChg>
      </pc:sldChg>
      <pc:sldChg chg="addSp delSp modSp mod setBg">
        <pc:chgData name="Simon Deutsch" userId="S::deus01@vse.cz::c920cd0f-7e32-42a8-be7f-f56a36de911d" providerId="AD" clId="Web-{DBA3EE86-21F4-4D4D-D696-9C28CD312781}" dt="2024-12-08T12:53:28.326" v="137"/>
        <pc:sldMkLst>
          <pc:docMk/>
          <pc:sldMk cId="573679387" sldId="260"/>
        </pc:sldMkLst>
        <pc:spChg chg="mod">
          <ac:chgData name="Simon Deutsch" userId="S::deus01@vse.cz::c920cd0f-7e32-42a8-be7f-f56a36de911d" providerId="AD" clId="Web-{DBA3EE86-21F4-4D4D-D696-9C28CD312781}" dt="2024-12-08T12:53:28.326" v="137"/>
          <ac:spMkLst>
            <pc:docMk/>
            <pc:sldMk cId="573679387" sldId="260"/>
            <ac:spMk id="2" creationId="{060D40CC-B1EC-3525-CA5B-1E29ADDB37F2}"/>
          </ac:spMkLst>
        </pc:spChg>
        <pc:spChg chg="add del mod">
          <ac:chgData name="Simon Deutsch" userId="S::deus01@vse.cz::c920cd0f-7e32-42a8-be7f-f56a36de911d" providerId="AD" clId="Web-{DBA3EE86-21F4-4D4D-D696-9C28CD312781}" dt="2024-12-08T12:53:28.326" v="137"/>
          <ac:spMkLst>
            <pc:docMk/>
            <pc:sldMk cId="573679387" sldId="260"/>
            <ac:spMk id="3" creationId="{0AEB1818-EC82-1EBB-0345-AC81E29F12E1}"/>
          </ac:spMkLst>
        </pc:spChg>
        <pc:spChg chg="add del">
          <ac:chgData name="Simon Deutsch" userId="S::deus01@vse.cz::c920cd0f-7e32-42a8-be7f-f56a36de911d" providerId="AD" clId="Web-{DBA3EE86-21F4-4D4D-D696-9C28CD312781}" dt="2024-12-08T12:53:28.326" v="137"/>
          <ac:spMkLst>
            <pc:docMk/>
            <pc:sldMk cId="573679387" sldId="260"/>
            <ac:spMk id="9" creationId="{BACC6370-2D7E-4714-9D71-7542949D7D5D}"/>
          </ac:spMkLst>
        </pc:spChg>
        <pc:spChg chg="add del">
          <ac:chgData name="Simon Deutsch" userId="S::deus01@vse.cz::c920cd0f-7e32-42a8-be7f-f56a36de911d" providerId="AD" clId="Web-{DBA3EE86-21F4-4D4D-D696-9C28CD312781}" dt="2024-12-08T12:53:28.326" v="137"/>
          <ac:spMkLst>
            <pc:docMk/>
            <pc:sldMk cId="573679387" sldId="260"/>
            <ac:spMk id="11" creationId="{F68B3F68-107C-434F-AA38-110D5EA91B85}"/>
          </ac:spMkLst>
        </pc:spChg>
        <pc:spChg chg="add del">
          <ac:chgData name="Simon Deutsch" userId="S::deus01@vse.cz::c920cd0f-7e32-42a8-be7f-f56a36de911d" providerId="AD" clId="Web-{DBA3EE86-21F4-4D4D-D696-9C28CD312781}" dt="2024-12-08T12:53:28.326" v="137"/>
          <ac:spMkLst>
            <pc:docMk/>
            <pc:sldMk cId="573679387" sldId="260"/>
            <ac:spMk id="13" creationId="{AAD0DBB9-1A4B-4391-81D4-CB19F9AB918A}"/>
          </ac:spMkLst>
        </pc:spChg>
        <pc:spChg chg="add del">
          <ac:chgData name="Simon Deutsch" userId="S::deus01@vse.cz::c920cd0f-7e32-42a8-be7f-f56a36de911d" providerId="AD" clId="Web-{DBA3EE86-21F4-4D4D-D696-9C28CD312781}" dt="2024-12-08T12:53:28.326" v="137"/>
          <ac:spMkLst>
            <pc:docMk/>
            <pc:sldMk cId="573679387" sldId="260"/>
            <ac:spMk id="15" creationId="{063BBA22-50EA-4C4D-BE05-F1CE4E63AA56}"/>
          </ac:spMkLst>
        </pc:spChg>
        <pc:graphicFrameChg chg="add del">
          <ac:chgData name="Simon Deutsch" userId="S::deus01@vse.cz::c920cd0f-7e32-42a8-be7f-f56a36de911d" providerId="AD" clId="Web-{DBA3EE86-21F4-4D4D-D696-9C28CD312781}" dt="2024-12-08T12:53:28.326" v="137"/>
          <ac:graphicFrameMkLst>
            <pc:docMk/>
            <pc:sldMk cId="573679387" sldId="260"/>
            <ac:graphicFrameMk id="5" creationId="{706C0F20-E8EF-B2B7-D29E-F03A998A3A19}"/>
          </ac:graphicFrameMkLst>
        </pc:graphicFrameChg>
      </pc:sldChg>
      <pc:sldChg chg="del">
        <pc:chgData name="Simon Deutsch" userId="S::deus01@vse.cz::c920cd0f-7e32-42a8-be7f-f56a36de911d" providerId="AD" clId="Web-{DBA3EE86-21F4-4D4D-D696-9C28CD312781}" dt="2024-12-08T11:25:38.404" v="134"/>
        <pc:sldMkLst>
          <pc:docMk/>
          <pc:sldMk cId="926619986" sldId="261"/>
        </pc:sldMkLst>
      </pc:sldChg>
      <pc:sldChg chg="modSp">
        <pc:chgData name="Simon Deutsch" userId="S::deus01@vse.cz::c920cd0f-7e32-42a8-be7f-f56a36de911d" providerId="AD" clId="Web-{DBA3EE86-21F4-4D4D-D696-9C28CD312781}" dt="2024-12-08T11:10:56.820" v="29" actId="20577"/>
        <pc:sldMkLst>
          <pc:docMk/>
          <pc:sldMk cId="309985800" sldId="262"/>
        </pc:sldMkLst>
        <pc:spChg chg="mod">
          <ac:chgData name="Simon Deutsch" userId="S::deus01@vse.cz::c920cd0f-7e32-42a8-be7f-f56a36de911d" providerId="AD" clId="Web-{DBA3EE86-21F4-4D4D-D696-9C28CD312781}" dt="2024-12-08T11:10:45.492" v="16" actId="20577"/>
          <ac:spMkLst>
            <pc:docMk/>
            <pc:sldMk cId="309985800" sldId="262"/>
            <ac:spMk id="2" creationId="{B0EF2FF9-1ADC-5CD4-AF21-68489979A019}"/>
          </ac:spMkLst>
        </pc:spChg>
        <pc:spChg chg="mod">
          <ac:chgData name="Simon Deutsch" userId="S::deus01@vse.cz::c920cd0f-7e32-42a8-be7f-f56a36de911d" providerId="AD" clId="Web-{DBA3EE86-21F4-4D4D-D696-9C28CD312781}" dt="2024-12-08T11:10:56.820" v="29" actId="20577"/>
          <ac:spMkLst>
            <pc:docMk/>
            <pc:sldMk cId="309985800" sldId="262"/>
            <ac:spMk id="3" creationId="{99A2F504-AE86-2AF8-90A6-D4D806F9119F}"/>
          </ac:spMkLst>
        </pc:spChg>
      </pc:sldChg>
      <pc:sldChg chg="modSp new">
        <pc:chgData name="Simon Deutsch" userId="S::deus01@vse.cz::c920cd0f-7e32-42a8-be7f-f56a36de911d" providerId="AD" clId="Web-{DBA3EE86-21F4-4D4D-D696-9C28CD312781}" dt="2024-12-08T12:56:11.643" v="179" actId="20577"/>
        <pc:sldMkLst>
          <pc:docMk/>
          <pc:sldMk cId="2754274487" sldId="269"/>
        </pc:sldMkLst>
        <pc:spChg chg="mod">
          <ac:chgData name="Simon Deutsch" userId="S::deus01@vse.cz::c920cd0f-7e32-42a8-be7f-f56a36de911d" providerId="AD" clId="Web-{DBA3EE86-21F4-4D4D-D696-9C28CD312781}" dt="2024-12-08T12:55:44.080" v="170" actId="20577"/>
          <ac:spMkLst>
            <pc:docMk/>
            <pc:sldMk cId="2754274487" sldId="269"/>
            <ac:spMk id="2" creationId="{C49FE0A3-AE49-28B0-EDB8-E67880C85FCA}"/>
          </ac:spMkLst>
        </pc:spChg>
        <pc:spChg chg="mod">
          <ac:chgData name="Simon Deutsch" userId="S::deus01@vse.cz::c920cd0f-7e32-42a8-be7f-f56a36de911d" providerId="AD" clId="Web-{DBA3EE86-21F4-4D4D-D696-9C28CD312781}" dt="2024-12-08T12:56:11.643" v="179" actId="20577"/>
          <ac:spMkLst>
            <pc:docMk/>
            <pc:sldMk cId="2754274487" sldId="269"/>
            <ac:spMk id="3" creationId="{52707E63-7369-723F-EC8B-DD880AFEBED8}"/>
          </ac:spMkLst>
        </pc:spChg>
      </pc:sldChg>
    </pc:docChg>
  </pc:docChgLst>
  <pc:docChgLst>
    <pc:chgData name="Simon Deutsch" userId="S::deus01@vse.cz::c920cd0f-7e32-42a8-be7f-f56a36de911d" providerId="AD" clId="Web-{AA2E6880-9728-E479-3F90-7F161D5EA295}"/>
    <pc:docChg chg="addSld delSld modSld sldOrd">
      <pc:chgData name="Simon Deutsch" userId="S::deus01@vse.cz::c920cd0f-7e32-42a8-be7f-f56a36de911d" providerId="AD" clId="Web-{AA2E6880-9728-E479-3F90-7F161D5EA295}" dt="2024-12-10T10:37:18.194" v="69" actId="20577"/>
      <pc:docMkLst>
        <pc:docMk/>
      </pc:docMkLst>
      <pc:sldChg chg="modSp">
        <pc:chgData name="Simon Deutsch" userId="S::deus01@vse.cz::c920cd0f-7e32-42a8-be7f-f56a36de911d" providerId="AD" clId="Web-{AA2E6880-9728-E479-3F90-7F161D5EA295}" dt="2024-12-10T10:35:40.142" v="49" actId="20577"/>
        <pc:sldMkLst>
          <pc:docMk/>
          <pc:sldMk cId="2544084467" sldId="256"/>
        </pc:sldMkLst>
        <pc:spChg chg="mod">
          <ac:chgData name="Simon Deutsch" userId="S::deus01@vse.cz::c920cd0f-7e32-42a8-be7f-f56a36de911d" providerId="AD" clId="Web-{AA2E6880-9728-E479-3F90-7F161D5EA295}" dt="2024-12-10T10:35:40.142" v="49" actId="20577"/>
          <ac:spMkLst>
            <pc:docMk/>
            <pc:sldMk cId="2544084467" sldId="256"/>
            <ac:spMk id="3" creationId="{E1807EEF-B695-A7C3-BA34-D3F9B46921AF}"/>
          </ac:spMkLst>
        </pc:spChg>
      </pc:sldChg>
      <pc:sldChg chg="modSp">
        <pc:chgData name="Simon Deutsch" userId="S::deus01@vse.cz::c920cd0f-7e32-42a8-be7f-f56a36de911d" providerId="AD" clId="Web-{AA2E6880-9728-E479-3F90-7F161D5EA295}" dt="2024-12-10T10:36:13.784" v="53" actId="20577"/>
        <pc:sldMkLst>
          <pc:docMk/>
          <pc:sldMk cId="3119602519" sldId="263"/>
        </pc:sldMkLst>
        <pc:spChg chg="mod">
          <ac:chgData name="Simon Deutsch" userId="S::deus01@vse.cz::c920cd0f-7e32-42a8-be7f-f56a36de911d" providerId="AD" clId="Web-{AA2E6880-9728-E479-3F90-7F161D5EA295}" dt="2024-12-10T10:36:13.784" v="53" actId="20577"/>
          <ac:spMkLst>
            <pc:docMk/>
            <pc:sldMk cId="3119602519" sldId="263"/>
            <ac:spMk id="2" creationId="{30CA3437-86C5-D2E1-1FF1-509B7F7A3CA1}"/>
          </ac:spMkLst>
        </pc:spChg>
      </pc:sldChg>
      <pc:sldChg chg="modSp">
        <pc:chgData name="Simon Deutsch" userId="S::deus01@vse.cz::c920cd0f-7e32-42a8-be7f-f56a36de911d" providerId="AD" clId="Web-{AA2E6880-9728-E479-3F90-7F161D5EA295}" dt="2024-12-10T10:36:52.599" v="60" actId="20577"/>
        <pc:sldMkLst>
          <pc:docMk/>
          <pc:sldMk cId="1571294544" sldId="265"/>
        </pc:sldMkLst>
        <pc:spChg chg="mod">
          <ac:chgData name="Simon Deutsch" userId="S::deus01@vse.cz::c920cd0f-7e32-42a8-be7f-f56a36de911d" providerId="AD" clId="Web-{AA2E6880-9728-E479-3F90-7F161D5EA295}" dt="2024-12-10T10:36:52.599" v="60" actId="20577"/>
          <ac:spMkLst>
            <pc:docMk/>
            <pc:sldMk cId="1571294544" sldId="265"/>
            <ac:spMk id="2" creationId="{46305ED8-73A0-CF46-955F-519DC63A3B8A}"/>
          </ac:spMkLst>
        </pc:spChg>
      </pc:sldChg>
      <pc:sldChg chg="del">
        <pc:chgData name="Simon Deutsch" userId="S::deus01@vse.cz::c920cd0f-7e32-42a8-be7f-f56a36de911d" providerId="AD" clId="Web-{AA2E6880-9728-E479-3F90-7F161D5EA295}" dt="2024-12-10T10:19:48.165" v="42"/>
        <pc:sldMkLst>
          <pc:docMk/>
          <pc:sldMk cId="3040182010" sldId="266"/>
        </pc:sldMkLst>
      </pc:sldChg>
      <pc:sldChg chg="modSp">
        <pc:chgData name="Simon Deutsch" userId="S::deus01@vse.cz::c920cd0f-7e32-42a8-be7f-f56a36de911d" providerId="AD" clId="Web-{AA2E6880-9728-E479-3F90-7F161D5EA295}" dt="2024-12-10T10:37:18.194" v="69" actId="20577"/>
        <pc:sldMkLst>
          <pc:docMk/>
          <pc:sldMk cId="3418546645" sldId="267"/>
        </pc:sldMkLst>
        <pc:spChg chg="mod">
          <ac:chgData name="Simon Deutsch" userId="S::deus01@vse.cz::c920cd0f-7e32-42a8-be7f-f56a36de911d" providerId="AD" clId="Web-{AA2E6880-9728-E479-3F90-7F161D5EA295}" dt="2024-12-10T10:37:18.194" v="69" actId="20577"/>
          <ac:spMkLst>
            <pc:docMk/>
            <pc:sldMk cId="3418546645" sldId="267"/>
            <ac:spMk id="2" creationId="{828AD90F-E09B-AB62-FF67-0D954CB046BC}"/>
          </ac:spMkLst>
        </pc:spChg>
      </pc:sldChg>
      <pc:sldChg chg="modSp">
        <pc:chgData name="Simon Deutsch" userId="S::deus01@vse.cz::c920cd0f-7e32-42a8-be7f-f56a36de911d" providerId="AD" clId="Web-{AA2E6880-9728-E479-3F90-7F161D5EA295}" dt="2024-12-10T10:36:57.146" v="63" actId="20577"/>
        <pc:sldMkLst>
          <pc:docMk/>
          <pc:sldMk cId="3683225222" sldId="268"/>
        </pc:sldMkLst>
        <pc:spChg chg="mod">
          <ac:chgData name="Simon Deutsch" userId="S::deus01@vse.cz::c920cd0f-7e32-42a8-be7f-f56a36de911d" providerId="AD" clId="Web-{AA2E6880-9728-E479-3F90-7F161D5EA295}" dt="2024-12-10T10:36:57.146" v="63" actId="20577"/>
          <ac:spMkLst>
            <pc:docMk/>
            <pc:sldMk cId="3683225222" sldId="268"/>
            <ac:spMk id="2" creationId="{DAA3D283-A617-7FC5-6762-25DC56CCDAB0}"/>
          </ac:spMkLst>
        </pc:spChg>
      </pc:sldChg>
      <pc:sldChg chg="modSp">
        <pc:chgData name="Simon Deutsch" userId="S::deus01@vse.cz::c920cd0f-7e32-42a8-be7f-f56a36de911d" providerId="AD" clId="Web-{AA2E6880-9728-E479-3F90-7F161D5EA295}" dt="2024-12-10T10:35:53.596" v="50" actId="20577"/>
        <pc:sldMkLst>
          <pc:docMk/>
          <pc:sldMk cId="2754274487" sldId="269"/>
        </pc:sldMkLst>
        <pc:spChg chg="mod">
          <ac:chgData name="Simon Deutsch" userId="S::deus01@vse.cz::c920cd0f-7e32-42a8-be7f-f56a36de911d" providerId="AD" clId="Web-{AA2E6880-9728-E479-3F90-7F161D5EA295}" dt="2024-12-10T10:35:53.596" v="50" actId="20577"/>
          <ac:spMkLst>
            <pc:docMk/>
            <pc:sldMk cId="2754274487" sldId="269"/>
            <ac:spMk id="2" creationId="{C49FE0A3-AE49-28B0-EDB8-E67880C85FCA}"/>
          </ac:spMkLst>
        </pc:spChg>
      </pc:sldChg>
      <pc:sldChg chg="modSp">
        <pc:chgData name="Simon Deutsch" userId="S::deus01@vse.cz::c920cd0f-7e32-42a8-be7f-f56a36de911d" providerId="AD" clId="Web-{AA2E6880-9728-E479-3F90-7F161D5EA295}" dt="2024-12-10T10:37:14.429" v="68" actId="20577"/>
        <pc:sldMkLst>
          <pc:docMk/>
          <pc:sldMk cId="518905079" sldId="271"/>
        </pc:sldMkLst>
        <pc:spChg chg="mod">
          <ac:chgData name="Simon Deutsch" userId="S::deus01@vse.cz::c920cd0f-7e32-42a8-be7f-f56a36de911d" providerId="AD" clId="Web-{AA2E6880-9728-E479-3F90-7F161D5EA295}" dt="2024-12-10T10:37:14.429" v="68" actId="20577"/>
          <ac:spMkLst>
            <pc:docMk/>
            <pc:sldMk cId="518905079" sldId="271"/>
            <ac:spMk id="2" creationId="{1304A5F4-69CC-9073-B7B9-68B75E0232CE}"/>
          </ac:spMkLst>
        </pc:spChg>
      </pc:sldChg>
      <pc:sldChg chg="modSp">
        <pc:chgData name="Simon Deutsch" userId="S::deus01@vse.cz::c920cd0f-7e32-42a8-be7f-f56a36de911d" providerId="AD" clId="Web-{AA2E6880-9728-E479-3F90-7F161D5EA295}" dt="2024-12-10T10:36:29.535" v="54" actId="20577"/>
        <pc:sldMkLst>
          <pc:docMk/>
          <pc:sldMk cId="2030128972" sldId="279"/>
        </pc:sldMkLst>
        <pc:spChg chg="mod">
          <ac:chgData name="Simon Deutsch" userId="S::deus01@vse.cz::c920cd0f-7e32-42a8-be7f-f56a36de911d" providerId="AD" clId="Web-{AA2E6880-9728-E479-3F90-7F161D5EA295}" dt="2024-12-10T10:36:29.535" v="54" actId="20577"/>
          <ac:spMkLst>
            <pc:docMk/>
            <pc:sldMk cId="2030128972" sldId="279"/>
            <ac:spMk id="4" creationId="{2F929B2C-5BE1-D457-9C12-8B4990006896}"/>
          </ac:spMkLst>
        </pc:spChg>
      </pc:sldChg>
      <pc:sldChg chg="modSp">
        <pc:chgData name="Simon Deutsch" userId="S::deus01@vse.cz::c920cd0f-7e32-42a8-be7f-f56a36de911d" providerId="AD" clId="Web-{AA2E6880-9728-E479-3F90-7F161D5EA295}" dt="2024-12-10T10:36:42.239" v="58" actId="20577"/>
        <pc:sldMkLst>
          <pc:docMk/>
          <pc:sldMk cId="4082112429" sldId="280"/>
        </pc:sldMkLst>
        <pc:spChg chg="mod">
          <ac:chgData name="Simon Deutsch" userId="S::deus01@vse.cz::c920cd0f-7e32-42a8-be7f-f56a36de911d" providerId="AD" clId="Web-{AA2E6880-9728-E479-3F90-7F161D5EA295}" dt="2024-12-10T10:36:42.239" v="58" actId="20577"/>
          <ac:spMkLst>
            <pc:docMk/>
            <pc:sldMk cId="4082112429" sldId="280"/>
            <ac:spMk id="4" creationId="{856596DA-9BA2-633D-4414-87A4C1D3E474}"/>
          </ac:spMkLst>
        </pc:spChg>
      </pc:sldChg>
      <pc:sldChg chg="del">
        <pc:chgData name="Simon Deutsch" userId="S::deus01@vse.cz::c920cd0f-7e32-42a8-be7f-f56a36de911d" providerId="AD" clId="Web-{AA2E6880-9728-E479-3F90-7F161D5EA295}" dt="2024-12-10T10:15:24.353" v="14"/>
        <pc:sldMkLst>
          <pc:docMk/>
          <pc:sldMk cId="1436991487" sldId="283"/>
        </pc:sldMkLst>
      </pc:sldChg>
      <pc:sldChg chg="del">
        <pc:chgData name="Simon Deutsch" userId="S::deus01@vse.cz::c920cd0f-7e32-42a8-be7f-f56a36de911d" providerId="AD" clId="Web-{AA2E6880-9728-E479-3F90-7F161D5EA295}" dt="2024-12-10T10:26:09.828" v="43"/>
        <pc:sldMkLst>
          <pc:docMk/>
          <pc:sldMk cId="2110851744" sldId="284"/>
        </pc:sldMkLst>
      </pc:sldChg>
      <pc:sldChg chg="modSp">
        <pc:chgData name="Simon Deutsch" userId="S::deus01@vse.cz::c920cd0f-7e32-42a8-be7f-f56a36de911d" providerId="AD" clId="Web-{AA2E6880-9728-E479-3F90-7F161D5EA295}" dt="2024-12-10T10:36:07.659" v="51" actId="20577"/>
        <pc:sldMkLst>
          <pc:docMk/>
          <pc:sldMk cId="3829344193" sldId="287"/>
        </pc:sldMkLst>
        <pc:spChg chg="mod">
          <ac:chgData name="Simon Deutsch" userId="S::deus01@vse.cz::c920cd0f-7e32-42a8-be7f-f56a36de911d" providerId="AD" clId="Web-{AA2E6880-9728-E479-3F90-7F161D5EA295}" dt="2024-12-10T10:36:07.659" v="51" actId="20577"/>
          <ac:spMkLst>
            <pc:docMk/>
            <pc:sldMk cId="3829344193" sldId="287"/>
            <ac:spMk id="2" creationId="{E08AFAD8-8504-9E74-E4CC-A173E426F8D9}"/>
          </ac:spMkLst>
        </pc:spChg>
      </pc:sldChg>
      <pc:sldChg chg="modSp">
        <pc:chgData name="Simon Deutsch" userId="S::deus01@vse.cz::c920cd0f-7e32-42a8-be7f-f56a36de911d" providerId="AD" clId="Web-{AA2E6880-9728-E479-3F90-7F161D5EA295}" dt="2024-12-10T10:36:38.895" v="56" actId="20577"/>
        <pc:sldMkLst>
          <pc:docMk/>
          <pc:sldMk cId="31741905" sldId="290"/>
        </pc:sldMkLst>
        <pc:spChg chg="mod">
          <ac:chgData name="Simon Deutsch" userId="S::deus01@vse.cz::c920cd0f-7e32-42a8-be7f-f56a36de911d" providerId="AD" clId="Web-{AA2E6880-9728-E479-3F90-7F161D5EA295}" dt="2024-12-10T10:36:38.895" v="56" actId="20577"/>
          <ac:spMkLst>
            <pc:docMk/>
            <pc:sldMk cId="31741905" sldId="290"/>
            <ac:spMk id="4" creationId="{37D3EDCF-1E9F-9672-D850-CF848D3395BC}"/>
          </ac:spMkLst>
        </pc:spChg>
      </pc:sldChg>
      <pc:sldChg chg="modSp">
        <pc:chgData name="Simon Deutsch" userId="S::deus01@vse.cz::c920cd0f-7e32-42a8-be7f-f56a36de911d" providerId="AD" clId="Web-{AA2E6880-9728-E479-3F90-7F161D5EA295}" dt="2024-12-10T10:37:02.334" v="66" actId="20577"/>
        <pc:sldMkLst>
          <pc:docMk/>
          <pc:sldMk cId="2206084285" sldId="291"/>
        </pc:sldMkLst>
        <pc:spChg chg="mod">
          <ac:chgData name="Simon Deutsch" userId="S::deus01@vse.cz::c920cd0f-7e32-42a8-be7f-f56a36de911d" providerId="AD" clId="Web-{AA2E6880-9728-E479-3F90-7F161D5EA295}" dt="2024-12-10T10:37:02.334" v="66" actId="20577"/>
          <ac:spMkLst>
            <pc:docMk/>
            <pc:sldMk cId="2206084285" sldId="291"/>
            <ac:spMk id="2" creationId="{C7411F71-7BB8-FF50-CAC9-97D392C79FEB}"/>
          </ac:spMkLst>
        </pc:spChg>
      </pc:sldChg>
      <pc:sldChg chg="new del">
        <pc:chgData name="Simon Deutsch" userId="S::deus01@vse.cz::c920cd0f-7e32-42a8-be7f-f56a36de911d" providerId="AD" clId="Web-{AA2E6880-9728-E479-3F90-7F161D5EA295}" dt="2024-12-10T10:15:26.822" v="15"/>
        <pc:sldMkLst>
          <pc:docMk/>
          <pc:sldMk cId="2779887204" sldId="293"/>
        </pc:sldMkLst>
      </pc:sldChg>
      <pc:sldChg chg="new del">
        <pc:chgData name="Simon Deutsch" userId="S::deus01@vse.cz::c920cd0f-7e32-42a8-be7f-f56a36de911d" providerId="AD" clId="Web-{AA2E6880-9728-E479-3F90-7F161D5EA295}" dt="2024-12-10T10:15:29.603" v="16"/>
        <pc:sldMkLst>
          <pc:docMk/>
          <pc:sldMk cId="1887851235" sldId="294"/>
        </pc:sldMkLst>
      </pc:sldChg>
      <pc:sldChg chg="addSp delSp modSp add ord replId">
        <pc:chgData name="Simon Deutsch" userId="S::deus01@vse.cz::c920cd0f-7e32-42a8-be7f-f56a36de911d" providerId="AD" clId="Web-{AA2E6880-9728-E479-3F90-7F161D5EA295}" dt="2024-12-10T10:15:09.196" v="13" actId="1076"/>
        <pc:sldMkLst>
          <pc:docMk/>
          <pc:sldMk cId="148506103" sldId="295"/>
        </pc:sldMkLst>
        <pc:spChg chg="add del mod">
          <ac:chgData name="Simon Deutsch" userId="S::deus01@vse.cz::c920cd0f-7e32-42a8-be7f-f56a36de911d" providerId="AD" clId="Web-{AA2E6880-9728-E479-3F90-7F161D5EA295}" dt="2024-12-10T10:14:50.507" v="10"/>
          <ac:spMkLst>
            <pc:docMk/>
            <pc:sldMk cId="148506103" sldId="295"/>
            <ac:spMk id="3" creationId="{68626DED-3AA9-1043-12BE-920EBE033EE1}"/>
          </ac:spMkLst>
        </pc:spChg>
        <pc:spChg chg="mod">
          <ac:chgData name="Simon Deutsch" userId="S::deus01@vse.cz::c920cd0f-7e32-42a8-be7f-f56a36de911d" providerId="AD" clId="Web-{AA2E6880-9728-E479-3F90-7F161D5EA295}" dt="2024-12-10T10:14:42.850" v="8" actId="20577"/>
          <ac:spMkLst>
            <pc:docMk/>
            <pc:sldMk cId="148506103" sldId="295"/>
            <ac:spMk id="4" creationId="{37D3EDCF-1E9F-9672-D850-CF848D3395BC}"/>
          </ac:spMkLst>
        </pc:spChg>
        <pc:picChg chg="add mod">
          <ac:chgData name="Simon Deutsch" userId="S::deus01@vse.cz::c920cd0f-7e32-42a8-be7f-f56a36de911d" providerId="AD" clId="Web-{AA2E6880-9728-E479-3F90-7F161D5EA295}" dt="2024-12-10T10:15:09.196" v="13" actId="1076"/>
          <ac:picMkLst>
            <pc:docMk/>
            <pc:sldMk cId="148506103" sldId="295"/>
            <ac:picMk id="6" creationId="{B96473E5-5AA8-1228-E70E-992AE58F6F0A}"/>
          </ac:picMkLst>
        </pc:picChg>
        <pc:picChg chg="del">
          <ac:chgData name="Simon Deutsch" userId="S::deus01@vse.cz::c920cd0f-7e32-42a8-be7f-f56a36de911d" providerId="AD" clId="Web-{AA2E6880-9728-E479-3F90-7F161D5EA295}" dt="2024-12-10T10:14:46.757" v="9"/>
          <ac:picMkLst>
            <pc:docMk/>
            <pc:sldMk cId="148506103" sldId="295"/>
            <ac:picMk id="7" creationId="{546E69B1-9B3D-D752-4DC4-FB8B3FACA1AA}"/>
          </ac:picMkLst>
        </pc:picChg>
      </pc:sldChg>
      <pc:sldChg chg="addSp delSp modSp add replId">
        <pc:chgData name="Simon Deutsch" userId="S::deus01@vse.cz::c920cd0f-7e32-42a8-be7f-f56a36de911d" providerId="AD" clId="Web-{AA2E6880-9728-E479-3F90-7F161D5EA295}" dt="2024-12-10T10:19:39.883" v="41" actId="1076"/>
        <pc:sldMkLst>
          <pc:docMk/>
          <pc:sldMk cId="1656454618" sldId="296"/>
        </pc:sldMkLst>
        <pc:spChg chg="mod">
          <ac:chgData name="Simon Deutsch" userId="S::deus01@vse.cz::c920cd0f-7e32-42a8-be7f-f56a36de911d" providerId="AD" clId="Web-{AA2E6880-9728-E479-3F90-7F161D5EA295}" dt="2024-12-10T10:17:56.362" v="22" actId="20577"/>
          <ac:spMkLst>
            <pc:docMk/>
            <pc:sldMk cId="1656454618" sldId="296"/>
            <ac:spMk id="2" creationId="{C7411F71-7BB8-FF50-CAC9-97D392C79FEB}"/>
          </ac:spMkLst>
        </pc:spChg>
        <pc:spChg chg="del mod">
          <ac:chgData name="Simon Deutsch" userId="S::deus01@vse.cz::c920cd0f-7e32-42a8-be7f-f56a36de911d" providerId="AD" clId="Web-{AA2E6880-9728-E479-3F90-7F161D5EA295}" dt="2024-12-10T10:18:34.817" v="29"/>
          <ac:spMkLst>
            <pc:docMk/>
            <pc:sldMk cId="1656454618" sldId="296"/>
            <ac:spMk id="3" creationId="{B0A825BB-3B19-B0D8-4EAE-48104B93D452}"/>
          </ac:spMkLst>
        </pc:spChg>
        <pc:spChg chg="add mod">
          <ac:chgData name="Simon Deutsch" userId="S::deus01@vse.cz::c920cd0f-7e32-42a8-be7f-f56a36de911d" providerId="AD" clId="Web-{AA2E6880-9728-E479-3F90-7F161D5EA295}" dt="2024-12-10T10:19:08.272" v="37" actId="1076"/>
          <ac:spMkLst>
            <pc:docMk/>
            <pc:sldMk cId="1656454618" sldId="296"/>
            <ac:spMk id="8" creationId="{FA60D2EB-D1B9-6A27-BBDA-7ED8C75D5FFF}"/>
          </ac:spMkLst>
        </pc:spChg>
        <pc:spChg chg="del">
          <ac:chgData name="Simon Deutsch" userId="S::deus01@vse.cz::c920cd0f-7e32-42a8-be7f-f56a36de911d" providerId="AD" clId="Web-{AA2E6880-9728-E479-3F90-7F161D5EA295}" dt="2024-12-10T10:17:20.156" v="20"/>
          <ac:spMkLst>
            <pc:docMk/>
            <pc:sldMk cId="1656454618" sldId="296"/>
            <ac:spMk id="35" creationId="{70E96339-907C-46C3-99AC-31179B6F0EBD}"/>
          </ac:spMkLst>
        </pc:spChg>
        <pc:picChg chg="del">
          <ac:chgData name="Simon Deutsch" userId="S::deus01@vse.cz::c920cd0f-7e32-42a8-be7f-f56a36de911d" providerId="AD" clId="Web-{AA2E6880-9728-E479-3F90-7F161D5EA295}" dt="2024-12-10T10:17:17.578" v="19"/>
          <ac:picMkLst>
            <pc:docMk/>
            <pc:sldMk cId="1656454618" sldId="296"/>
            <ac:picMk id="4" creationId="{85C45B15-C511-75D5-62ED-4F89B78A5984}"/>
          </ac:picMkLst>
        </pc:picChg>
        <pc:picChg chg="add mod">
          <ac:chgData name="Simon Deutsch" userId="S::deus01@vse.cz::c920cd0f-7e32-42a8-be7f-f56a36de911d" providerId="AD" clId="Web-{AA2E6880-9728-E479-3F90-7F161D5EA295}" dt="2024-12-10T10:19:39.883" v="41" actId="1076"/>
          <ac:picMkLst>
            <pc:docMk/>
            <pc:sldMk cId="1656454618" sldId="296"/>
            <ac:picMk id="6" creationId="{3CCB17F9-5FEE-AC86-408B-DC02307D7D4C}"/>
          </ac:picMkLst>
        </pc:picChg>
      </pc:sldChg>
    </pc:docChg>
  </pc:docChgLst>
  <pc:docChgLst>
    <pc:chgData name="Daniel Vondra" userId="S::vond10@vse.cz::a565304e-b22c-4425-a237-55e8e9ae70c3" providerId="AD" clId="Web-{30E9BD66-02B4-54DC-D4FD-61FF82B69A9D}"/>
    <pc:docChg chg="modSld">
      <pc:chgData name="Daniel Vondra" userId="S::vond10@vse.cz::a565304e-b22c-4425-a237-55e8e9ae70c3" providerId="AD" clId="Web-{30E9BD66-02B4-54DC-D4FD-61FF82B69A9D}" dt="2024-12-09T09:35:11.722" v="207" actId="1076"/>
      <pc:docMkLst>
        <pc:docMk/>
      </pc:docMkLst>
      <pc:sldChg chg="modSp">
        <pc:chgData name="Daniel Vondra" userId="S::vond10@vse.cz::a565304e-b22c-4425-a237-55e8e9ae70c3" providerId="AD" clId="Web-{30E9BD66-02B4-54DC-D4FD-61FF82B69A9D}" dt="2024-12-09T09:24:56.002" v="167" actId="20577"/>
        <pc:sldMkLst>
          <pc:docMk/>
          <pc:sldMk cId="1571294544" sldId="265"/>
        </pc:sldMkLst>
        <pc:spChg chg="mod">
          <ac:chgData name="Daniel Vondra" userId="S::vond10@vse.cz::a565304e-b22c-4425-a237-55e8e9ae70c3" providerId="AD" clId="Web-{30E9BD66-02B4-54DC-D4FD-61FF82B69A9D}" dt="2024-12-09T09:24:56.002" v="167" actId="20577"/>
          <ac:spMkLst>
            <pc:docMk/>
            <pc:sldMk cId="1571294544" sldId="265"/>
            <ac:spMk id="3" creationId="{930A2DA9-A83F-E0FA-0D3B-A927136F2439}"/>
          </ac:spMkLst>
        </pc:spChg>
      </pc:sldChg>
      <pc:sldChg chg="modSp">
        <pc:chgData name="Daniel Vondra" userId="S::vond10@vse.cz::a565304e-b22c-4425-a237-55e8e9ae70c3" providerId="AD" clId="Web-{30E9BD66-02B4-54DC-D4FD-61FF82B69A9D}" dt="2024-12-09T09:35:11.722" v="207" actId="1076"/>
        <pc:sldMkLst>
          <pc:docMk/>
          <pc:sldMk cId="3683225222" sldId="268"/>
        </pc:sldMkLst>
        <pc:spChg chg="mod">
          <ac:chgData name="Daniel Vondra" userId="S::vond10@vse.cz::a565304e-b22c-4425-a237-55e8e9ae70c3" providerId="AD" clId="Web-{30E9BD66-02B4-54DC-D4FD-61FF82B69A9D}" dt="2024-12-09T09:34:46.378" v="204" actId="20577"/>
          <ac:spMkLst>
            <pc:docMk/>
            <pc:sldMk cId="3683225222" sldId="268"/>
            <ac:spMk id="3" creationId="{D5F6FD74-D984-2386-917A-48E9E82D4AA5}"/>
          </ac:spMkLst>
        </pc:spChg>
        <pc:picChg chg="mod">
          <ac:chgData name="Daniel Vondra" userId="S::vond10@vse.cz::a565304e-b22c-4425-a237-55e8e9ae70c3" providerId="AD" clId="Web-{30E9BD66-02B4-54DC-D4FD-61FF82B69A9D}" dt="2024-12-09T09:35:11.722" v="207" actId="1076"/>
          <ac:picMkLst>
            <pc:docMk/>
            <pc:sldMk cId="3683225222" sldId="268"/>
            <ac:picMk id="5" creationId="{081BE5AE-1806-7AC6-2FE2-D593C81002C8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93336-C9B5-4266-98AB-863E2B57EFF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AE5074-0ADC-405E-84D6-622984135E4A}">
      <dgm:prSet/>
      <dgm:spPr/>
      <dgm:t>
        <a:bodyPr/>
        <a:lstStyle/>
        <a:p>
          <a:r>
            <a:rPr lang="cs-CZ"/>
            <a:t>Cíl - určit hlavní faktory ovlivňující vznik diabetu u žen od věku 21 z indiánského kmene Pima</a:t>
          </a:r>
          <a:endParaRPr lang="en-US"/>
        </a:p>
      </dgm:t>
    </dgm:pt>
    <dgm:pt modelId="{6B6ADE9D-CE0A-47BF-A656-0724B572B923}" type="parTrans" cxnId="{44525D06-4B13-40CB-AC8D-FD1CB7AECECF}">
      <dgm:prSet/>
      <dgm:spPr/>
      <dgm:t>
        <a:bodyPr/>
        <a:lstStyle/>
        <a:p>
          <a:endParaRPr lang="en-US"/>
        </a:p>
      </dgm:t>
    </dgm:pt>
    <dgm:pt modelId="{779CB95D-09D5-4C78-AC37-82E9913EA656}" type="sibTrans" cxnId="{44525D06-4B13-40CB-AC8D-FD1CB7AECECF}">
      <dgm:prSet/>
      <dgm:spPr/>
      <dgm:t>
        <a:bodyPr/>
        <a:lstStyle/>
        <a:p>
          <a:endParaRPr lang="en-US"/>
        </a:p>
      </dgm:t>
    </dgm:pt>
    <dgm:pt modelId="{0D3BE26C-1282-4D10-A116-CBDB555CD6BE}">
      <dgm:prSet/>
      <dgm:spPr/>
      <dgm:t>
        <a:bodyPr/>
        <a:lstStyle/>
        <a:p>
          <a:r>
            <a:rPr lang="cs-CZ"/>
            <a:t>Hodnota pro byznys - identifikace rizikových skupin pacientů </a:t>
          </a:r>
          <a:endParaRPr lang="en-US"/>
        </a:p>
      </dgm:t>
    </dgm:pt>
    <dgm:pt modelId="{4C0C6088-3CE8-4957-A3B2-589881C513CB}" type="parTrans" cxnId="{7B1BFE5F-DD6C-420B-901A-84072C6DDB80}">
      <dgm:prSet/>
      <dgm:spPr/>
      <dgm:t>
        <a:bodyPr/>
        <a:lstStyle/>
        <a:p>
          <a:endParaRPr lang="en-US"/>
        </a:p>
      </dgm:t>
    </dgm:pt>
    <dgm:pt modelId="{00F41944-65A3-4058-8583-8231774925DA}" type="sibTrans" cxnId="{7B1BFE5F-DD6C-420B-901A-84072C6DDB80}">
      <dgm:prSet/>
      <dgm:spPr/>
      <dgm:t>
        <a:bodyPr/>
        <a:lstStyle/>
        <a:p>
          <a:endParaRPr lang="en-US"/>
        </a:p>
      </dgm:t>
    </dgm:pt>
    <dgm:pt modelId="{1D4E186F-11DF-4033-869A-7D9CE310D882}" type="pres">
      <dgm:prSet presAssocID="{AC393336-C9B5-4266-98AB-863E2B57EF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E05ACA-28FC-4D69-9DA0-86D39D51A2B6}" type="pres">
      <dgm:prSet presAssocID="{6CAE5074-0ADC-405E-84D6-622984135E4A}" presName="hierRoot1" presStyleCnt="0"/>
      <dgm:spPr/>
    </dgm:pt>
    <dgm:pt modelId="{1B747218-4953-4D6D-A7B5-06AB64A80CD8}" type="pres">
      <dgm:prSet presAssocID="{6CAE5074-0ADC-405E-84D6-622984135E4A}" presName="composite" presStyleCnt="0"/>
      <dgm:spPr/>
    </dgm:pt>
    <dgm:pt modelId="{EA116B65-9554-424F-B019-14E59DBE6D4E}" type="pres">
      <dgm:prSet presAssocID="{6CAE5074-0ADC-405E-84D6-622984135E4A}" presName="background" presStyleLbl="node0" presStyleIdx="0" presStyleCnt="2"/>
      <dgm:spPr/>
    </dgm:pt>
    <dgm:pt modelId="{C160FBE6-F535-4A35-8575-AF19380F030D}" type="pres">
      <dgm:prSet presAssocID="{6CAE5074-0ADC-405E-84D6-622984135E4A}" presName="text" presStyleLbl="fgAcc0" presStyleIdx="0" presStyleCnt="2">
        <dgm:presLayoutVars>
          <dgm:chPref val="3"/>
        </dgm:presLayoutVars>
      </dgm:prSet>
      <dgm:spPr/>
    </dgm:pt>
    <dgm:pt modelId="{FA4D61AC-EC67-4874-9FAA-F2FD08D19DBD}" type="pres">
      <dgm:prSet presAssocID="{6CAE5074-0ADC-405E-84D6-622984135E4A}" presName="hierChild2" presStyleCnt="0"/>
      <dgm:spPr/>
    </dgm:pt>
    <dgm:pt modelId="{322DA971-2BDB-4C1A-AC11-30BEB1EEC23B}" type="pres">
      <dgm:prSet presAssocID="{0D3BE26C-1282-4D10-A116-CBDB555CD6BE}" presName="hierRoot1" presStyleCnt="0"/>
      <dgm:spPr/>
    </dgm:pt>
    <dgm:pt modelId="{4BC7A274-57A1-4F01-924C-77A879859E4A}" type="pres">
      <dgm:prSet presAssocID="{0D3BE26C-1282-4D10-A116-CBDB555CD6BE}" presName="composite" presStyleCnt="0"/>
      <dgm:spPr/>
    </dgm:pt>
    <dgm:pt modelId="{49766513-898E-4B0C-BA68-B37724507152}" type="pres">
      <dgm:prSet presAssocID="{0D3BE26C-1282-4D10-A116-CBDB555CD6BE}" presName="background" presStyleLbl="node0" presStyleIdx="1" presStyleCnt="2"/>
      <dgm:spPr/>
    </dgm:pt>
    <dgm:pt modelId="{F7BA149C-5BCB-4570-8410-2608D75BC554}" type="pres">
      <dgm:prSet presAssocID="{0D3BE26C-1282-4D10-A116-CBDB555CD6BE}" presName="text" presStyleLbl="fgAcc0" presStyleIdx="1" presStyleCnt="2">
        <dgm:presLayoutVars>
          <dgm:chPref val="3"/>
        </dgm:presLayoutVars>
      </dgm:prSet>
      <dgm:spPr/>
    </dgm:pt>
    <dgm:pt modelId="{42D52CDA-A7EB-489B-81B2-20FA1BA1FB8D}" type="pres">
      <dgm:prSet presAssocID="{0D3BE26C-1282-4D10-A116-CBDB555CD6BE}" presName="hierChild2" presStyleCnt="0"/>
      <dgm:spPr/>
    </dgm:pt>
  </dgm:ptLst>
  <dgm:cxnLst>
    <dgm:cxn modelId="{44525D06-4B13-40CB-AC8D-FD1CB7AECECF}" srcId="{AC393336-C9B5-4266-98AB-863E2B57EFFC}" destId="{6CAE5074-0ADC-405E-84D6-622984135E4A}" srcOrd="0" destOrd="0" parTransId="{6B6ADE9D-CE0A-47BF-A656-0724B572B923}" sibTransId="{779CB95D-09D5-4C78-AC37-82E9913EA656}"/>
    <dgm:cxn modelId="{7B1BFE5F-DD6C-420B-901A-84072C6DDB80}" srcId="{AC393336-C9B5-4266-98AB-863E2B57EFFC}" destId="{0D3BE26C-1282-4D10-A116-CBDB555CD6BE}" srcOrd="1" destOrd="0" parTransId="{4C0C6088-3CE8-4957-A3B2-589881C513CB}" sibTransId="{00F41944-65A3-4058-8583-8231774925DA}"/>
    <dgm:cxn modelId="{1204C594-0141-4378-AB28-4AFB1B218E67}" type="presOf" srcId="{AC393336-C9B5-4266-98AB-863E2B57EFFC}" destId="{1D4E186F-11DF-4033-869A-7D9CE310D882}" srcOrd="0" destOrd="0" presId="urn:microsoft.com/office/officeart/2005/8/layout/hierarchy1"/>
    <dgm:cxn modelId="{D43E86CF-C06D-488E-BEF6-4BC0D0879282}" type="presOf" srcId="{6CAE5074-0ADC-405E-84D6-622984135E4A}" destId="{C160FBE6-F535-4A35-8575-AF19380F030D}" srcOrd="0" destOrd="0" presId="urn:microsoft.com/office/officeart/2005/8/layout/hierarchy1"/>
    <dgm:cxn modelId="{24151ED2-F5C7-4919-91D0-7C7CFA5FED10}" type="presOf" srcId="{0D3BE26C-1282-4D10-A116-CBDB555CD6BE}" destId="{F7BA149C-5BCB-4570-8410-2608D75BC554}" srcOrd="0" destOrd="0" presId="urn:microsoft.com/office/officeart/2005/8/layout/hierarchy1"/>
    <dgm:cxn modelId="{33FABDB6-CE6A-419C-8F80-AB74A7615010}" type="presParOf" srcId="{1D4E186F-11DF-4033-869A-7D9CE310D882}" destId="{A6E05ACA-28FC-4D69-9DA0-86D39D51A2B6}" srcOrd="0" destOrd="0" presId="urn:microsoft.com/office/officeart/2005/8/layout/hierarchy1"/>
    <dgm:cxn modelId="{05704FAC-B859-4B9E-8C00-2D1DF1C28718}" type="presParOf" srcId="{A6E05ACA-28FC-4D69-9DA0-86D39D51A2B6}" destId="{1B747218-4953-4D6D-A7B5-06AB64A80CD8}" srcOrd="0" destOrd="0" presId="urn:microsoft.com/office/officeart/2005/8/layout/hierarchy1"/>
    <dgm:cxn modelId="{4EC27FD1-6192-4B71-97DE-2B648F405530}" type="presParOf" srcId="{1B747218-4953-4D6D-A7B5-06AB64A80CD8}" destId="{EA116B65-9554-424F-B019-14E59DBE6D4E}" srcOrd="0" destOrd="0" presId="urn:microsoft.com/office/officeart/2005/8/layout/hierarchy1"/>
    <dgm:cxn modelId="{98DA9D85-A4EB-482E-BCA6-FFACEE497FDA}" type="presParOf" srcId="{1B747218-4953-4D6D-A7B5-06AB64A80CD8}" destId="{C160FBE6-F535-4A35-8575-AF19380F030D}" srcOrd="1" destOrd="0" presId="urn:microsoft.com/office/officeart/2005/8/layout/hierarchy1"/>
    <dgm:cxn modelId="{E4DE1A46-02C6-49B2-984E-22D6DCBB2AEC}" type="presParOf" srcId="{A6E05ACA-28FC-4D69-9DA0-86D39D51A2B6}" destId="{FA4D61AC-EC67-4874-9FAA-F2FD08D19DBD}" srcOrd="1" destOrd="0" presId="urn:microsoft.com/office/officeart/2005/8/layout/hierarchy1"/>
    <dgm:cxn modelId="{E490DFF0-B1C1-4B61-A316-5B2813D50EF6}" type="presParOf" srcId="{1D4E186F-11DF-4033-869A-7D9CE310D882}" destId="{322DA971-2BDB-4C1A-AC11-30BEB1EEC23B}" srcOrd="1" destOrd="0" presId="urn:microsoft.com/office/officeart/2005/8/layout/hierarchy1"/>
    <dgm:cxn modelId="{77E44F9C-63C7-48BB-A458-8BAF0E31D773}" type="presParOf" srcId="{322DA971-2BDB-4C1A-AC11-30BEB1EEC23B}" destId="{4BC7A274-57A1-4F01-924C-77A879859E4A}" srcOrd="0" destOrd="0" presId="urn:microsoft.com/office/officeart/2005/8/layout/hierarchy1"/>
    <dgm:cxn modelId="{64E5F45C-F7DD-46E6-B7EB-DF65D26AA474}" type="presParOf" srcId="{4BC7A274-57A1-4F01-924C-77A879859E4A}" destId="{49766513-898E-4B0C-BA68-B37724507152}" srcOrd="0" destOrd="0" presId="urn:microsoft.com/office/officeart/2005/8/layout/hierarchy1"/>
    <dgm:cxn modelId="{D3A2B6CB-CEC0-454C-A7EA-86D47814A725}" type="presParOf" srcId="{4BC7A274-57A1-4F01-924C-77A879859E4A}" destId="{F7BA149C-5BCB-4570-8410-2608D75BC554}" srcOrd="1" destOrd="0" presId="urn:microsoft.com/office/officeart/2005/8/layout/hierarchy1"/>
    <dgm:cxn modelId="{C148B161-C15F-4B92-8FB9-F65885E8F160}" type="presParOf" srcId="{322DA971-2BDB-4C1A-AC11-30BEB1EEC23B}" destId="{42D52CDA-A7EB-489B-81B2-20FA1BA1FB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F598E-8C34-45C3-8DB4-329797D2FE5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F6E76E-6582-428C-9340-CAD614EAAF6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Obsahuje data o zdravotních faktorech ovlivňujících výskyt diabetu</a:t>
          </a:r>
          <a:endParaRPr lang="en-US"/>
        </a:p>
      </dgm:t>
    </dgm:pt>
    <dgm:pt modelId="{7C317636-CF66-446B-92A2-FDAAC74F90DC}" type="parTrans" cxnId="{ECA31CF9-DA9E-4572-9930-EE3C121E5A0C}">
      <dgm:prSet/>
      <dgm:spPr/>
      <dgm:t>
        <a:bodyPr/>
        <a:lstStyle/>
        <a:p>
          <a:endParaRPr lang="en-US"/>
        </a:p>
      </dgm:t>
    </dgm:pt>
    <dgm:pt modelId="{2C70D1DC-98E3-4B0F-8EF5-AC9A2FB11FC7}" type="sibTrans" cxnId="{ECA31CF9-DA9E-4572-9930-EE3C121E5A0C}">
      <dgm:prSet/>
      <dgm:spPr/>
      <dgm:t>
        <a:bodyPr/>
        <a:lstStyle/>
        <a:p>
          <a:endParaRPr lang="en-US"/>
        </a:p>
      </dgm:t>
    </dgm:pt>
    <dgm:pt modelId="{C184EDCF-1391-4580-88D5-EFB88F4A9352}">
      <dgm:prSet/>
      <dgm:spPr/>
      <dgm:t>
        <a:bodyPr/>
        <a:lstStyle/>
        <a:p>
          <a:pPr>
            <a:lnSpc>
              <a:spcPct val="100000"/>
            </a:lnSpc>
          </a:pPr>
          <a:r>
            <a:rPr lang="cs-CZ">
              <a:latin typeface="Aptos Display" panose="02110004020202020204"/>
            </a:rPr>
            <a:t>-</a:t>
          </a:r>
          <a:r>
            <a:rPr lang="cs-CZ"/>
            <a:t>Každý řádek odpovídá jedné ženě</a:t>
          </a:r>
          <a:endParaRPr lang="en-US"/>
        </a:p>
      </dgm:t>
    </dgm:pt>
    <dgm:pt modelId="{6825ED4F-EC26-443F-A689-1F74A2F54853}" type="parTrans" cxnId="{57D11B3B-1A07-4733-AB5C-1A2F0FF53DF3}">
      <dgm:prSet/>
      <dgm:spPr/>
      <dgm:t>
        <a:bodyPr/>
        <a:lstStyle/>
        <a:p>
          <a:endParaRPr lang="en-US"/>
        </a:p>
      </dgm:t>
    </dgm:pt>
    <dgm:pt modelId="{7E639633-609A-474C-8012-F320DFBEDD1A}" type="sibTrans" cxnId="{57D11B3B-1A07-4733-AB5C-1A2F0FF53DF3}">
      <dgm:prSet/>
      <dgm:spPr/>
      <dgm:t>
        <a:bodyPr/>
        <a:lstStyle/>
        <a:p>
          <a:endParaRPr lang="en-US"/>
        </a:p>
      </dgm:t>
    </dgm:pt>
    <dgm:pt modelId="{425E49B5-2365-4D1F-8D7F-86C4BBC392F7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768 záznamů a 9 atributů</a:t>
          </a:r>
          <a:endParaRPr lang="en-US"/>
        </a:p>
      </dgm:t>
    </dgm:pt>
    <dgm:pt modelId="{FE462F98-03B6-46DF-8888-166DC34F6EE0}" type="parTrans" cxnId="{80553E1D-F793-4131-9505-281303BEA582}">
      <dgm:prSet/>
      <dgm:spPr/>
      <dgm:t>
        <a:bodyPr/>
        <a:lstStyle/>
        <a:p>
          <a:endParaRPr lang="en-US"/>
        </a:p>
      </dgm:t>
    </dgm:pt>
    <dgm:pt modelId="{B4D1032B-DD9C-4D8D-8694-08535AB8DFEA}" type="sibTrans" cxnId="{80553E1D-F793-4131-9505-281303BEA582}">
      <dgm:prSet/>
      <dgm:spPr/>
      <dgm:t>
        <a:bodyPr/>
        <a:lstStyle/>
        <a:p>
          <a:endParaRPr lang="en-US"/>
        </a:p>
      </dgm:t>
    </dgm:pt>
    <dgm:pt modelId="{AA87B8A7-3F1A-4ECD-8A4B-EF1E994FCAB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Numerické atributy: </a:t>
          </a:r>
          <a:r>
            <a:rPr lang="cs-CZ" err="1"/>
            <a:t>preg</a:t>
          </a:r>
          <a:r>
            <a:rPr lang="cs-CZ"/>
            <a:t>, </a:t>
          </a:r>
          <a:r>
            <a:rPr lang="cs-CZ" err="1"/>
            <a:t>plas</a:t>
          </a:r>
          <a:r>
            <a:rPr lang="cs-CZ"/>
            <a:t>, pres, skin, </a:t>
          </a:r>
          <a:r>
            <a:rPr lang="cs-CZ" err="1"/>
            <a:t>insu</a:t>
          </a:r>
          <a:r>
            <a:rPr lang="cs-CZ"/>
            <a:t>, </a:t>
          </a:r>
          <a:r>
            <a:rPr lang="cs-CZ" err="1"/>
            <a:t>mass</a:t>
          </a:r>
          <a:r>
            <a:rPr lang="cs-CZ"/>
            <a:t>, </a:t>
          </a:r>
          <a:r>
            <a:rPr lang="cs-CZ" err="1"/>
            <a:t>pedi</a:t>
          </a:r>
          <a:r>
            <a:rPr lang="cs-CZ"/>
            <a:t>, </a:t>
          </a:r>
          <a:r>
            <a:rPr lang="cs-CZ" err="1"/>
            <a:t>age</a:t>
          </a:r>
          <a:endParaRPr lang="en-US" err="1"/>
        </a:p>
      </dgm:t>
    </dgm:pt>
    <dgm:pt modelId="{A83DB9CB-F837-49C3-AC6B-414DC336E0AA}" type="parTrans" cxnId="{371165CC-F40C-4B86-BEC4-03D741E90BCD}">
      <dgm:prSet/>
      <dgm:spPr/>
      <dgm:t>
        <a:bodyPr/>
        <a:lstStyle/>
        <a:p>
          <a:endParaRPr lang="en-US"/>
        </a:p>
      </dgm:t>
    </dgm:pt>
    <dgm:pt modelId="{0F1D9770-5B79-4729-B40B-FF02CAE1953C}" type="sibTrans" cxnId="{371165CC-F40C-4B86-BEC4-03D741E90BCD}">
      <dgm:prSet/>
      <dgm:spPr/>
      <dgm:t>
        <a:bodyPr/>
        <a:lstStyle/>
        <a:p>
          <a:endParaRPr lang="en-US"/>
        </a:p>
      </dgm:t>
    </dgm:pt>
    <dgm:pt modelId="{C72615EF-A4A4-4E93-A714-99040192DA2F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Cílový atribut: "</a:t>
          </a:r>
          <a:r>
            <a:rPr lang="cs-CZ" err="1"/>
            <a:t>class</a:t>
          </a:r>
          <a:r>
            <a:rPr lang="cs-CZ"/>
            <a:t>"</a:t>
          </a:r>
          <a:endParaRPr lang="en-US"/>
        </a:p>
      </dgm:t>
    </dgm:pt>
    <dgm:pt modelId="{D2ED5AF0-CFFF-4BA8-874D-B34C79402174}" type="parTrans" cxnId="{72DA172C-2622-4439-A62D-4E15F4F6D521}">
      <dgm:prSet/>
      <dgm:spPr/>
      <dgm:t>
        <a:bodyPr/>
        <a:lstStyle/>
        <a:p>
          <a:endParaRPr lang="en-US"/>
        </a:p>
      </dgm:t>
    </dgm:pt>
    <dgm:pt modelId="{B678809A-10DD-4DB6-8F35-D25423D95709}" type="sibTrans" cxnId="{72DA172C-2622-4439-A62D-4E15F4F6D521}">
      <dgm:prSet/>
      <dgm:spPr/>
      <dgm:t>
        <a:bodyPr/>
        <a:lstStyle/>
        <a:p>
          <a:endParaRPr lang="en-US"/>
        </a:p>
      </dgm:t>
    </dgm:pt>
    <dgm:pt modelId="{B11868EB-DE81-458A-A19E-8DD90E1DEE16}" type="pres">
      <dgm:prSet presAssocID="{C9BF598E-8C34-45C3-8DB4-329797D2FE5E}" presName="root" presStyleCnt="0">
        <dgm:presLayoutVars>
          <dgm:dir/>
          <dgm:resizeHandles val="exact"/>
        </dgm:presLayoutVars>
      </dgm:prSet>
      <dgm:spPr/>
    </dgm:pt>
    <dgm:pt modelId="{C3F6304E-D8C9-4740-8955-FB7DE0FC3DD8}" type="pres">
      <dgm:prSet presAssocID="{EDF6E76E-6582-428C-9340-CAD614EAAF6A}" presName="compNode" presStyleCnt="0"/>
      <dgm:spPr/>
    </dgm:pt>
    <dgm:pt modelId="{A413AA95-9CE6-4C5C-8AA2-AA6AE3B0735F}" type="pres">
      <dgm:prSet presAssocID="{EDF6E76E-6582-428C-9340-CAD614EAAF6A}" presName="bgRect" presStyleLbl="bgShp" presStyleIdx="0" presStyleCnt="4"/>
      <dgm:spPr/>
    </dgm:pt>
    <dgm:pt modelId="{4BCCD8D9-3DCC-42DB-A62D-0FEE4EC7C3A7}" type="pres">
      <dgm:prSet presAssocID="{EDF6E76E-6582-428C-9340-CAD614EAAF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upina"/>
        </a:ext>
      </dgm:extLst>
    </dgm:pt>
    <dgm:pt modelId="{DE2B69A2-F7AC-417B-995E-41374C3AA31C}" type="pres">
      <dgm:prSet presAssocID="{EDF6E76E-6582-428C-9340-CAD614EAAF6A}" presName="spaceRect" presStyleCnt="0"/>
      <dgm:spPr/>
    </dgm:pt>
    <dgm:pt modelId="{46C7FA7A-E1A2-4E1F-B063-C64C4706FEA1}" type="pres">
      <dgm:prSet presAssocID="{EDF6E76E-6582-428C-9340-CAD614EAAF6A}" presName="parTx" presStyleLbl="revTx" presStyleIdx="0" presStyleCnt="5">
        <dgm:presLayoutVars>
          <dgm:chMax val="0"/>
          <dgm:chPref val="0"/>
        </dgm:presLayoutVars>
      </dgm:prSet>
      <dgm:spPr/>
    </dgm:pt>
    <dgm:pt modelId="{A32048D8-69D2-44CA-9560-7C2EF51E2A24}" type="pres">
      <dgm:prSet presAssocID="{EDF6E76E-6582-428C-9340-CAD614EAAF6A}" presName="desTx" presStyleLbl="revTx" presStyleIdx="1" presStyleCnt="5">
        <dgm:presLayoutVars/>
      </dgm:prSet>
      <dgm:spPr/>
    </dgm:pt>
    <dgm:pt modelId="{25306B8D-2085-40E9-8AFE-847927B2A8E5}" type="pres">
      <dgm:prSet presAssocID="{2C70D1DC-98E3-4B0F-8EF5-AC9A2FB11FC7}" presName="sibTrans" presStyleCnt="0"/>
      <dgm:spPr/>
    </dgm:pt>
    <dgm:pt modelId="{5D492A52-6B1D-42E7-812F-A3D585633948}" type="pres">
      <dgm:prSet presAssocID="{425E49B5-2365-4D1F-8D7F-86C4BBC392F7}" presName="compNode" presStyleCnt="0"/>
      <dgm:spPr/>
    </dgm:pt>
    <dgm:pt modelId="{A4A46DE5-7A1F-4D23-B49B-1F284DB74946}" type="pres">
      <dgm:prSet presAssocID="{425E49B5-2365-4D1F-8D7F-86C4BBC392F7}" presName="bgRect" presStyleLbl="bgShp" presStyleIdx="1" presStyleCnt="4"/>
      <dgm:spPr/>
    </dgm:pt>
    <dgm:pt modelId="{58675B4B-BF1D-4410-A0BA-81E526AD077E}" type="pres">
      <dgm:prSet presAssocID="{425E49B5-2365-4D1F-8D7F-86C4BBC392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C51C1A15-5702-4F2D-A1F1-EF2D13E2D691}" type="pres">
      <dgm:prSet presAssocID="{425E49B5-2365-4D1F-8D7F-86C4BBC392F7}" presName="spaceRect" presStyleCnt="0"/>
      <dgm:spPr/>
    </dgm:pt>
    <dgm:pt modelId="{B5D189BD-C925-47DF-A341-8FB21E47BF08}" type="pres">
      <dgm:prSet presAssocID="{425E49B5-2365-4D1F-8D7F-86C4BBC392F7}" presName="parTx" presStyleLbl="revTx" presStyleIdx="2" presStyleCnt="5">
        <dgm:presLayoutVars>
          <dgm:chMax val="0"/>
          <dgm:chPref val="0"/>
        </dgm:presLayoutVars>
      </dgm:prSet>
      <dgm:spPr/>
    </dgm:pt>
    <dgm:pt modelId="{F60EF5A0-3C92-4B27-B092-B080D02D4AD5}" type="pres">
      <dgm:prSet presAssocID="{B4D1032B-DD9C-4D8D-8694-08535AB8DFEA}" presName="sibTrans" presStyleCnt="0"/>
      <dgm:spPr/>
    </dgm:pt>
    <dgm:pt modelId="{B3881E6D-28BD-4806-ADB4-974DE86538E2}" type="pres">
      <dgm:prSet presAssocID="{AA87B8A7-3F1A-4ECD-8A4B-EF1E994FCAB5}" presName="compNode" presStyleCnt="0"/>
      <dgm:spPr/>
    </dgm:pt>
    <dgm:pt modelId="{BB27F7BD-788D-444F-A2CD-9A4C27078396}" type="pres">
      <dgm:prSet presAssocID="{AA87B8A7-3F1A-4ECD-8A4B-EF1E994FCAB5}" presName="bgRect" presStyleLbl="bgShp" presStyleIdx="2" presStyleCnt="4"/>
      <dgm:spPr/>
    </dgm:pt>
    <dgm:pt modelId="{CE8CED9C-5C46-4DD1-96E4-F47B1ECB959C}" type="pres">
      <dgm:prSet presAssocID="{AA87B8A7-3F1A-4ECD-8A4B-EF1E994FCA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ši"/>
        </a:ext>
      </dgm:extLst>
    </dgm:pt>
    <dgm:pt modelId="{F2A7C6A5-45E5-4065-9C4C-B1FEFC6E6A40}" type="pres">
      <dgm:prSet presAssocID="{AA87B8A7-3F1A-4ECD-8A4B-EF1E994FCAB5}" presName="spaceRect" presStyleCnt="0"/>
      <dgm:spPr/>
    </dgm:pt>
    <dgm:pt modelId="{22900C78-7733-486C-8FFB-C1E347680F35}" type="pres">
      <dgm:prSet presAssocID="{AA87B8A7-3F1A-4ECD-8A4B-EF1E994FCAB5}" presName="parTx" presStyleLbl="revTx" presStyleIdx="3" presStyleCnt="5">
        <dgm:presLayoutVars>
          <dgm:chMax val="0"/>
          <dgm:chPref val="0"/>
        </dgm:presLayoutVars>
      </dgm:prSet>
      <dgm:spPr/>
    </dgm:pt>
    <dgm:pt modelId="{911D5745-A63A-45EB-8F22-34ED722F8221}" type="pres">
      <dgm:prSet presAssocID="{0F1D9770-5B79-4729-B40B-FF02CAE1953C}" presName="sibTrans" presStyleCnt="0"/>
      <dgm:spPr/>
    </dgm:pt>
    <dgm:pt modelId="{DA05F751-44B3-4C7E-8776-782B0FCE5FB3}" type="pres">
      <dgm:prSet presAssocID="{C72615EF-A4A4-4E93-A714-99040192DA2F}" presName="compNode" presStyleCnt="0"/>
      <dgm:spPr/>
    </dgm:pt>
    <dgm:pt modelId="{4916533F-7E2F-4B29-9150-59C1A4E410F5}" type="pres">
      <dgm:prSet presAssocID="{C72615EF-A4A4-4E93-A714-99040192DA2F}" presName="bgRect" presStyleLbl="bgShp" presStyleIdx="3" presStyleCnt="4"/>
      <dgm:spPr/>
    </dgm:pt>
    <dgm:pt modelId="{DB4D468A-85DF-4D23-B5F5-F56B4D019FFC}" type="pres">
      <dgm:prSet presAssocID="{C72615EF-A4A4-4E93-A714-99040192DA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hňostroj"/>
        </a:ext>
      </dgm:extLst>
    </dgm:pt>
    <dgm:pt modelId="{DF199999-3A98-4AAC-9F8B-9E07705BB35D}" type="pres">
      <dgm:prSet presAssocID="{C72615EF-A4A4-4E93-A714-99040192DA2F}" presName="spaceRect" presStyleCnt="0"/>
      <dgm:spPr/>
    </dgm:pt>
    <dgm:pt modelId="{07BD6409-F59A-4D01-919C-F1EFA319602D}" type="pres">
      <dgm:prSet presAssocID="{C72615EF-A4A4-4E93-A714-99040192DA2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88D400A-6474-45BC-BB68-8EF6C717FE6E}" type="presOf" srcId="{C9BF598E-8C34-45C3-8DB4-329797D2FE5E}" destId="{B11868EB-DE81-458A-A19E-8DD90E1DEE16}" srcOrd="0" destOrd="0" presId="urn:microsoft.com/office/officeart/2018/2/layout/IconVerticalSolidList"/>
    <dgm:cxn modelId="{071D820F-0644-4FF8-98B6-7A398A2D7E8F}" type="presOf" srcId="{C184EDCF-1391-4580-88D5-EFB88F4A9352}" destId="{A32048D8-69D2-44CA-9560-7C2EF51E2A24}" srcOrd="0" destOrd="0" presId="urn:microsoft.com/office/officeart/2018/2/layout/IconVerticalSolidList"/>
    <dgm:cxn modelId="{A3270F19-230C-4619-B881-A12A53084CAB}" type="presOf" srcId="{425E49B5-2365-4D1F-8D7F-86C4BBC392F7}" destId="{B5D189BD-C925-47DF-A341-8FB21E47BF08}" srcOrd="0" destOrd="0" presId="urn:microsoft.com/office/officeart/2018/2/layout/IconVerticalSolidList"/>
    <dgm:cxn modelId="{80553E1D-F793-4131-9505-281303BEA582}" srcId="{C9BF598E-8C34-45C3-8DB4-329797D2FE5E}" destId="{425E49B5-2365-4D1F-8D7F-86C4BBC392F7}" srcOrd="1" destOrd="0" parTransId="{FE462F98-03B6-46DF-8888-166DC34F6EE0}" sibTransId="{B4D1032B-DD9C-4D8D-8694-08535AB8DFEA}"/>
    <dgm:cxn modelId="{72DA172C-2622-4439-A62D-4E15F4F6D521}" srcId="{C9BF598E-8C34-45C3-8DB4-329797D2FE5E}" destId="{C72615EF-A4A4-4E93-A714-99040192DA2F}" srcOrd="3" destOrd="0" parTransId="{D2ED5AF0-CFFF-4BA8-874D-B34C79402174}" sibTransId="{B678809A-10DD-4DB6-8F35-D25423D95709}"/>
    <dgm:cxn modelId="{57D11B3B-1A07-4733-AB5C-1A2F0FF53DF3}" srcId="{EDF6E76E-6582-428C-9340-CAD614EAAF6A}" destId="{C184EDCF-1391-4580-88D5-EFB88F4A9352}" srcOrd="0" destOrd="0" parTransId="{6825ED4F-EC26-443F-A689-1F74A2F54853}" sibTransId="{7E639633-609A-474C-8012-F320DFBEDD1A}"/>
    <dgm:cxn modelId="{371165CC-F40C-4B86-BEC4-03D741E90BCD}" srcId="{C9BF598E-8C34-45C3-8DB4-329797D2FE5E}" destId="{AA87B8A7-3F1A-4ECD-8A4B-EF1E994FCAB5}" srcOrd="2" destOrd="0" parTransId="{A83DB9CB-F837-49C3-AC6B-414DC336E0AA}" sibTransId="{0F1D9770-5B79-4729-B40B-FF02CAE1953C}"/>
    <dgm:cxn modelId="{314589E0-FB54-4FED-8C62-5D80FB95826C}" type="presOf" srcId="{C72615EF-A4A4-4E93-A714-99040192DA2F}" destId="{07BD6409-F59A-4D01-919C-F1EFA319602D}" srcOrd="0" destOrd="0" presId="urn:microsoft.com/office/officeart/2018/2/layout/IconVerticalSolidList"/>
    <dgm:cxn modelId="{64BCEEE8-B55D-4125-8291-C90C4A9CC99F}" type="presOf" srcId="{AA87B8A7-3F1A-4ECD-8A4B-EF1E994FCAB5}" destId="{22900C78-7733-486C-8FFB-C1E347680F35}" srcOrd="0" destOrd="0" presId="urn:microsoft.com/office/officeart/2018/2/layout/IconVerticalSolidList"/>
    <dgm:cxn modelId="{FD5A96F2-CF8C-4659-8174-42087D12DA5E}" type="presOf" srcId="{EDF6E76E-6582-428C-9340-CAD614EAAF6A}" destId="{46C7FA7A-E1A2-4E1F-B063-C64C4706FEA1}" srcOrd="0" destOrd="0" presId="urn:microsoft.com/office/officeart/2018/2/layout/IconVerticalSolidList"/>
    <dgm:cxn modelId="{ECA31CF9-DA9E-4572-9930-EE3C121E5A0C}" srcId="{C9BF598E-8C34-45C3-8DB4-329797D2FE5E}" destId="{EDF6E76E-6582-428C-9340-CAD614EAAF6A}" srcOrd="0" destOrd="0" parTransId="{7C317636-CF66-446B-92A2-FDAAC74F90DC}" sibTransId="{2C70D1DC-98E3-4B0F-8EF5-AC9A2FB11FC7}"/>
    <dgm:cxn modelId="{1D418D41-5FE8-4D5C-A64E-D5B4EB95139C}" type="presParOf" srcId="{B11868EB-DE81-458A-A19E-8DD90E1DEE16}" destId="{C3F6304E-D8C9-4740-8955-FB7DE0FC3DD8}" srcOrd="0" destOrd="0" presId="urn:microsoft.com/office/officeart/2018/2/layout/IconVerticalSolidList"/>
    <dgm:cxn modelId="{4F0F20D7-9AC1-447B-97F6-A60D9C526A32}" type="presParOf" srcId="{C3F6304E-D8C9-4740-8955-FB7DE0FC3DD8}" destId="{A413AA95-9CE6-4C5C-8AA2-AA6AE3B0735F}" srcOrd="0" destOrd="0" presId="urn:microsoft.com/office/officeart/2018/2/layout/IconVerticalSolidList"/>
    <dgm:cxn modelId="{E94DE609-F7BA-44A8-A345-7EFEEE116F2D}" type="presParOf" srcId="{C3F6304E-D8C9-4740-8955-FB7DE0FC3DD8}" destId="{4BCCD8D9-3DCC-42DB-A62D-0FEE4EC7C3A7}" srcOrd="1" destOrd="0" presId="urn:microsoft.com/office/officeart/2018/2/layout/IconVerticalSolidList"/>
    <dgm:cxn modelId="{1DEEE6B7-CA90-424D-8610-42448B152CC0}" type="presParOf" srcId="{C3F6304E-D8C9-4740-8955-FB7DE0FC3DD8}" destId="{DE2B69A2-F7AC-417B-995E-41374C3AA31C}" srcOrd="2" destOrd="0" presId="urn:microsoft.com/office/officeart/2018/2/layout/IconVerticalSolidList"/>
    <dgm:cxn modelId="{D609F787-9507-4B16-9B69-3375120DB8D7}" type="presParOf" srcId="{C3F6304E-D8C9-4740-8955-FB7DE0FC3DD8}" destId="{46C7FA7A-E1A2-4E1F-B063-C64C4706FEA1}" srcOrd="3" destOrd="0" presId="urn:microsoft.com/office/officeart/2018/2/layout/IconVerticalSolidList"/>
    <dgm:cxn modelId="{F60E0C4D-E644-447B-9690-75D14F5EE8BB}" type="presParOf" srcId="{C3F6304E-D8C9-4740-8955-FB7DE0FC3DD8}" destId="{A32048D8-69D2-44CA-9560-7C2EF51E2A24}" srcOrd="4" destOrd="0" presId="urn:microsoft.com/office/officeart/2018/2/layout/IconVerticalSolidList"/>
    <dgm:cxn modelId="{B873B105-3509-41F8-8A8B-0BF5854A87A6}" type="presParOf" srcId="{B11868EB-DE81-458A-A19E-8DD90E1DEE16}" destId="{25306B8D-2085-40E9-8AFE-847927B2A8E5}" srcOrd="1" destOrd="0" presId="urn:microsoft.com/office/officeart/2018/2/layout/IconVerticalSolidList"/>
    <dgm:cxn modelId="{9C1FA355-FD7E-4B01-BFF8-9A2D62621163}" type="presParOf" srcId="{B11868EB-DE81-458A-A19E-8DD90E1DEE16}" destId="{5D492A52-6B1D-42E7-812F-A3D585633948}" srcOrd="2" destOrd="0" presId="urn:microsoft.com/office/officeart/2018/2/layout/IconVerticalSolidList"/>
    <dgm:cxn modelId="{49195976-995C-47FC-A255-33468E2317D4}" type="presParOf" srcId="{5D492A52-6B1D-42E7-812F-A3D585633948}" destId="{A4A46DE5-7A1F-4D23-B49B-1F284DB74946}" srcOrd="0" destOrd="0" presId="urn:microsoft.com/office/officeart/2018/2/layout/IconVerticalSolidList"/>
    <dgm:cxn modelId="{6CEE1D71-BD7C-423B-86FB-0C8500DB8AAF}" type="presParOf" srcId="{5D492A52-6B1D-42E7-812F-A3D585633948}" destId="{58675B4B-BF1D-4410-A0BA-81E526AD077E}" srcOrd="1" destOrd="0" presId="urn:microsoft.com/office/officeart/2018/2/layout/IconVerticalSolidList"/>
    <dgm:cxn modelId="{DED8C6BC-5394-4E8A-8CDC-2D623C602588}" type="presParOf" srcId="{5D492A52-6B1D-42E7-812F-A3D585633948}" destId="{C51C1A15-5702-4F2D-A1F1-EF2D13E2D691}" srcOrd="2" destOrd="0" presId="urn:microsoft.com/office/officeart/2018/2/layout/IconVerticalSolidList"/>
    <dgm:cxn modelId="{1EC87DC0-A117-4619-8D10-067CD70AC9BE}" type="presParOf" srcId="{5D492A52-6B1D-42E7-812F-A3D585633948}" destId="{B5D189BD-C925-47DF-A341-8FB21E47BF08}" srcOrd="3" destOrd="0" presId="urn:microsoft.com/office/officeart/2018/2/layout/IconVerticalSolidList"/>
    <dgm:cxn modelId="{2025F0A4-BA39-46B3-B3F3-FEF484759386}" type="presParOf" srcId="{B11868EB-DE81-458A-A19E-8DD90E1DEE16}" destId="{F60EF5A0-3C92-4B27-B092-B080D02D4AD5}" srcOrd="3" destOrd="0" presId="urn:microsoft.com/office/officeart/2018/2/layout/IconVerticalSolidList"/>
    <dgm:cxn modelId="{6DA9BA4F-D714-4137-B0EE-99E064942B56}" type="presParOf" srcId="{B11868EB-DE81-458A-A19E-8DD90E1DEE16}" destId="{B3881E6D-28BD-4806-ADB4-974DE86538E2}" srcOrd="4" destOrd="0" presId="urn:microsoft.com/office/officeart/2018/2/layout/IconVerticalSolidList"/>
    <dgm:cxn modelId="{AB4EA8A3-5B77-477A-8938-3008DC363DC5}" type="presParOf" srcId="{B3881E6D-28BD-4806-ADB4-974DE86538E2}" destId="{BB27F7BD-788D-444F-A2CD-9A4C27078396}" srcOrd="0" destOrd="0" presId="urn:microsoft.com/office/officeart/2018/2/layout/IconVerticalSolidList"/>
    <dgm:cxn modelId="{5709C82D-D026-4C53-A790-0754589DC4D7}" type="presParOf" srcId="{B3881E6D-28BD-4806-ADB4-974DE86538E2}" destId="{CE8CED9C-5C46-4DD1-96E4-F47B1ECB959C}" srcOrd="1" destOrd="0" presId="urn:microsoft.com/office/officeart/2018/2/layout/IconVerticalSolidList"/>
    <dgm:cxn modelId="{6FA31037-5620-40A3-8C8F-4B921B093C74}" type="presParOf" srcId="{B3881E6D-28BD-4806-ADB4-974DE86538E2}" destId="{F2A7C6A5-45E5-4065-9C4C-B1FEFC6E6A40}" srcOrd="2" destOrd="0" presId="urn:microsoft.com/office/officeart/2018/2/layout/IconVerticalSolidList"/>
    <dgm:cxn modelId="{E1C87949-1F85-4CA6-BD94-A755F94D8C55}" type="presParOf" srcId="{B3881E6D-28BD-4806-ADB4-974DE86538E2}" destId="{22900C78-7733-486C-8FFB-C1E347680F35}" srcOrd="3" destOrd="0" presId="urn:microsoft.com/office/officeart/2018/2/layout/IconVerticalSolidList"/>
    <dgm:cxn modelId="{6ADD1167-AA51-4D9E-9323-66B4EF2DFE1C}" type="presParOf" srcId="{B11868EB-DE81-458A-A19E-8DD90E1DEE16}" destId="{911D5745-A63A-45EB-8F22-34ED722F8221}" srcOrd="5" destOrd="0" presId="urn:microsoft.com/office/officeart/2018/2/layout/IconVerticalSolidList"/>
    <dgm:cxn modelId="{2CF0E9EA-727F-460C-842C-9658785C81EA}" type="presParOf" srcId="{B11868EB-DE81-458A-A19E-8DD90E1DEE16}" destId="{DA05F751-44B3-4C7E-8776-782B0FCE5FB3}" srcOrd="6" destOrd="0" presId="urn:microsoft.com/office/officeart/2018/2/layout/IconVerticalSolidList"/>
    <dgm:cxn modelId="{4F79F62A-94CB-4AF2-B35E-7439A86A1BD5}" type="presParOf" srcId="{DA05F751-44B3-4C7E-8776-782B0FCE5FB3}" destId="{4916533F-7E2F-4B29-9150-59C1A4E410F5}" srcOrd="0" destOrd="0" presId="urn:microsoft.com/office/officeart/2018/2/layout/IconVerticalSolidList"/>
    <dgm:cxn modelId="{A8DA99BE-9843-4F44-91AD-00F48A949CCB}" type="presParOf" srcId="{DA05F751-44B3-4C7E-8776-782B0FCE5FB3}" destId="{DB4D468A-85DF-4D23-B5F5-F56B4D019FFC}" srcOrd="1" destOrd="0" presId="urn:microsoft.com/office/officeart/2018/2/layout/IconVerticalSolidList"/>
    <dgm:cxn modelId="{99D3DBB5-973F-49D0-9A8C-B356D966DBF4}" type="presParOf" srcId="{DA05F751-44B3-4C7E-8776-782B0FCE5FB3}" destId="{DF199999-3A98-4AAC-9F8B-9E07705BB35D}" srcOrd="2" destOrd="0" presId="urn:microsoft.com/office/officeart/2018/2/layout/IconVerticalSolidList"/>
    <dgm:cxn modelId="{F8FA2869-FB0D-4720-B549-184F1615F7A7}" type="presParOf" srcId="{DA05F751-44B3-4C7E-8776-782B0FCE5FB3}" destId="{07BD6409-F59A-4D01-919C-F1EFA31960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2259D0-DD0C-4942-831A-494B9102A7A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C7D2B2-93A4-4603-851D-22BD0D28FEEC}">
      <dgm:prSet/>
      <dgm:spPr/>
      <dgm:t>
        <a:bodyPr/>
        <a:lstStyle/>
        <a:p>
          <a:r>
            <a:rPr lang="cs-CZ">
              <a:solidFill>
                <a:srgbClr val="444444"/>
              </a:solidFill>
              <a:latin typeface="Calibri"/>
              <a:ea typeface="Calibri"/>
              <a:cs typeface="Calibri"/>
            </a:rPr>
            <a:t>Škálování dat pomocí </a:t>
          </a:r>
          <a:r>
            <a:rPr lang="cs-CZ" err="1">
              <a:solidFill>
                <a:srgbClr val="444444"/>
              </a:solidFill>
              <a:latin typeface="Calibri"/>
              <a:ea typeface="Calibri"/>
              <a:cs typeface="Calibri"/>
            </a:rPr>
            <a:t>StandardScaler</a:t>
          </a:r>
          <a:endParaRPr lang="en-US"/>
        </a:p>
      </dgm:t>
    </dgm:pt>
    <dgm:pt modelId="{3183FECE-5989-457D-9CB6-0C66E845F3CA}" type="parTrans" cxnId="{CBDD966A-FA40-41E1-81AF-1742F1AF0DD1}">
      <dgm:prSet/>
      <dgm:spPr/>
      <dgm:t>
        <a:bodyPr/>
        <a:lstStyle/>
        <a:p>
          <a:endParaRPr lang="en-US"/>
        </a:p>
      </dgm:t>
    </dgm:pt>
    <dgm:pt modelId="{81FDBC36-DC71-489B-9DE6-F5C07F7928CB}" type="sibTrans" cxnId="{CBDD966A-FA40-41E1-81AF-1742F1AF0DD1}">
      <dgm:prSet/>
      <dgm:spPr/>
      <dgm:t>
        <a:bodyPr/>
        <a:lstStyle/>
        <a:p>
          <a:endParaRPr lang="en-US"/>
        </a:p>
      </dgm:t>
    </dgm:pt>
    <dgm:pt modelId="{A0D64750-E6EB-49F6-AA26-4B5932A99DF4}">
      <dgm:prSet/>
      <dgm:spPr/>
      <dgm:t>
        <a:bodyPr/>
        <a:lstStyle/>
        <a:p>
          <a:r>
            <a:rPr lang="cs-CZ"/>
            <a:t>Odstranění chybějících hodnot</a:t>
          </a:r>
          <a:endParaRPr lang="en-US"/>
        </a:p>
      </dgm:t>
    </dgm:pt>
    <dgm:pt modelId="{FBD3F951-3A68-4064-B65F-560177ACC4CF}" type="parTrans" cxnId="{2DCA69A5-9A51-4DB8-800A-AEB83FA1AC97}">
      <dgm:prSet/>
      <dgm:spPr/>
      <dgm:t>
        <a:bodyPr/>
        <a:lstStyle/>
        <a:p>
          <a:endParaRPr lang="en-US"/>
        </a:p>
      </dgm:t>
    </dgm:pt>
    <dgm:pt modelId="{1ABF3599-89E1-4EBC-822C-B0586FD9FE2B}" type="sibTrans" cxnId="{2DCA69A5-9A51-4DB8-800A-AEB83FA1AC97}">
      <dgm:prSet/>
      <dgm:spPr/>
      <dgm:t>
        <a:bodyPr/>
        <a:lstStyle/>
        <a:p>
          <a:endParaRPr lang="en-US"/>
        </a:p>
      </dgm:t>
    </dgm:pt>
    <dgm:pt modelId="{1D53FCEE-DC47-4E91-939E-4A69A0529450}">
      <dgm:prSet/>
      <dgm:spPr/>
      <dgm:t>
        <a:bodyPr/>
        <a:lstStyle/>
        <a:p>
          <a:pPr rtl="0"/>
          <a:r>
            <a:rPr lang="cs-CZ"/>
            <a:t>Rozdělení dat na trénovací/testovací v poměru 70:30</a:t>
          </a:r>
        </a:p>
      </dgm:t>
    </dgm:pt>
    <dgm:pt modelId="{A842C6C8-0E4F-4967-9E70-2F3DCDA12D8B}" type="parTrans" cxnId="{71138A50-6ECF-4B59-85FB-56129C3AB0A8}">
      <dgm:prSet/>
      <dgm:spPr/>
      <dgm:t>
        <a:bodyPr/>
        <a:lstStyle/>
        <a:p>
          <a:endParaRPr lang="cs-CZ"/>
        </a:p>
      </dgm:t>
    </dgm:pt>
    <dgm:pt modelId="{5B3D36BC-E9A5-4B9A-A58A-28113C8318E0}" type="sibTrans" cxnId="{71138A50-6ECF-4B59-85FB-56129C3AB0A8}">
      <dgm:prSet/>
      <dgm:spPr/>
      <dgm:t>
        <a:bodyPr/>
        <a:lstStyle/>
        <a:p>
          <a:endParaRPr lang="cs-CZ"/>
        </a:p>
      </dgm:t>
    </dgm:pt>
    <dgm:pt modelId="{2F1F06B5-ED66-4954-8B9A-D8DBD912F801}" type="pres">
      <dgm:prSet presAssocID="{752259D0-DD0C-4942-831A-494B9102A7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C8F93B-A5C7-4C18-8044-8AD61E51F0E1}" type="pres">
      <dgm:prSet presAssocID="{99C7D2B2-93A4-4603-851D-22BD0D28FEEC}" presName="hierRoot1" presStyleCnt="0"/>
      <dgm:spPr/>
    </dgm:pt>
    <dgm:pt modelId="{6E748AA4-096E-4CA7-B476-837A0F26372A}" type="pres">
      <dgm:prSet presAssocID="{99C7D2B2-93A4-4603-851D-22BD0D28FEEC}" presName="composite" presStyleCnt="0"/>
      <dgm:spPr/>
    </dgm:pt>
    <dgm:pt modelId="{2CB5A2D4-657D-410B-B792-F7FA844AE2A5}" type="pres">
      <dgm:prSet presAssocID="{99C7D2B2-93A4-4603-851D-22BD0D28FEEC}" presName="background" presStyleLbl="node0" presStyleIdx="0" presStyleCnt="3"/>
      <dgm:spPr/>
    </dgm:pt>
    <dgm:pt modelId="{E3C3AC6F-4967-4536-ADF0-1CC4DB7CFEFA}" type="pres">
      <dgm:prSet presAssocID="{99C7D2B2-93A4-4603-851D-22BD0D28FEEC}" presName="text" presStyleLbl="fgAcc0" presStyleIdx="0" presStyleCnt="3">
        <dgm:presLayoutVars>
          <dgm:chPref val="3"/>
        </dgm:presLayoutVars>
      </dgm:prSet>
      <dgm:spPr/>
    </dgm:pt>
    <dgm:pt modelId="{9D2F0A5F-AE00-4BA1-B758-AB27204F7700}" type="pres">
      <dgm:prSet presAssocID="{99C7D2B2-93A4-4603-851D-22BD0D28FEEC}" presName="hierChild2" presStyleCnt="0"/>
      <dgm:spPr/>
    </dgm:pt>
    <dgm:pt modelId="{DF729C06-C1FC-4ED0-B9D4-E80E7D488AD6}" type="pres">
      <dgm:prSet presAssocID="{A0D64750-E6EB-49F6-AA26-4B5932A99DF4}" presName="hierRoot1" presStyleCnt="0"/>
      <dgm:spPr/>
    </dgm:pt>
    <dgm:pt modelId="{478BE155-2FDF-4CA7-B17C-574C65C79E51}" type="pres">
      <dgm:prSet presAssocID="{A0D64750-E6EB-49F6-AA26-4B5932A99DF4}" presName="composite" presStyleCnt="0"/>
      <dgm:spPr/>
    </dgm:pt>
    <dgm:pt modelId="{0F56B98C-EAF9-4699-85C9-1D6AA0ADCEC4}" type="pres">
      <dgm:prSet presAssocID="{A0D64750-E6EB-49F6-AA26-4B5932A99DF4}" presName="background" presStyleLbl="node0" presStyleIdx="1" presStyleCnt="3"/>
      <dgm:spPr/>
    </dgm:pt>
    <dgm:pt modelId="{F1E4A3CC-CDE8-4F7A-A495-2D570ADBAB63}" type="pres">
      <dgm:prSet presAssocID="{A0D64750-E6EB-49F6-AA26-4B5932A99DF4}" presName="text" presStyleLbl="fgAcc0" presStyleIdx="1" presStyleCnt="3">
        <dgm:presLayoutVars>
          <dgm:chPref val="3"/>
        </dgm:presLayoutVars>
      </dgm:prSet>
      <dgm:spPr/>
    </dgm:pt>
    <dgm:pt modelId="{28CF4DD7-66B4-46F1-B3A0-2C3F13865328}" type="pres">
      <dgm:prSet presAssocID="{A0D64750-E6EB-49F6-AA26-4B5932A99DF4}" presName="hierChild2" presStyleCnt="0"/>
      <dgm:spPr/>
    </dgm:pt>
    <dgm:pt modelId="{F85BEF52-682C-4BA9-BE87-D40646EB29FE}" type="pres">
      <dgm:prSet presAssocID="{1D53FCEE-DC47-4E91-939E-4A69A0529450}" presName="hierRoot1" presStyleCnt="0"/>
      <dgm:spPr/>
    </dgm:pt>
    <dgm:pt modelId="{102042F4-7D4D-4434-991C-436670A7ED7A}" type="pres">
      <dgm:prSet presAssocID="{1D53FCEE-DC47-4E91-939E-4A69A0529450}" presName="composite" presStyleCnt="0"/>
      <dgm:spPr/>
    </dgm:pt>
    <dgm:pt modelId="{B4E5D29B-64F8-4F26-A1CE-9D8DD8440B7B}" type="pres">
      <dgm:prSet presAssocID="{1D53FCEE-DC47-4E91-939E-4A69A0529450}" presName="background" presStyleLbl="node0" presStyleIdx="2" presStyleCnt="3"/>
      <dgm:spPr/>
    </dgm:pt>
    <dgm:pt modelId="{4F972FFC-734E-4BC5-9B36-01115BE1AF6F}" type="pres">
      <dgm:prSet presAssocID="{1D53FCEE-DC47-4E91-939E-4A69A0529450}" presName="text" presStyleLbl="fgAcc0" presStyleIdx="2" presStyleCnt="3">
        <dgm:presLayoutVars>
          <dgm:chPref val="3"/>
        </dgm:presLayoutVars>
      </dgm:prSet>
      <dgm:spPr/>
    </dgm:pt>
    <dgm:pt modelId="{1E86AFA0-BBD0-4909-864D-135CF515DF5A}" type="pres">
      <dgm:prSet presAssocID="{1D53FCEE-DC47-4E91-939E-4A69A0529450}" presName="hierChild2" presStyleCnt="0"/>
      <dgm:spPr/>
    </dgm:pt>
  </dgm:ptLst>
  <dgm:cxnLst>
    <dgm:cxn modelId="{D312D003-C8C5-463D-9A9A-04E2062CC32E}" type="presOf" srcId="{99C7D2B2-93A4-4603-851D-22BD0D28FEEC}" destId="{E3C3AC6F-4967-4536-ADF0-1CC4DB7CFEFA}" srcOrd="0" destOrd="0" presId="urn:microsoft.com/office/officeart/2005/8/layout/hierarchy1"/>
    <dgm:cxn modelId="{CF769E17-D237-48D5-91ED-6E603AB664E5}" type="presOf" srcId="{1D53FCEE-DC47-4E91-939E-4A69A0529450}" destId="{4F972FFC-734E-4BC5-9B36-01115BE1AF6F}" srcOrd="0" destOrd="0" presId="urn:microsoft.com/office/officeart/2005/8/layout/hierarchy1"/>
    <dgm:cxn modelId="{CBDD966A-FA40-41E1-81AF-1742F1AF0DD1}" srcId="{752259D0-DD0C-4942-831A-494B9102A7A7}" destId="{99C7D2B2-93A4-4603-851D-22BD0D28FEEC}" srcOrd="0" destOrd="0" parTransId="{3183FECE-5989-457D-9CB6-0C66E845F3CA}" sibTransId="{81FDBC36-DC71-489B-9DE6-F5C07F7928CB}"/>
    <dgm:cxn modelId="{EC159A4F-EC91-4A4D-86FB-0B01A1339D2F}" type="presOf" srcId="{752259D0-DD0C-4942-831A-494B9102A7A7}" destId="{2F1F06B5-ED66-4954-8B9A-D8DBD912F801}" srcOrd="0" destOrd="0" presId="urn:microsoft.com/office/officeart/2005/8/layout/hierarchy1"/>
    <dgm:cxn modelId="{71138A50-6ECF-4B59-85FB-56129C3AB0A8}" srcId="{752259D0-DD0C-4942-831A-494B9102A7A7}" destId="{1D53FCEE-DC47-4E91-939E-4A69A0529450}" srcOrd="2" destOrd="0" parTransId="{A842C6C8-0E4F-4967-9E70-2F3DCDA12D8B}" sibTransId="{5B3D36BC-E9A5-4B9A-A58A-28113C8318E0}"/>
    <dgm:cxn modelId="{2DCA69A5-9A51-4DB8-800A-AEB83FA1AC97}" srcId="{752259D0-DD0C-4942-831A-494B9102A7A7}" destId="{A0D64750-E6EB-49F6-AA26-4B5932A99DF4}" srcOrd="1" destOrd="0" parTransId="{FBD3F951-3A68-4064-B65F-560177ACC4CF}" sibTransId="{1ABF3599-89E1-4EBC-822C-B0586FD9FE2B}"/>
    <dgm:cxn modelId="{9EA66DAC-9E10-45DA-B9CE-4D66A1AB9C04}" type="presOf" srcId="{A0D64750-E6EB-49F6-AA26-4B5932A99DF4}" destId="{F1E4A3CC-CDE8-4F7A-A495-2D570ADBAB63}" srcOrd="0" destOrd="0" presId="urn:microsoft.com/office/officeart/2005/8/layout/hierarchy1"/>
    <dgm:cxn modelId="{9BF4316E-361D-45C0-8043-230C54794F89}" type="presParOf" srcId="{2F1F06B5-ED66-4954-8B9A-D8DBD912F801}" destId="{3EC8F93B-A5C7-4C18-8044-8AD61E51F0E1}" srcOrd="0" destOrd="0" presId="urn:microsoft.com/office/officeart/2005/8/layout/hierarchy1"/>
    <dgm:cxn modelId="{AFD19B70-C2E6-4E22-B28F-3A576AA36843}" type="presParOf" srcId="{3EC8F93B-A5C7-4C18-8044-8AD61E51F0E1}" destId="{6E748AA4-096E-4CA7-B476-837A0F26372A}" srcOrd="0" destOrd="0" presId="urn:microsoft.com/office/officeart/2005/8/layout/hierarchy1"/>
    <dgm:cxn modelId="{47F9EA9E-5E42-4A19-B278-4192F5497078}" type="presParOf" srcId="{6E748AA4-096E-4CA7-B476-837A0F26372A}" destId="{2CB5A2D4-657D-410B-B792-F7FA844AE2A5}" srcOrd="0" destOrd="0" presId="urn:microsoft.com/office/officeart/2005/8/layout/hierarchy1"/>
    <dgm:cxn modelId="{6C98A0A4-3299-40EA-ACD7-F1B4FEDCE1EC}" type="presParOf" srcId="{6E748AA4-096E-4CA7-B476-837A0F26372A}" destId="{E3C3AC6F-4967-4536-ADF0-1CC4DB7CFEFA}" srcOrd="1" destOrd="0" presId="urn:microsoft.com/office/officeart/2005/8/layout/hierarchy1"/>
    <dgm:cxn modelId="{CD917060-7C34-44C9-B0FD-D3F88894774B}" type="presParOf" srcId="{3EC8F93B-A5C7-4C18-8044-8AD61E51F0E1}" destId="{9D2F0A5F-AE00-4BA1-B758-AB27204F7700}" srcOrd="1" destOrd="0" presId="urn:microsoft.com/office/officeart/2005/8/layout/hierarchy1"/>
    <dgm:cxn modelId="{FCBBA621-D0A4-4A04-965C-EDAADAEB5908}" type="presParOf" srcId="{2F1F06B5-ED66-4954-8B9A-D8DBD912F801}" destId="{DF729C06-C1FC-4ED0-B9D4-E80E7D488AD6}" srcOrd="1" destOrd="0" presId="urn:microsoft.com/office/officeart/2005/8/layout/hierarchy1"/>
    <dgm:cxn modelId="{F481F77C-08BB-4330-ADF0-48731B89C81B}" type="presParOf" srcId="{DF729C06-C1FC-4ED0-B9D4-E80E7D488AD6}" destId="{478BE155-2FDF-4CA7-B17C-574C65C79E51}" srcOrd="0" destOrd="0" presId="urn:microsoft.com/office/officeart/2005/8/layout/hierarchy1"/>
    <dgm:cxn modelId="{C68B91AE-C21E-4723-9485-901A10B033BD}" type="presParOf" srcId="{478BE155-2FDF-4CA7-B17C-574C65C79E51}" destId="{0F56B98C-EAF9-4699-85C9-1D6AA0ADCEC4}" srcOrd="0" destOrd="0" presId="urn:microsoft.com/office/officeart/2005/8/layout/hierarchy1"/>
    <dgm:cxn modelId="{B970BA98-485D-4A6E-9327-95B43D2600EE}" type="presParOf" srcId="{478BE155-2FDF-4CA7-B17C-574C65C79E51}" destId="{F1E4A3CC-CDE8-4F7A-A495-2D570ADBAB63}" srcOrd="1" destOrd="0" presId="urn:microsoft.com/office/officeart/2005/8/layout/hierarchy1"/>
    <dgm:cxn modelId="{A73D817F-BBFE-437C-9B0D-9D2819E7D40C}" type="presParOf" srcId="{DF729C06-C1FC-4ED0-B9D4-E80E7D488AD6}" destId="{28CF4DD7-66B4-46F1-B3A0-2C3F13865328}" srcOrd="1" destOrd="0" presId="urn:microsoft.com/office/officeart/2005/8/layout/hierarchy1"/>
    <dgm:cxn modelId="{DA575C91-AA6F-4458-943B-24A567B44B9C}" type="presParOf" srcId="{2F1F06B5-ED66-4954-8B9A-D8DBD912F801}" destId="{F85BEF52-682C-4BA9-BE87-D40646EB29FE}" srcOrd="2" destOrd="0" presId="urn:microsoft.com/office/officeart/2005/8/layout/hierarchy1"/>
    <dgm:cxn modelId="{D00D33C6-C779-4A72-A40C-1B6403AD9225}" type="presParOf" srcId="{F85BEF52-682C-4BA9-BE87-D40646EB29FE}" destId="{102042F4-7D4D-4434-991C-436670A7ED7A}" srcOrd="0" destOrd="0" presId="urn:microsoft.com/office/officeart/2005/8/layout/hierarchy1"/>
    <dgm:cxn modelId="{2835BC3C-F248-4EEF-9ABB-547FEAF26780}" type="presParOf" srcId="{102042F4-7D4D-4434-991C-436670A7ED7A}" destId="{B4E5D29B-64F8-4F26-A1CE-9D8DD8440B7B}" srcOrd="0" destOrd="0" presId="urn:microsoft.com/office/officeart/2005/8/layout/hierarchy1"/>
    <dgm:cxn modelId="{1EC6F4A9-5709-429E-B01C-82B2F0AB9C22}" type="presParOf" srcId="{102042F4-7D4D-4434-991C-436670A7ED7A}" destId="{4F972FFC-734E-4BC5-9B36-01115BE1AF6F}" srcOrd="1" destOrd="0" presId="urn:microsoft.com/office/officeart/2005/8/layout/hierarchy1"/>
    <dgm:cxn modelId="{313E39BB-3CC0-4141-BEC1-7EF9E1129D14}" type="presParOf" srcId="{F85BEF52-682C-4BA9-BE87-D40646EB29FE}" destId="{1E86AFA0-BBD0-4909-864D-135CF515DF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16B65-9554-424F-B019-14E59DBE6D4E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0FBE6-F535-4A35-8575-AF19380F030D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Cíl - určit hlavní faktory ovlivňující vznik diabetu u žen od věku 21 z indiánského kmene Pima</a:t>
          </a:r>
          <a:endParaRPr lang="en-US" sz="3200" kern="1200"/>
        </a:p>
      </dsp:txBody>
      <dsp:txXfrm>
        <a:off x="696297" y="538547"/>
        <a:ext cx="4171627" cy="2590157"/>
      </dsp:txXfrm>
    </dsp:sp>
    <dsp:sp modelId="{49766513-898E-4B0C-BA68-B37724507152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A149C-5BCB-4570-8410-2608D75BC554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Hodnota pro byznys - identifikace rizikových skupin pacientů </a:t>
          </a:r>
          <a:endParaRPr lang="en-US" sz="32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3AA95-9CE6-4C5C-8AA2-AA6AE3B0735F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CD8D9-3DCC-42DB-A62D-0FEE4EC7C3A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7FA7A-E1A2-4E1F-B063-C64C4706FEA1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Obsahuje data o zdravotních faktorech ovlivňujících výskyt diabetu</a:t>
          </a:r>
          <a:endParaRPr lang="en-US" sz="2200" kern="1200"/>
        </a:p>
      </dsp:txBody>
      <dsp:txXfrm>
        <a:off x="1057183" y="1805"/>
        <a:ext cx="4732020" cy="915310"/>
      </dsp:txXfrm>
    </dsp:sp>
    <dsp:sp modelId="{A32048D8-69D2-44CA-9560-7C2EF51E2A24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>
              <a:latin typeface="Aptos Display" panose="02110004020202020204"/>
            </a:rPr>
            <a:t>-</a:t>
          </a:r>
          <a:r>
            <a:rPr lang="cs-CZ" sz="1800" kern="1200"/>
            <a:t>Každý řádek odpovídá jedné ženě</a:t>
          </a:r>
          <a:endParaRPr lang="en-US" sz="1800" kern="1200"/>
        </a:p>
      </dsp:txBody>
      <dsp:txXfrm>
        <a:off x="5789203" y="1805"/>
        <a:ext cx="4726396" cy="915310"/>
      </dsp:txXfrm>
    </dsp:sp>
    <dsp:sp modelId="{A4A46DE5-7A1F-4D23-B49B-1F284DB74946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75B4B-BF1D-4410-A0BA-81E526AD077E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189BD-C925-47DF-A341-8FB21E47BF08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768 záznamů a 9 atributů</a:t>
          </a:r>
          <a:endParaRPr lang="en-US" sz="2200" kern="1200"/>
        </a:p>
      </dsp:txBody>
      <dsp:txXfrm>
        <a:off x="1057183" y="1145944"/>
        <a:ext cx="9458416" cy="915310"/>
      </dsp:txXfrm>
    </dsp:sp>
    <dsp:sp modelId="{BB27F7BD-788D-444F-A2CD-9A4C27078396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CED9C-5C46-4DD1-96E4-F47B1ECB959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00C78-7733-486C-8FFB-C1E347680F35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Numerické atributy: </a:t>
          </a:r>
          <a:r>
            <a:rPr lang="cs-CZ" sz="2200" kern="1200" err="1"/>
            <a:t>preg</a:t>
          </a:r>
          <a:r>
            <a:rPr lang="cs-CZ" sz="2200" kern="1200"/>
            <a:t>, </a:t>
          </a:r>
          <a:r>
            <a:rPr lang="cs-CZ" sz="2200" kern="1200" err="1"/>
            <a:t>plas</a:t>
          </a:r>
          <a:r>
            <a:rPr lang="cs-CZ" sz="2200" kern="1200"/>
            <a:t>, pres, skin, </a:t>
          </a:r>
          <a:r>
            <a:rPr lang="cs-CZ" sz="2200" kern="1200" err="1"/>
            <a:t>insu</a:t>
          </a:r>
          <a:r>
            <a:rPr lang="cs-CZ" sz="2200" kern="1200"/>
            <a:t>, </a:t>
          </a:r>
          <a:r>
            <a:rPr lang="cs-CZ" sz="2200" kern="1200" err="1"/>
            <a:t>mass</a:t>
          </a:r>
          <a:r>
            <a:rPr lang="cs-CZ" sz="2200" kern="1200"/>
            <a:t>, </a:t>
          </a:r>
          <a:r>
            <a:rPr lang="cs-CZ" sz="2200" kern="1200" err="1"/>
            <a:t>pedi</a:t>
          </a:r>
          <a:r>
            <a:rPr lang="cs-CZ" sz="2200" kern="1200"/>
            <a:t>, </a:t>
          </a:r>
          <a:r>
            <a:rPr lang="cs-CZ" sz="2200" kern="1200" err="1"/>
            <a:t>age</a:t>
          </a:r>
          <a:endParaRPr lang="en-US" sz="2200" kern="1200" err="1"/>
        </a:p>
      </dsp:txBody>
      <dsp:txXfrm>
        <a:off x="1057183" y="2290082"/>
        <a:ext cx="9458416" cy="915310"/>
      </dsp:txXfrm>
    </dsp:sp>
    <dsp:sp modelId="{4916533F-7E2F-4B29-9150-59C1A4E410F5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D468A-85DF-4D23-B5F5-F56B4D019FFC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D6409-F59A-4D01-919C-F1EFA319602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Cílový atribut: "</a:t>
          </a:r>
          <a:r>
            <a:rPr lang="cs-CZ" sz="2200" kern="1200" err="1"/>
            <a:t>class</a:t>
          </a:r>
          <a:r>
            <a:rPr lang="cs-CZ" sz="2200" kern="1200"/>
            <a:t>"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5A2D4-657D-410B-B792-F7FA844AE2A5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3AC6F-4967-4536-ADF0-1CC4DB7CFEFA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Škálování dat pomocí </a:t>
          </a:r>
          <a:r>
            <a:rPr lang="cs-CZ" sz="2400" kern="1200" err="1">
              <a:solidFill>
                <a:srgbClr val="444444"/>
              </a:solidFill>
              <a:latin typeface="Calibri"/>
              <a:ea typeface="Calibri"/>
              <a:cs typeface="Calibri"/>
            </a:rPr>
            <a:t>StandardScaler</a:t>
          </a:r>
          <a:endParaRPr lang="en-US" sz="2400" kern="1200"/>
        </a:p>
      </dsp:txBody>
      <dsp:txXfrm>
        <a:off x="378614" y="886531"/>
        <a:ext cx="2810360" cy="1744948"/>
      </dsp:txXfrm>
    </dsp:sp>
    <dsp:sp modelId="{0F56B98C-EAF9-4699-85C9-1D6AA0ADCEC4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4A3CC-CDE8-4F7A-A495-2D570ADBAB63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Odstranění chybějících hodnot</a:t>
          </a:r>
          <a:endParaRPr lang="en-US" sz="2400" kern="1200"/>
        </a:p>
      </dsp:txBody>
      <dsp:txXfrm>
        <a:off x="3946203" y="886531"/>
        <a:ext cx="2810360" cy="1744948"/>
      </dsp:txXfrm>
    </dsp:sp>
    <dsp:sp modelId="{B4E5D29B-64F8-4F26-A1CE-9D8DD8440B7B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72FFC-734E-4BC5-9B36-01115BE1AF6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Rozdělení dat na trénovací/testovací v poměru 70:30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1ADB8B-7881-2B96-2D43-2381DED5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4D69E6-C86B-56F6-1370-6C1743AB0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3D59FA-3E8C-BAAC-4618-0AD76FDB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D8E-9B7B-44B9-B09F-FDA8419B3C6E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9BD9CB5-C0BA-3FC5-F475-E6155D4F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592736A-BF6C-7A54-3538-15C17920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6F09-6735-4BE6-A183-E4A714590E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335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A75841-1ED2-944E-2FE4-627B97BD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32EFC76-3432-95EC-CE91-D2EB4E821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D4F77C-D055-AEFF-2FD8-A515F1A6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D8E-9B7B-44B9-B09F-FDA8419B3C6E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24222A4-B163-BA15-E800-D098318F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1B49720-EC28-BC9E-185A-2C1C7DAD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6F09-6735-4BE6-A183-E4A714590E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03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AE12142-37F2-BFC7-215D-E7C79A833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908C559-7EC6-2034-4B65-2C96CEB3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DF4C204-B4F4-A061-85D3-C986BB49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D8E-9B7B-44B9-B09F-FDA8419B3C6E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E09C025-9C02-AB4C-A81D-C60A5A5F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3AE607-DCD5-CADF-6D43-EED277D1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6F09-6735-4BE6-A183-E4A714590E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02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DBCF51-0A61-2ACA-82DC-5F33A5D5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0166D3-5085-E319-EF00-DFA73041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B417B8-A822-440A-9066-C8E09660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D8E-9B7B-44B9-B09F-FDA8419B3C6E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0AAD5D7-B092-B5C7-C288-4CAC277B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36C5C4-22F4-63C7-016D-776D23A6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6F09-6735-4BE6-A183-E4A714590E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594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512834-F2C7-82C2-9B17-F07138D9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DB46200-79D7-559F-B556-5F4065B6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CD3B03-3919-7587-4893-900B9A55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D8E-9B7B-44B9-B09F-FDA8419B3C6E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CB6C75-06FD-84E5-0020-25026844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3CEC98-2C22-E1D4-3D7D-6B938952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6F09-6735-4BE6-A183-E4A714590E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493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5CC03C-1FFF-09F2-1134-5C67FC11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5876CD-8202-B284-7A28-2D06F5EAC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5B8C7E7-1190-3A34-53D2-A36C09404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8F5119D-1A69-30BC-BC9C-69CA5AC3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D8E-9B7B-44B9-B09F-FDA8419B3C6E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49825B4-887A-9FD9-6885-20726142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CB71728-BC0C-835C-D4B4-5793A43D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6F09-6735-4BE6-A183-E4A714590E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874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C91A0F-3907-97DC-90E4-5FA42F4A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31F88A8-47C4-56D8-25EE-18B592FC9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5A06AF2-ADCB-6A28-B36C-BC051E589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67F5CEE-80BA-1A96-9163-C27AC3DC4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C445E19-6DBA-A8DA-7979-D76A445A4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1B9D66C-06D0-E04E-E502-A3EF9097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D8E-9B7B-44B9-B09F-FDA8419B3C6E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E3FED20-3886-1821-8F06-C791B4EA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F77167B-29EF-DBC8-F394-C5CB43D4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6F09-6735-4BE6-A183-E4A714590E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654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3A67E7-3851-0524-5AC3-9A7194EC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D95D09D-9A33-EB10-8E0A-375E92ED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D8E-9B7B-44B9-B09F-FDA8419B3C6E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FDD5A4B-0606-DAFF-1D0B-DF96086B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13A04A1-E553-7489-F84D-A75FDA90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6F09-6735-4BE6-A183-E4A714590E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728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01CAC57-7E11-7A46-BF06-8CDCEBFEF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D8E-9B7B-44B9-B09F-FDA8419B3C6E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750748C-4D0F-AB22-C66A-CB850C80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1076131-DC17-D2B5-5198-DD0F8FA7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6F09-6735-4BE6-A183-E4A714590E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276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C500A4-954C-1DA4-E7BA-DFE46150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AD8F91-69B7-6538-6A84-E537FD0A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DEE3EE-BE8E-0593-914A-04B5F587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26013EF-762C-03C6-D02D-3E642083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D8E-9B7B-44B9-B09F-FDA8419B3C6E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CC2BA91-A28E-6FE4-AB81-59A32048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57CF627-1931-73CE-596B-68BDD3BA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6F09-6735-4BE6-A183-E4A714590E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43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7A5EC6-78C5-7085-2AF5-403B816A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7B7A735-52B4-E12B-7E7A-F14D713D7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460919C-29CB-4873-7904-5EBC71660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474AE49-84C5-738C-1A88-C5E42396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2D8E-9B7B-44B9-B09F-FDA8419B3C6E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A9C13D1-7345-07B1-0B15-9B90364E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2FA75D-4874-6FEF-514D-19FA3E19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56F09-6735-4BE6-A183-E4A714590E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85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B9C820B-8630-5E32-89CD-9914E804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421CE29-BA43-1317-0C6F-6F178710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581250D-054A-407C-FC85-64F35B781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712D8E-9B7B-44B9-B09F-FDA8419B3C6E}" type="datetimeFigureOut">
              <a:rPr lang="cs-CZ" smtClean="0"/>
              <a:t>10.12.2024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1A00ADA-F32C-A11F-45E4-AA6556415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B3889B7-DCD5-9A6C-7CB9-E2C5D139B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56F09-6735-4BE6-A183-E4A714590E9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77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A458189-69A4-5247-1BE9-B96249676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170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cs-CZ">
                <a:solidFill>
                  <a:schemeClr val="tx2"/>
                </a:solidFill>
              </a:rPr>
              <a:t>Diabetes</a:t>
            </a:r>
            <a:endParaRPr lang="cs-CZ" sz="4000">
              <a:solidFill>
                <a:schemeClr val="tx2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807EEF-B695-A7C3-BA34-D3F9B4692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7" y="3225799"/>
            <a:ext cx="4229434" cy="838831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l"/>
            <a:r>
              <a:rPr lang="cs-CZ" sz="1900">
                <a:solidFill>
                  <a:schemeClr val="tx2"/>
                </a:solidFill>
              </a:rPr>
              <a:t>Autoři: Simon </a:t>
            </a:r>
            <a:r>
              <a:rPr lang="cs-CZ" sz="1900" err="1">
                <a:solidFill>
                  <a:schemeClr val="tx2"/>
                </a:solidFill>
              </a:rPr>
              <a:t>Deutsch</a:t>
            </a:r>
            <a:r>
              <a:rPr lang="cs-CZ" sz="1900">
                <a:solidFill>
                  <a:schemeClr val="tx2"/>
                </a:solidFill>
              </a:rPr>
              <a:t>, Václav Milata, Kevin Nguyen, Ondřej Pelant, Daniel Vondra</a:t>
            </a:r>
          </a:p>
        </p:txBody>
      </p:sp>
      <p:pic>
        <p:nvPicPr>
          <p:cNvPr id="7" name="Graphic 6" descr="Jehla">
            <a:extLst>
              <a:ext uri="{FF2B5EF4-FFF2-40B4-BE49-F238E27FC236}">
                <a16:creationId xmlns:a16="http://schemas.microsoft.com/office/drawing/2014/main" id="{C36D2325-8716-1DB5-8F00-DF59A39A3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408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509F40-3ED8-05D0-AA9A-AFB3B0C5A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F66EF13C-CD05-7140-77E1-9BB25948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cs-CZ" sz="3300"/>
              <a:t>Modelování – Supervised learning models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0D0F2C-07A5-B045-3B86-B5028473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000" y="1524243"/>
            <a:ext cx="4991629" cy="3677123"/>
          </a:xfrm>
        </p:spPr>
        <p:txBody>
          <a:bodyPr anchor="ctr">
            <a:normAutofit/>
          </a:bodyPr>
          <a:lstStyle/>
          <a:p>
            <a:r>
              <a:rPr lang="cs-CZ" sz="2400" err="1"/>
              <a:t>Baseline</a:t>
            </a:r>
            <a:r>
              <a:rPr lang="cs-CZ" sz="2400"/>
              <a:t> model:</a:t>
            </a:r>
          </a:p>
          <a:p>
            <a:pPr lvl="1"/>
            <a:r>
              <a:rPr lang="cs-CZ"/>
              <a:t>parametry</a:t>
            </a:r>
          </a:p>
          <a:p>
            <a:pPr lvl="2"/>
            <a:r>
              <a:rPr lang="cs-CZ" sz="2400" err="1"/>
              <a:t>Strategy</a:t>
            </a:r>
            <a:r>
              <a:rPr lang="cs-CZ" sz="2400"/>
              <a:t> = „</a:t>
            </a:r>
            <a:r>
              <a:rPr lang="cs-CZ" sz="2400" err="1"/>
              <a:t>uniform</a:t>
            </a:r>
            <a:r>
              <a:rPr lang="cs-CZ" sz="2400"/>
              <a:t>“</a:t>
            </a:r>
          </a:p>
          <a:p>
            <a:pPr lvl="2"/>
            <a:endParaRPr lang="cs-CZ" sz="1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03C11322-7EA2-4F7F-C684-A4089BAE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845" y="2501733"/>
            <a:ext cx="4598446" cy="186127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ovéPole 1">
            <a:extLst>
              <a:ext uri="{FF2B5EF4-FFF2-40B4-BE49-F238E27FC236}">
                <a16:creationId xmlns:a16="http://schemas.microsoft.com/office/drawing/2014/main" id="{CF01B1A4-DEC2-0E92-7CCE-E44406BB3354}"/>
              </a:ext>
            </a:extLst>
          </p:cNvPr>
          <p:cNvSpPr txBox="1"/>
          <p:nvPr/>
        </p:nvSpPr>
        <p:spPr>
          <a:xfrm>
            <a:off x="7069394" y="1474839"/>
            <a:ext cx="370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000"/>
              <a:t>Výkon</a:t>
            </a:r>
            <a:r>
              <a:rPr lang="cs-CZ" sz="1800"/>
              <a:t> modelu:</a:t>
            </a:r>
          </a:p>
        </p:txBody>
      </p:sp>
    </p:spTree>
    <p:extLst>
      <p:ext uri="{BB962C8B-B14F-4D97-AF65-F5344CB8AC3E}">
        <p14:creationId xmlns:p14="http://schemas.microsoft.com/office/powerpoint/2010/main" val="166434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2F929B2C-5BE1-D457-9C12-8B499000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/>
              <a:t>Modelování – </a:t>
            </a:r>
            <a:r>
              <a:rPr lang="cs-CZ" err="1"/>
              <a:t>Unsupervised</a:t>
            </a:r>
            <a:r>
              <a:rPr lang="cs-CZ"/>
              <a:t> learning </a:t>
            </a:r>
            <a:r>
              <a:rPr lang="cs-CZ" err="1"/>
              <a:t>models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869B88-D1B0-3E75-01AD-8CAEB64C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2400" err="1"/>
              <a:t>Flat</a:t>
            </a:r>
            <a:r>
              <a:rPr lang="cs-CZ" sz="2400"/>
              <a:t> </a:t>
            </a:r>
            <a:r>
              <a:rPr lang="cs-CZ" sz="2400" err="1"/>
              <a:t>clustering</a:t>
            </a:r>
            <a:endParaRPr lang="cs-CZ" sz="2400"/>
          </a:p>
          <a:p>
            <a:pPr lvl="1"/>
            <a:r>
              <a:rPr lang="cs-CZ"/>
              <a:t>po experimentování s různými </a:t>
            </a:r>
            <a:r>
              <a:rPr lang="cs-CZ" err="1"/>
              <a:t>nastevení</a:t>
            </a:r>
            <a:r>
              <a:rPr lang="cs-CZ"/>
              <a:t> shlukování</a:t>
            </a:r>
          </a:p>
          <a:p>
            <a:pPr lvl="1"/>
            <a:r>
              <a:rPr lang="cs-CZ"/>
              <a:t>nejlepší počet shluků</a:t>
            </a:r>
          </a:p>
          <a:p>
            <a:pPr lvl="1"/>
            <a:endParaRPr lang="cs-CZ"/>
          </a:p>
          <a:p>
            <a:pPr lvl="1"/>
            <a:endParaRPr lang="cs-CZ"/>
          </a:p>
          <a:p>
            <a:pPr lvl="1"/>
            <a:r>
              <a:rPr lang="cs-CZ" err="1"/>
              <a:t>Silhouette</a:t>
            </a:r>
            <a:r>
              <a:rPr lang="cs-CZ"/>
              <a:t> skóre –  </a:t>
            </a:r>
            <a:r>
              <a:rPr lang="cs-CZ" b="0" i="0">
                <a:effectLst/>
                <a:latin typeface="Arial" panose="020B0604020202020204" pitchFamily="34" charset="0"/>
              </a:rPr>
              <a:t>↑ </a:t>
            </a:r>
            <a:r>
              <a:rPr lang="cs-CZ" b="0" i="0" err="1">
                <a:effectLst/>
                <a:latin typeface="Arial" panose="020B0604020202020204" pitchFamily="34" charset="0"/>
              </a:rPr>
              <a:t>silhouette</a:t>
            </a:r>
            <a:r>
              <a:rPr lang="cs-CZ" b="0" i="0">
                <a:effectLst/>
                <a:latin typeface="Arial" panose="020B0604020202020204" pitchFamily="34" charset="0"/>
              </a:rPr>
              <a:t> skóre =&gt; ↑</a:t>
            </a:r>
            <a:r>
              <a:rPr lang="cs-CZ" b="1">
                <a:latin typeface="Arial" panose="020B0604020202020204" pitchFamily="34" charset="0"/>
              </a:rPr>
              <a:t> </a:t>
            </a:r>
            <a:r>
              <a:rPr lang="cs-CZ">
                <a:latin typeface="Arial" panose="020B0604020202020204" pitchFamily="34" charset="0"/>
              </a:rPr>
              <a:t>lepší výsledek</a:t>
            </a:r>
            <a:endParaRPr lang="cs-CZ"/>
          </a:p>
          <a:p>
            <a:pPr lvl="1"/>
            <a:endParaRPr lang="cs-CZ"/>
          </a:p>
          <a:p>
            <a:pPr lvl="1"/>
            <a:endParaRPr lang="cs-CZ"/>
          </a:p>
          <a:p>
            <a:pPr marL="457200" lvl="1" indent="0">
              <a:buNone/>
            </a:pPr>
            <a:endParaRPr lang="cs-CZ"/>
          </a:p>
        </p:txBody>
      </p: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Obrázek 1">
            <a:extLst>
              <a:ext uri="{FF2B5EF4-FFF2-40B4-BE49-F238E27FC236}">
                <a16:creationId xmlns:a16="http://schemas.microsoft.com/office/drawing/2014/main" id="{CF039371-A828-66A6-DF05-73229EF1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76" y="3968975"/>
            <a:ext cx="7478128" cy="3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2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14BB0D-04F2-BBD6-7C52-69C3674D0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2BB28E44-E783-74EB-A776-C059E102B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0">
            <a:extLst>
              <a:ext uri="{FF2B5EF4-FFF2-40B4-BE49-F238E27FC236}">
                <a16:creationId xmlns:a16="http://schemas.microsoft.com/office/drawing/2014/main" id="{F8F64F67-0362-EF30-9C16-CF8F326D4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8F8770-23A8-E8A1-1149-138F08FB0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2921E1-417D-3C17-FC25-1F643D0CE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814AA5-AB82-6C63-01AE-7624B958F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15">
            <a:extLst>
              <a:ext uri="{FF2B5EF4-FFF2-40B4-BE49-F238E27FC236}">
                <a16:creationId xmlns:a16="http://schemas.microsoft.com/office/drawing/2014/main" id="{541BAFBF-C885-53FD-E275-C3DDF96A3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7D3EDCF-1E9F-9672-D850-CF848D33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/>
              <a:t>Modelování – </a:t>
            </a:r>
            <a:r>
              <a:rPr lang="cs-CZ" err="1"/>
              <a:t>Unsupervised</a:t>
            </a:r>
            <a:r>
              <a:rPr lang="cs-CZ"/>
              <a:t> learning </a:t>
            </a:r>
            <a:r>
              <a:rPr lang="cs-CZ" err="1"/>
              <a:t>models</a:t>
            </a:r>
            <a:endParaRPr lang="cs-CZ"/>
          </a:p>
        </p:txBody>
      </p: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6A1E38C6-3288-C088-9953-B6636F9D1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Zástupný obsah 5">
            <a:extLst>
              <a:ext uri="{FF2B5EF4-FFF2-40B4-BE49-F238E27FC236}">
                <a16:creationId xmlns:a16="http://schemas.microsoft.com/office/drawing/2014/main" id="{546E69B1-9B3D-D752-4DC4-FB8B3FACA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160" y="2749685"/>
            <a:ext cx="5488539" cy="3591936"/>
          </a:xfrm>
        </p:spPr>
      </p:pic>
    </p:spTree>
    <p:extLst>
      <p:ext uri="{BB962C8B-B14F-4D97-AF65-F5344CB8AC3E}">
        <p14:creationId xmlns:p14="http://schemas.microsoft.com/office/powerpoint/2010/main" val="3174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856596DA-9BA2-633D-4414-87A4C1D3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/>
              <a:t>Modelování – </a:t>
            </a:r>
            <a:r>
              <a:rPr lang="cs-CZ" err="1"/>
              <a:t>Unsupervised</a:t>
            </a:r>
            <a:r>
              <a:rPr lang="cs-CZ"/>
              <a:t> learning </a:t>
            </a:r>
            <a:r>
              <a:rPr lang="cs-CZ" err="1"/>
              <a:t>models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84BD94-6399-8B16-5E05-A1BE29880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2400"/>
              <a:t>Hierarchial clustering</a:t>
            </a:r>
          </a:p>
          <a:p>
            <a:pPr lvl="1"/>
            <a:r>
              <a:rPr lang="cs-CZ"/>
              <a:t>po experimentování s různými nastevení shlukování</a:t>
            </a:r>
          </a:p>
          <a:p>
            <a:pPr lvl="1"/>
            <a:r>
              <a:rPr lang="cs-CZ"/>
              <a:t>nejlepší počet shluků</a:t>
            </a:r>
          </a:p>
          <a:p>
            <a:pPr lvl="1"/>
            <a:endParaRPr lang="cs-CZ"/>
          </a:p>
          <a:p>
            <a:pPr lvl="1"/>
            <a:endParaRPr lang="cs-CZ"/>
          </a:p>
          <a:p>
            <a:pPr lvl="1"/>
            <a:r>
              <a:rPr lang="cs-CZ"/>
              <a:t>Silhouette skóre –  </a:t>
            </a:r>
            <a:r>
              <a:rPr lang="cs-CZ" b="0" i="0">
                <a:effectLst/>
                <a:latin typeface="Arial" panose="020B0604020202020204" pitchFamily="34" charset="0"/>
              </a:rPr>
              <a:t>↑ silhouette skóre =&gt; ↑</a:t>
            </a:r>
            <a:r>
              <a:rPr lang="cs-CZ" b="1">
                <a:latin typeface="Arial" panose="020B0604020202020204" pitchFamily="34" charset="0"/>
              </a:rPr>
              <a:t> </a:t>
            </a:r>
            <a:r>
              <a:rPr lang="cs-CZ">
                <a:latin typeface="Arial" panose="020B0604020202020204" pitchFamily="34" charset="0"/>
              </a:rPr>
              <a:t>lepší výsledek</a:t>
            </a:r>
            <a:endParaRPr lang="cs-CZ"/>
          </a:p>
          <a:p>
            <a:endParaRPr lang="cs-CZ" sz="24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>
            <a:extLst>
              <a:ext uri="{FF2B5EF4-FFF2-40B4-BE49-F238E27FC236}">
                <a16:creationId xmlns:a16="http://schemas.microsoft.com/office/drawing/2014/main" id="{6054A01D-555C-4971-8007-E9BA7107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520" y="4351251"/>
            <a:ext cx="871728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1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14BB0D-04F2-BBD6-7C52-69C3674D0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2BB28E44-E783-74EB-A776-C059E102B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0">
            <a:extLst>
              <a:ext uri="{FF2B5EF4-FFF2-40B4-BE49-F238E27FC236}">
                <a16:creationId xmlns:a16="http://schemas.microsoft.com/office/drawing/2014/main" id="{F8F64F67-0362-EF30-9C16-CF8F326D4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8F8770-23A8-E8A1-1149-138F08FB0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2921E1-417D-3C17-FC25-1F643D0CE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814AA5-AB82-6C63-01AE-7624B958F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15">
            <a:extLst>
              <a:ext uri="{FF2B5EF4-FFF2-40B4-BE49-F238E27FC236}">
                <a16:creationId xmlns:a16="http://schemas.microsoft.com/office/drawing/2014/main" id="{541BAFBF-C885-53FD-E275-C3DDF96A3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7D3EDCF-1E9F-9672-D850-CF848D339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err="1"/>
              <a:t>Modelování</a:t>
            </a:r>
            <a:r>
              <a:rPr lang="en-US"/>
              <a:t> – Unsupervised learning models</a:t>
            </a:r>
          </a:p>
        </p:txBody>
      </p:sp>
      <p:cxnSp>
        <p:nvCxnSpPr>
          <p:cNvPr id="33" name="Straight Connector 17">
            <a:extLst>
              <a:ext uri="{FF2B5EF4-FFF2-40B4-BE49-F238E27FC236}">
                <a16:creationId xmlns:a16="http://schemas.microsoft.com/office/drawing/2014/main" id="{6A1E38C6-3288-C088-9953-B6636F9D1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ek 5" descr="Obsah obrázku text, řada/pruh, diagram, Vykreslený graf&#10;&#10;Popis se vygeneroval automaticky.">
            <a:extLst>
              <a:ext uri="{FF2B5EF4-FFF2-40B4-BE49-F238E27FC236}">
                <a16:creationId xmlns:a16="http://schemas.microsoft.com/office/drawing/2014/main" id="{B96473E5-5AA8-1228-E70E-992AE58F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95" y="2779715"/>
            <a:ext cx="5536001" cy="36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6305ED8-73A0-CF46-955F-519DC63A3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/>
              <a:t>Evaluace modelu – </a:t>
            </a:r>
            <a:r>
              <a:rPr lang="cs-CZ" err="1"/>
              <a:t>Supervised</a:t>
            </a:r>
            <a:r>
              <a:rPr lang="cs-CZ"/>
              <a:t> Learning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0A2DA9-A83F-E0FA-0D3B-A927136F2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2" y="2702562"/>
            <a:ext cx="9942716" cy="358185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cs-CZ" sz="2000">
                <a:ea typeface="+mn-lt"/>
                <a:cs typeface="+mn-lt"/>
              </a:rPr>
              <a:t>F1-score zvoleno jako vhodnější metrika</a:t>
            </a:r>
          </a:p>
          <a:p>
            <a:r>
              <a:rPr lang="cs-CZ" sz="2000" err="1"/>
              <a:t>Decision</a:t>
            </a:r>
            <a:r>
              <a:rPr lang="cs-CZ" sz="2000"/>
              <a:t> </a:t>
            </a:r>
            <a:r>
              <a:rPr lang="cs-CZ" sz="2000" err="1"/>
              <a:t>Tree</a:t>
            </a:r>
            <a:r>
              <a:rPr lang="cs-CZ" sz="2000"/>
              <a:t> dosáhl lepších výsledků z hlediska obou metrik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2000" err="1"/>
              <a:t>Accuracy</a:t>
            </a:r>
            <a:r>
              <a:rPr lang="cs-CZ" sz="2000"/>
              <a:t>: </a:t>
            </a:r>
            <a:r>
              <a:rPr lang="cs-CZ" sz="2000">
                <a:ea typeface="+mn-lt"/>
                <a:cs typeface="+mn-lt"/>
              </a:rPr>
              <a:t>0.7468</a:t>
            </a:r>
            <a:endParaRPr lang="cs-CZ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2000"/>
              <a:t>F1-skóre: </a:t>
            </a:r>
            <a:r>
              <a:rPr lang="cs-CZ" sz="2000">
                <a:ea typeface="+mn-lt"/>
                <a:cs typeface="+mn-lt"/>
              </a:rPr>
              <a:t>0.7503</a:t>
            </a:r>
            <a:endParaRPr lang="cs-CZ" sz="2000"/>
          </a:p>
          <a:p>
            <a:r>
              <a:rPr lang="cs-CZ" sz="2000" err="1"/>
              <a:t>Random</a:t>
            </a:r>
            <a:r>
              <a:rPr lang="cs-CZ" sz="2000"/>
              <a:t> </a:t>
            </a:r>
            <a:r>
              <a:rPr lang="cs-CZ" sz="2000" err="1"/>
              <a:t>Forest</a:t>
            </a:r>
            <a:endParaRPr lang="cs-CZ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2000" err="1"/>
              <a:t>Accuracy</a:t>
            </a:r>
            <a:r>
              <a:rPr lang="cs-CZ" sz="2000"/>
              <a:t>: </a:t>
            </a:r>
            <a:r>
              <a:rPr lang="cs-CZ" sz="2000">
                <a:ea typeface="+mn-lt"/>
                <a:cs typeface="+mn-lt"/>
              </a:rPr>
              <a:t>0.7208</a:t>
            </a:r>
            <a:endParaRPr lang="cs-CZ" sz="2000"/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2000"/>
              <a:t>F1skóre: </a:t>
            </a:r>
            <a:r>
              <a:rPr lang="cs-CZ" sz="2000">
                <a:ea typeface="+mn-lt"/>
                <a:cs typeface="+mn-lt"/>
              </a:rPr>
              <a:t>0.7213</a:t>
            </a:r>
            <a:endParaRPr lang="cs-CZ" sz="2000"/>
          </a:p>
          <a:p>
            <a:r>
              <a:rPr lang="cs-CZ" sz="2000"/>
              <a:t>Náklady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2000" err="1"/>
              <a:t>Decision</a:t>
            </a:r>
            <a:r>
              <a:rPr lang="cs-CZ" sz="2000"/>
              <a:t> </a:t>
            </a:r>
            <a:r>
              <a:rPr lang="cs-CZ" sz="2000" err="1"/>
              <a:t>Tree</a:t>
            </a:r>
            <a:r>
              <a:rPr lang="cs-CZ" sz="2000"/>
              <a:t>: 255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2000" err="1"/>
              <a:t>Random</a:t>
            </a:r>
            <a:r>
              <a:rPr lang="cs-CZ" sz="2000"/>
              <a:t> </a:t>
            </a:r>
            <a:r>
              <a:rPr lang="cs-CZ" sz="2000" err="1"/>
              <a:t>Forest</a:t>
            </a:r>
            <a:r>
              <a:rPr lang="cs-CZ" sz="2000"/>
              <a:t>: 241</a:t>
            </a:r>
          </a:p>
          <a:p>
            <a:pPr marL="457200" indent="-457200"/>
            <a:endParaRPr lang="cs-CZ" sz="15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9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AA3D283-A617-7FC5-6762-25DC56CC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z="3600"/>
              <a:t>Evaluace modelu – </a:t>
            </a:r>
            <a:r>
              <a:rPr lang="cs-CZ" sz="3600" err="1"/>
              <a:t>Unsupervised</a:t>
            </a:r>
            <a:r>
              <a:rPr lang="cs-CZ" sz="3600"/>
              <a:t> Learning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F6FD74-D984-2386-917A-48E9E82D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55" y="1775120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400" err="1"/>
              <a:t>Elbow</a:t>
            </a:r>
            <a:r>
              <a:rPr lang="cs-CZ" sz="2400"/>
              <a:t> </a:t>
            </a:r>
            <a:r>
              <a:rPr lang="cs-CZ" sz="2400" err="1"/>
              <a:t>method</a:t>
            </a:r>
            <a:r>
              <a:rPr lang="cs-CZ" sz="2400"/>
              <a:t> pro optimalizaci počtu shluků</a:t>
            </a:r>
          </a:p>
          <a:p>
            <a:r>
              <a:rPr lang="cs-CZ" sz="2400">
                <a:ea typeface="+mn-lt"/>
                <a:cs typeface="+mn-lt"/>
              </a:rPr>
              <a:t>Pro k = 3 bylo </a:t>
            </a:r>
            <a:r>
              <a:rPr lang="cs-CZ" sz="2400" err="1">
                <a:ea typeface="+mn-lt"/>
                <a:cs typeface="+mn-lt"/>
              </a:rPr>
              <a:t>Silhouette</a:t>
            </a:r>
            <a:r>
              <a:rPr lang="cs-CZ" sz="2400">
                <a:ea typeface="+mn-lt"/>
                <a:cs typeface="+mn-lt"/>
              </a:rPr>
              <a:t> </a:t>
            </a:r>
            <a:r>
              <a:rPr lang="cs-CZ" sz="2400" err="1">
                <a:ea typeface="+mn-lt"/>
                <a:cs typeface="+mn-lt"/>
              </a:rPr>
              <a:t>Score</a:t>
            </a:r>
            <a:r>
              <a:rPr lang="cs-CZ" sz="2400">
                <a:ea typeface="+mn-lt"/>
                <a:cs typeface="+mn-lt"/>
              </a:rPr>
              <a:t>: 0.502</a:t>
            </a:r>
            <a:endParaRPr lang="cs-CZ" sz="2400"/>
          </a:p>
          <a:p>
            <a:endParaRPr lang="cs-CZ" sz="2400"/>
          </a:p>
          <a:p>
            <a:endParaRPr lang="cs-CZ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 descr="Obsah obrázku text, řada/pruh, Vykreslený graf, diagram&#10;&#10;Popis se vygeneroval automaticky.">
            <a:extLst>
              <a:ext uri="{FF2B5EF4-FFF2-40B4-BE49-F238E27FC236}">
                <a16:creationId xmlns:a16="http://schemas.microsoft.com/office/drawing/2014/main" id="{081BE5AE-1806-7AC6-2FE2-D593C810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1775120"/>
            <a:ext cx="4223252" cy="33680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25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5BCFE4-8005-D5A3-94D1-1592C8C7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411F71-7BB8-FF50-CAC9-97D392C7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z="3600"/>
              <a:t>Evaluace modelu – </a:t>
            </a:r>
            <a:r>
              <a:rPr lang="cs-CZ" sz="3600" err="1"/>
              <a:t>Unsupervised</a:t>
            </a:r>
            <a:r>
              <a:rPr lang="cs-CZ" sz="3600"/>
              <a:t> Learning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A825BB-3B19-B0D8-4EAE-48104B93D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598" y="1113243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cs-CZ" sz="2400"/>
          </a:p>
          <a:p>
            <a:r>
              <a:rPr lang="cs-CZ" sz="2400"/>
              <a:t>Byla použita metoda </a:t>
            </a:r>
            <a:r>
              <a:rPr lang="cs-CZ" sz="2400" err="1"/>
              <a:t>feature_importances</a:t>
            </a:r>
            <a:r>
              <a:rPr lang="cs-CZ" sz="2400"/>
              <a:t>_</a:t>
            </a:r>
          </a:p>
          <a:p>
            <a:r>
              <a:rPr lang="cs-CZ" sz="2400"/>
              <a:t>K rozhodnutí stromu nejvíce přispívá </a:t>
            </a:r>
            <a:r>
              <a:rPr lang="cs-CZ" sz="2400" err="1"/>
              <a:t>plas</a:t>
            </a:r>
            <a:r>
              <a:rPr lang="cs-CZ" sz="2400"/>
              <a:t>(plazmatická glukóza)</a:t>
            </a:r>
            <a:endParaRPr lang="cs-CZ"/>
          </a:p>
          <a:p>
            <a:endParaRPr lang="cs-CZ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sah 5" descr="Obsah obrázku text, snímek obrazovky, řada/pruh, diagram&#10;&#10;Popis se vygeneroval automaticky.">
            <a:extLst>
              <a:ext uri="{FF2B5EF4-FFF2-40B4-BE49-F238E27FC236}">
                <a16:creationId xmlns:a16="http://schemas.microsoft.com/office/drawing/2014/main" id="{85C45B15-C511-75D5-62ED-4F89B78A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55" y="2087742"/>
            <a:ext cx="4679870" cy="270262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8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5BCFE4-8005-D5A3-94D1-1592C8C7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411F71-7BB8-FF50-CAC9-97D392C7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84237"/>
            <a:ext cx="5052369" cy="1035781"/>
          </a:xfrm>
        </p:spPr>
        <p:txBody>
          <a:bodyPr anchor="ctr">
            <a:normAutofit/>
          </a:bodyPr>
          <a:lstStyle/>
          <a:p>
            <a:r>
              <a:rPr lang="cs-CZ"/>
              <a:t>Interpretace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Zástupný obsah 4" descr="Obsah obrázku text, diagram, Plán, Obdélník&#10;&#10;Popis se vygeneroval automaticky.">
            <a:extLst>
              <a:ext uri="{FF2B5EF4-FFF2-40B4-BE49-F238E27FC236}">
                <a16:creationId xmlns:a16="http://schemas.microsoft.com/office/drawing/2014/main" id="{3CCB17F9-5FEE-AC86-408B-DC02307D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9" y="2030905"/>
            <a:ext cx="11831264" cy="4305824"/>
          </a:xfrm>
          <a:prstGeom prst="rect">
            <a:avLst/>
          </a:prstGeom>
        </p:spPr>
      </p:pic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FA60D2EB-D1B9-6A27-BBDA-7ED8C75D5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740" y="682624"/>
            <a:ext cx="6293709" cy="685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400" err="1"/>
              <a:t>Decision</a:t>
            </a:r>
            <a:r>
              <a:rPr lang="cs-CZ" sz="2400"/>
              <a:t> </a:t>
            </a:r>
            <a:r>
              <a:rPr lang="cs-CZ" sz="2400" err="1"/>
              <a:t>Tree</a:t>
            </a:r>
            <a:r>
              <a:rPr lang="cs-CZ" sz="2400"/>
              <a:t> je jednoduší na interpretaci</a:t>
            </a:r>
            <a:endParaRPr lang="en-US" sz="2400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645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304A5F4-69CC-9073-B7B9-68B75E02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err="1">
                <a:latin typeface="+mj-lt"/>
                <a:ea typeface="+mj-ea"/>
                <a:cs typeface="+mj-cs"/>
              </a:rPr>
              <a:t>Interpretace</a:t>
            </a:r>
            <a:endParaRPr lang="en-US" kern="1200" err="1">
              <a:latin typeface="+mj-lt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D4967F-14A3-3A08-0AB2-6DBD4D897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4000" y="1736309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K-means </a:t>
            </a:r>
            <a:r>
              <a:rPr lang="en-US" sz="2400" err="1"/>
              <a:t>dosáhla</a:t>
            </a:r>
            <a:r>
              <a:rPr lang="en-US" sz="2400"/>
              <a:t> </a:t>
            </a:r>
            <a:r>
              <a:rPr lang="en-US" sz="2400" err="1"/>
              <a:t>silhouete</a:t>
            </a:r>
            <a:r>
              <a:rPr lang="en-US" sz="2400"/>
              <a:t> </a:t>
            </a:r>
            <a:r>
              <a:rPr lang="en-US" sz="2400" err="1"/>
              <a:t>skóre</a:t>
            </a:r>
            <a:r>
              <a:rPr lang="en-US" sz="2400"/>
              <a:t> 0.512(</a:t>
            </a:r>
            <a:r>
              <a:rPr lang="en-US" sz="2400" err="1"/>
              <a:t>střední</a:t>
            </a:r>
            <a:r>
              <a:rPr lang="en-US" sz="2400"/>
              <a:t> </a:t>
            </a:r>
            <a:r>
              <a:rPr lang="en-US" sz="2400" err="1"/>
              <a:t>kvalita</a:t>
            </a:r>
            <a:r>
              <a:rPr lang="en-US" sz="2400"/>
              <a:t>)</a:t>
            </a:r>
          </a:p>
          <a:p>
            <a:r>
              <a:rPr lang="en-US" sz="2400" err="1"/>
              <a:t>na</a:t>
            </a:r>
            <a:r>
              <a:rPr lang="en-US" sz="2400"/>
              <a:t> </a:t>
            </a:r>
            <a:r>
              <a:rPr lang="en-US" sz="2400" err="1"/>
              <a:t>Hiearchické</a:t>
            </a:r>
            <a:r>
              <a:rPr lang="en-US" sz="2400"/>
              <a:t> </a:t>
            </a:r>
            <a:r>
              <a:rPr lang="en-US" sz="2400" err="1"/>
              <a:t>shlukování</a:t>
            </a:r>
            <a:r>
              <a:rPr lang="en-US" sz="2400"/>
              <a:t> </a:t>
            </a:r>
            <a:r>
              <a:rPr lang="en-US" sz="2400" err="1"/>
              <a:t>byla</a:t>
            </a:r>
            <a:r>
              <a:rPr lang="en-US" sz="2400"/>
              <a:t> </a:t>
            </a:r>
            <a:r>
              <a:rPr lang="en-US" sz="2400" err="1"/>
              <a:t>použita</a:t>
            </a:r>
            <a:r>
              <a:rPr lang="en-US" sz="2400"/>
              <a:t> </a:t>
            </a:r>
            <a:r>
              <a:rPr lang="en-US" sz="2400" err="1"/>
              <a:t>Wardova</a:t>
            </a:r>
            <a:r>
              <a:rPr lang="en-US" sz="2400"/>
              <a:t> </a:t>
            </a:r>
            <a:r>
              <a:rPr lang="en-US" sz="2400" err="1"/>
              <a:t>metoda</a:t>
            </a:r>
            <a:endParaRPr lang="en-US" sz="2400"/>
          </a:p>
          <a:p>
            <a:r>
              <a:rPr lang="en-US" sz="2400" err="1"/>
              <a:t>Skupiny</a:t>
            </a:r>
            <a:r>
              <a:rPr lang="en-US" sz="2400"/>
              <a:t> se </a:t>
            </a:r>
            <a:r>
              <a:rPr lang="en-US" sz="2400" err="1"/>
              <a:t>shlukují</a:t>
            </a:r>
            <a:r>
              <a:rPr lang="en-US" sz="2400"/>
              <a:t> do </a:t>
            </a:r>
            <a:r>
              <a:rPr lang="en-US" sz="2400" err="1"/>
              <a:t>menší</a:t>
            </a:r>
            <a:r>
              <a:rPr lang="en-US" sz="2400"/>
              <a:t> </a:t>
            </a:r>
            <a:r>
              <a:rPr lang="en-US" sz="2400" err="1"/>
              <a:t>shluků</a:t>
            </a:r>
            <a:r>
              <a:rPr lang="en-US" sz="2400"/>
              <a:t> </a:t>
            </a:r>
            <a:r>
              <a:rPr lang="en-US" sz="2400" err="1"/>
              <a:t>podle</a:t>
            </a:r>
            <a:r>
              <a:rPr lang="en-US" sz="2400"/>
              <a:t> </a:t>
            </a:r>
            <a:r>
              <a:rPr lang="en-US" sz="2400" err="1"/>
              <a:t>podobnosti</a:t>
            </a:r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 descr="Obsah obrázku text, diagram, Vykreslený graf, řada/pruh&#10;&#10;Popis se vygeneroval automaticky.">
            <a:extLst>
              <a:ext uri="{FF2B5EF4-FFF2-40B4-BE49-F238E27FC236}">
                <a16:creationId xmlns:a16="http://schemas.microsoft.com/office/drawing/2014/main" id="{63C6AD7B-7117-1FFB-0ED5-733A61234D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0493" y="2313585"/>
            <a:ext cx="4223252" cy="229111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90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9FE0A3-AE49-28B0-EDB8-E67880C8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/>
              <a:t>Úvod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0E26CD8C-AE36-4BB7-DBC3-DA3633813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06824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274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28AD90F-E09B-AB62-FF67-0D954CB0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C71271-8835-2AAC-6A97-C12D78AA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400"/>
              <a:t>Rozdělení dat na trénovaí a testovací 70:30</a:t>
            </a:r>
          </a:p>
          <a:p>
            <a:r>
              <a:rPr lang="cs-CZ" sz="2400"/>
              <a:t>Decision Tree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cs-CZ"/>
              <a:t>Accuracy: 74,68%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cs-CZ"/>
              <a:t>F1 – score: 75,03%</a:t>
            </a:r>
          </a:p>
          <a:p>
            <a:r>
              <a:rPr lang="cs-CZ" sz="2400"/>
              <a:t>Unsupervised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cs-CZ"/>
              <a:t>K-means-Silhouette score: 0,512</a:t>
            </a:r>
          </a:p>
          <a:p>
            <a:r>
              <a:rPr lang="cs-CZ" sz="2400"/>
              <a:t>Atribut plas přispívá nejvíce</a:t>
            </a:r>
          </a:p>
          <a:p>
            <a:endParaRPr lang="cs-CZ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54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0D40CC-B1EC-3525-CA5B-1E29ADDB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Dataset</a:t>
            </a:r>
            <a:endParaRPr lang="cs-CZ" err="1"/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65EFA318-B460-A9F6-CD1A-1376FC04C7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67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B4FACA-BBFC-4C20-0FD5-3B448C6BB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F64575-B0B9-690D-D454-76D7B8A05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417BF8-27F1-1713-5969-A61C7730F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37300C-DC3A-264A-D014-78027080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9A4F3D-1F19-B717-D0BF-FF92203D6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85765C-08BC-D8AA-59B8-4C14710C0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A8EE5D4-6C32-A864-3818-72387030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08AFAD8-8504-9E74-E4CC-A173E426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 err="1"/>
              <a:t>Dataset</a:t>
            </a:r>
            <a:r>
              <a:rPr lang="cs-CZ"/>
              <a:t> 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8A274B-E9EB-A5BE-ED30-8A30F6D04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snímek obrazovky, řada/pruh, Vykreslený graf&#10;&#10;Popis se vygeneroval automaticky.">
            <a:extLst>
              <a:ext uri="{FF2B5EF4-FFF2-40B4-BE49-F238E27FC236}">
                <a16:creationId xmlns:a16="http://schemas.microsoft.com/office/drawing/2014/main" id="{8E89D3C2-0DCA-8C9A-702D-27E3E2BA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70" y="4557602"/>
            <a:ext cx="10866895" cy="161666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9E03A844-6681-5360-FD81-B8DA941F0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920" y="0"/>
            <a:ext cx="7809870" cy="2888753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D35619A4-8FFF-B9DE-7537-86C8D829D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715" y="263202"/>
            <a:ext cx="1409897" cy="2676899"/>
          </a:xfrm>
          <a:prstGeom prst="rect">
            <a:avLst/>
          </a:prstGeom>
        </p:spPr>
      </p:pic>
      <p:pic>
        <p:nvPicPr>
          <p:cNvPr id="6" name="Obrázek 5" descr="Obsah obrázku text, snímek obrazovky, diagram, Obdélník&#10;&#10;Popis se vygeneroval automaticky.">
            <a:extLst>
              <a:ext uri="{FF2B5EF4-FFF2-40B4-BE49-F238E27FC236}">
                <a16:creationId xmlns:a16="http://schemas.microsoft.com/office/drawing/2014/main" id="{805A3290-258A-55B7-D81D-FE6AC4225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541" y="372686"/>
            <a:ext cx="4927187" cy="392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4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CA3437-86C5-D2E1-1FF1-509B7F7A3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/>
              <a:t>Předzpracování dat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8E566D81-5E26-B533-F19B-B0FBEE7DE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88580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60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AEB981F-6121-8AC7-D03A-41CDB88A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/>
              <a:t>Modelování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43FF2C-57EC-9073-ECAD-759F890A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21056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2200" err="1"/>
              <a:t>Supervised</a:t>
            </a:r>
            <a:r>
              <a:rPr lang="cs-CZ" sz="2200"/>
              <a:t> learning  (učení s učitelem):</a:t>
            </a:r>
          </a:p>
          <a:p>
            <a:pPr lvl="1"/>
            <a:r>
              <a:rPr lang="cs-CZ" sz="2200" err="1"/>
              <a:t>Decision</a:t>
            </a:r>
            <a:r>
              <a:rPr lang="cs-CZ" sz="2200"/>
              <a:t> </a:t>
            </a:r>
            <a:r>
              <a:rPr lang="cs-CZ" sz="2200" err="1"/>
              <a:t>Tree</a:t>
            </a:r>
            <a:r>
              <a:rPr lang="cs-CZ" sz="2200"/>
              <a:t> (Rozhodovací strom)</a:t>
            </a:r>
          </a:p>
          <a:p>
            <a:pPr lvl="1"/>
            <a:r>
              <a:rPr lang="cs-CZ" sz="2200" err="1"/>
              <a:t>Random</a:t>
            </a:r>
            <a:r>
              <a:rPr lang="cs-CZ" sz="2200"/>
              <a:t> </a:t>
            </a:r>
            <a:r>
              <a:rPr lang="cs-CZ" sz="2200" err="1"/>
              <a:t>Forest</a:t>
            </a:r>
            <a:r>
              <a:rPr lang="cs-CZ" sz="2200"/>
              <a:t> (Náhodný les)</a:t>
            </a:r>
          </a:p>
          <a:p>
            <a:pPr lvl="1"/>
            <a:r>
              <a:rPr lang="cs-CZ" sz="2200" err="1"/>
              <a:t>Baseline</a:t>
            </a:r>
            <a:r>
              <a:rPr lang="cs-CZ" sz="2200"/>
              <a:t> model (</a:t>
            </a:r>
            <a:r>
              <a:rPr lang="cs-CZ" sz="2200" err="1"/>
              <a:t>Random</a:t>
            </a:r>
            <a:r>
              <a:rPr lang="cs-CZ" sz="2200"/>
              <a:t> </a:t>
            </a:r>
            <a:r>
              <a:rPr lang="cs-CZ" sz="2200" err="1"/>
              <a:t>Classifier</a:t>
            </a:r>
            <a:r>
              <a:rPr lang="cs-CZ" sz="2200"/>
              <a:t>)</a:t>
            </a:r>
          </a:p>
          <a:p>
            <a:r>
              <a:rPr lang="cs-CZ" sz="2200" err="1"/>
              <a:t>Unsupervised</a:t>
            </a:r>
            <a:r>
              <a:rPr lang="cs-CZ" sz="2200"/>
              <a:t> learning (učení bez učitele):</a:t>
            </a:r>
          </a:p>
          <a:p>
            <a:pPr lvl="1"/>
            <a:r>
              <a:rPr lang="cs-CZ" sz="2200" err="1"/>
              <a:t>Clustering</a:t>
            </a:r>
            <a:r>
              <a:rPr lang="cs-CZ" sz="2200"/>
              <a:t> (Shlukování)</a:t>
            </a:r>
          </a:p>
          <a:p>
            <a:pPr lvl="2"/>
            <a:r>
              <a:rPr lang="cs-CZ" sz="2200" err="1"/>
              <a:t>Flat</a:t>
            </a:r>
            <a:r>
              <a:rPr lang="cs-CZ" sz="2200"/>
              <a:t> (Plochá)</a:t>
            </a:r>
          </a:p>
          <a:p>
            <a:pPr lvl="2"/>
            <a:r>
              <a:rPr lang="cs-CZ" sz="2200" err="1"/>
              <a:t>Hierachical</a:t>
            </a:r>
            <a:r>
              <a:rPr lang="cs-CZ" sz="2200"/>
              <a:t> (Hierarchická)</a:t>
            </a:r>
          </a:p>
          <a:p>
            <a:pPr lvl="1"/>
            <a:endParaRPr lang="cs-CZ" sz="2200"/>
          </a:p>
          <a:p>
            <a:pPr lvl="1"/>
            <a:endParaRPr lang="cs-CZ" sz="2200"/>
          </a:p>
          <a:p>
            <a:pPr marL="0" indent="0">
              <a:buNone/>
            </a:pPr>
            <a:endParaRPr lang="cs-CZ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45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318022-6BE4-FDFA-F735-11AEF2358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6C598BA7-71D7-8137-ACED-886BDCFE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/>
              <a:t>Modelování – </a:t>
            </a:r>
            <a:r>
              <a:rPr lang="cs-CZ" err="1"/>
              <a:t>Supervised</a:t>
            </a:r>
            <a:r>
              <a:rPr lang="cs-CZ"/>
              <a:t> learning </a:t>
            </a:r>
            <a:r>
              <a:rPr lang="cs-CZ" err="1"/>
              <a:t>models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FF1427-62FE-7D64-039E-57F67974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26568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2000" err="1"/>
              <a:t>Decision</a:t>
            </a:r>
            <a:r>
              <a:rPr lang="cs-CZ" sz="2000"/>
              <a:t> </a:t>
            </a:r>
            <a:r>
              <a:rPr lang="cs-CZ" sz="2000" err="1"/>
              <a:t>Tree</a:t>
            </a:r>
            <a:endParaRPr lang="cs-CZ" sz="2000"/>
          </a:p>
          <a:p>
            <a:pPr lvl="1"/>
            <a:r>
              <a:rPr lang="cs-CZ" sz="2000"/>
              <a:t>Parametry</a:t>
            </a:r>
          </a:p>
          <a:p>
            <a:pPr lvl="2"/>
            <a:r>
              <a:rPr lang="cs-CZ" err="1"/>
              <a:t>max_depth</a:t>
            </a:r>
            <a:r>
              <a:rPr lang="cs-CZ"/>
              <a:t> – maximální hloubka rozhodovacího stromu</a:t>
            </a:r>
          </a:p>
          <a:p>
            <a:pPr lvl="2"/>
            <a:r>
              <a:rPr lang="cs-CZ" err="1"/>
              <a:t>min_samples_split</a:t>
            </a:r>
            <a:r>
              <a:rPr lang="cs-CZ"/>
              <a:t> – minimální počet vzorků, nutné v uzlu, než bude rozdělen</a:t>
            </a:r>
          </a:p>
          <a:p>
            <a:pPr lvl="1"/>
            <a:r>
              <a:rPr lang="cs-CZ" sz="2000"/>
              <a:t>Nejlepší parametry</a:t>
            </a:r>
          </a:p>
          <a:p>
            <a:pPr lvl="1"/>
            <a:r>
              <a:rPr lang="cs-CZ" sz="2000"/>
              <a:t>Výkon modelu: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Obrázek 1">
            <a:extLst>
              <a:ext uri="{FF2B5EF4-FFF2-40B4-BE49-F238E27FC236}">
                <a16:creationId xmlns:a16="http://schemas.microsoft.com/office/drawing/2014/main" id="{CC5F18EA-65AC-760E-92CC-BB27574B0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619" y="4149003"/>
            <a:ext cx="7353947" cy="40185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05D6EF3-936F-F1D8-D22D-3DAA84AE5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653" y="4547237"/>
            <a:ext cx="4763309" cy="189411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5685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573BED1-50F2-BD8A-00EA-BB8E9424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/>
              <a:t>Modelování – </a:t>
            </a:r>
            <a:r>
              <a:rPr lang="cs-CZ" err="1"/>
              <a:t>Supervised</a:t>
            </a:r>
            <a:r>
              <a:rPr lang="cs-CZ"/>
              <a:t> learning </a:t>
            </a:r>
            <a:r>
              <a:rPr lang="cs-CZ" err="1"/>
              <a:t>models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B835AC-5BB4-0FF7-352A-1AE5F794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49936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2000" err="1"/>
              <a:t>Random</a:t>
            </a:r>
            <a:r>
              <a:rPr lang="cs-CZ" sz="2000"/>
              <a:t> </a:t>
            </a:r>
            <a:r>
              <a:rPr lang="cs-CZ" sz="2000" err="1"/>
              <a:t>Forest</a:t>
            </a:r>
            <a:r>
              <a:rPr lang="cs-CZ" sz="2000"/>
              <a:t>:</a:t>
            </a:r>
          </a:p>
          <a:p>
            <a:pPr lvl="1"/>
            <a:r>
              <a:rPr lang="cs-CZ" sz="2000"/>
              <a:t>Parametry </a:t>
            </a:r>
          </a:p>
          <a:p>
            <a:pPr lvl="2"/>
            <a:r>
              <a:rPr lang="cs-CZ" err="1"/>
              <a:t>max_depth</a:t>
            </a:r>
            <a:r>
              <a:rPr lang="cs-CZ"/>
              <a:t> – maximální hloubka každého stromů v modelu</a:t>
            </a:r>
          </a:p>
          <a:p>
            <a:pPr lvl="2"/>
            <a:r>
              <a:rPr lang="cs-CZ" err="1"/>
              <a:t>min_samples_split</a:t>
            </a:r>
            <a:r>
              <a:rPr lang="cs-CZ"/>
              <a:t> – minimální počet </a:t>
            </a:r>
            <a:r>
              <a:rPr lang="cs-CZ" err="1"/>
              <a:t>počet</a:t>
            </a:r>
            <a:r>
              <a:rPr lang="cs-CZ"/>
              <a:t> vzorků</a:t>
            </a:r>
          </a:p>
          <a:p>
            <a:pPr lvl="2"/>
            <a:r>
              <a:rPr lang="cs-CZ" err="1"/>
              <a:t>n_estimators</a:t>
            </a:r>
            <a:r>
              <a:rPr lang="cs-CZ"/>
              <a:t> – počet stromů v modelu</a:t>
            </a:r>
          </a:p>
          <a:p>
            <a:pPr lvl="1"/>
            <a:r>
              <a:rPr lang="cs-CZ" sz="2000"/>
              <a:t>Nejlepší parametry</a:t>
            </a:r>
          </a:p>
          <a:p>
            <a:pPr lvl="1"/>
            <a:r>
              <a:rPr lang="cs-CZ" sz="2000"/>
              <a:t>Výkon modelu: </a:t>
            </a:r>
          </a:p>
          <a:p>
            <a:endParaRPr lang="cs-CZ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>
            <a:extLst>
              <a:ext uri="{FF2B5EF4-FFF2-40B4-BE49-F238E27FC236}">
                <a16:creationId xmlns:a16="http://schemas.microsoft.com/office/drawing/2014/main" id="{9B4582D8-C284-BD9F-BBD0-117EE01A5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078" y="4364609"/>
            <a:ext cx="7662149" cy="285349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22D40DCB-D7C8-7E26-0594-EE4EE41D1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744" y="4716224"/>
            <a:ext cx="4335408" cy="1702823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3152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6E77E3-F309-60E4-C41C-4326F7333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4E2FE7-1FCF-1E12-DD58-EEDE5454E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FEF95-8E15-84AB-CCFE-A72983CA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0725DA-C981-D494-375B-38F5CF753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1F5D9F-AD76-D29E-82B6-F98B37460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24655E-0833-5F1A-90BF-E800D71F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5250D6B-195B-98E3-4050-B9EE0252F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9F8B81A-2D20-5B5F-A702-E0F47FC3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/>
              <a:t>Modelování – </a:t>
            </a:r>
            <a:r>
              <a:rPr lang="cs-CZ" err="1"/>
              <a:t>Supervised</a:t>
            </a:r>
            <a:r>
              <a:rPr lang="cs-CZ"/>
              <a:t> learning </a:t>
            </a:r>
            <a:r>
              <a:rPr lang="cs-CZ" err="1"/>
              <a:t>models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8AEB89-CE16-1745-5CAC-7F60335EC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210562"/>
            <a:ext cx="9941319" cy="3124658"/>
          </a:xfrm>
        </p:spPr>
        <p:txBody>
          <a:bodyPr anchor="ctr">
            <a:normAutofit/>
          </a:bodyPr>
          <a:lstStyle/>
          <a:p>
            <a:pPr lvl="1"/>
            <a:endParaRPr lang="cs-CZ" sz="2200"/>
          </a:p>
          <a:p>
            <a:pPr lvl="1"/>
            <a:endParaRPr lang="cs-CZ" sz="2200"/>
          </a:p>
          <a:p>
            <a:pPr marL="0" indent="0">
              <a:buNone/>
            </a:pPr>
            <a:endParaRPr lang="cs-CZ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FF9272-7528-5CC3-46EA-A8F011A7D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5B6F7A8C-B3F6-634E-A49A-22C1A81348DD}"/>
              </a:ext>
            </a:extLst>
          </p:cNvPr>
          <p:cNvSpPr txBox="1">
            <a:spLocks/>
          </p:cNvSpPr>
          <p:nvPr/>
        </p:nvSpPr>
        <p:spPr>
          <a:xfrm>
            <a:off x="838200" y="2769511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err="1"/>
              <a:t>Decision</a:t>
            </a:r>
            <a:r>
              <a:rPr lang="cs-CZ"/>
              <a:t> </a:t>
            </a:r>
            <a:r>
              <a:rPr lang="cs-CZ" err="1"/>
              <a:t>Tree</a:t>
            </a:r>
            <a:r>
              <a:rPr lang="cs-CZ"/>
              <a:t>:</a:t>
            </a:r>
          </a:p>
          <a:p>
            <a:endParaRPr lang="cs-CZ"/>
          </a:p>
          <a:p>
            <a:endParaRPr lang="cs-CZ"/>
          </a:p>
          <a:p>
            <a:endParaRPr lang="cs-CZ"/>
          </a:p>
          <a:p>
            <a:pPr marL="0" indent="0">
              <a:buNone/>
            </a:pPr>
            <a:endParaRPr lang="cs-CZ"/>
          </a:p>
          <a:p>
            <a:endParaRPr lang="cs-CZ" sz="800"/>
          </a:p>
          <a:p>
            <a:r>
              <a:rPr lang="cs-CZ"/>
              <a:t>AUC skóre:</a:t>
            </a:r>
          </a:p>
        </p:txBody>
      </p:sp>
      <p:sp>
        <p:nvSpPr>
          <p:cNvPr id="5" name="Zástupný obsah 3">
            <a:extLst>
              <a:ext uri="{FF2B5EF4-FFF2-40B4-BE49-F238E27FC236}">
                <a16:creationId xmlns:a16="http://schemas.microsoft.com/office/drawing/2014/main" id="{5F898929-A582-2345-61E0-253D617E084A}"/>
              </a:ext>
            </a:extLst>
          </p:cNvPr>
          <p:cNvSpPr txBox="1">
            <a:spLocks/>
          </p:cNvSpPr>
          <p:nvPr/>
        </p:nvSpPr>
        <p:spPr>
          <a:xfrm>
            <a:off x="6172200" y="2759688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err="1"/>
              <a:t>Random</a:t>
            </a:r>
            <a:r>
              <a:rPr lang="cs-CZ"/>
              <a:t> </a:t>
            </a:r>
            <a:r>
              <a:rPr lang="cs-CZ" err="1"/>
              <a:t>Forest</a:t>
            </a:r>
            <a:endParaRPr lang="cs-CZ"/>
          </a:p>
          <a:p>
            <a:endParaRPr lang="cs-CZ"/>
          </a:p>
          <a:p>
            <a:endParaRPr lang="cs-CZ"/>
          </a:p>
          <a:p>
            <a:endParaRPr lang="cs-CZ"/>
          </a:p>
          <a:p>
            <a:endParaRPr lang="cs-CZ"/>
          </a:p>
          <a:p>
            <a:endParaRPr lang="cs-CZ" sz="1000"/>
          </a:p>
          <a:p>
            <a:r>
              <a:rPr lang="cs-CZ"/>
              <a:t>AUC skóre: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E151181-EF15-4511-0D6F-F2C6267A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319010"/>
            <a:ext cx="5126674" cy="203860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FCB351B-1003-7E5C-98F2-0B5443A8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309187"/>
            <a:ext cx="4952793" cy="1945314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9D3AB60-FD44-C6F9-E22F-27EDADF93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842" y="6008327"/>
            <a:ext cx="4664905" cy="321236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D6E12282-E260-6BFF-A326-49A0FC517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31" y="6017494"/>
            <a:ext cx="4952793" cy="3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1966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c5613e2-02bf-4b1d-87b5-e07221fe02f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990D0E4C3B9DE4FAAE9F6F1050EEA1B" ma:contentTypeVersion="13" ma:contentTypeDescription="Vytvoří nový dokument" ma:contentTypeScope="" ma:versionID="1b9b53ae6c497d3f48d83eedb96364ca">
  <xsd:schema xmlns:xsd="http://www.w3.org/2001/XMLSchema" xmlns:xs="http://www.w3.org/2001/XMLSchema" xmlns:p="http://schemas.microsoft.com/office/2006/metadata/properties" xmlns:ns3="dc5613e2-02bf-4b1d-87b5-e07221fe02fa" xmlns:ns4="a916ad08-e22a-455e-a058-8558556109e8" targetNamespace="http://schemas.microsoft.com/office/2006/metadata/properties" ma:root="true" ma:fieldsID="743646966e3002d8f08f4e989079c048" ns3:_="" ns4:_="">
    <xsd:import namespace="dc5613e2-02bf-4b1d-87b5-e07221fe02fa"/>
    <xsd:import namespace="a916ad08-e22a-455e-a058-8558556109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5613e2-02bf-4b1d-87b5-e07221fe02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6ad08-e22a-455e-a058-8558556109e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C8538D-D341-44EB-9958-69C7101A6416}">
  <ds:schemaRefs>
    <ds:schemaRef ds:uri="a916ad08-e22a-455e-a058-8558556109e8"/>
    <ds:schemaRef ds:uri="dc5613e2-02bf-4b1d-87b5-e07221fe02f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7D958DE-8EAC-463C-9EE7-1B1B752340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BD0B17-D44C-47A4-B68B-C5AF5D00A78E}">
  <ds:schemaRefs>
    <ds:schemaRef ds:uri="a916ad08-e22a-455e-a058-8558556109e8"/>
    <ds:schemaRef ds:uri="dc5613e2-02bf-4b1d-87b5-e07221fe02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Motiv Office</vt:lpstr>
      <vt:lpstr>Diabetes</vt:lpstr>
      <vt:lpstr>Úvod</vt:lpstr>
      <vt:lpstr>Dataset</vt:lpstr>
      <vt:lpstr>Dataset </vt:lpstr>
      <vt:lpstr>Předzpracování dat</vt:lpstr>
      <vt:lpstr>Modelování</vt:lpstr>
      <vt:lpstr>Modelování – Supervised learning models</vt:lpstr>
      <vt:lpstr>Modelování – Supervised learning models</vt:lpstr>
      <vt:lpstr>Modelování – Supervised learning models</vt:lpstr>
      <vt:lpstr>Modelování – Supervised learning models</vt:lpstr>
      <vt:lpstr>Modelování – Unsupervised learning models</vt:lpstr>
      <vt:lpstr>Modelování – Unsupervised learning models</vt:lpstr>
      <vt:lpstr>Modelování – Unsupervised learning models</vt:lpstr>
      <vt:lpstr>Modelování – Unsupervised learning models</vt:lpstr>
      <vt:lpstr>Evaluace modelu – Supervised Learning</vt:lpstr>
      <vt:lpstr>Evaluace modelu – Unsupervised Learning</vt:lpstr>
      <vt:lpstr>Evaluace modelu – Unsupervised Learning</vt:lpstr>
      <vt:lpstr>Interpretace</vt:lpstr>
      <vt:lpstr>Interpretace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Deutsch</dc:creator>
  <cp:revision>1</cp:revision>
  <dcterms:created xsi:type="dcterms:W3CDTF">2024-11-30T14:12:55Z</dcterms:created>
  <dcterms:modified xsi:type="dcterms:W3CDTF">2024-12-11T06:38:05Z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0x0101002990D0E4C3B9DE4FAAE9F6F1050EEA1B</vt:lpwstr>
  </property>
</Properties>
</file>