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912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1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Fantasy football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9" name="Fantasy-Footb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184"/>
            <a:ext cx="13004801" cy="777578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9049" y="7276677"/>
            <a:ext cx="12966701" cy="2659380"/>
          </a:xfrm>
          <a:prstGeom prst="rect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080000" y="7437967"/>
            <a:ext cx="3220822" cy="233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r>
              <a:t>CIS 22C</a:t>
            </a:r>
          </a:p>
          <a:p>
            <a:pPr>
              <a:defRPr sz="3200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r>
              <a:t>Spring 2016</a:t>
            </a:r>
          </a:p>
          <a:p>
            <a:pPr>
              <a:defRPr sz="3200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r>
              <a:t>Team 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run the program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q&amp;A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ctrTitle"/>
          </p:nvPr>
        </p:nvSpPr>
        <p:spPr>
          <a:xfrm>
            <a:off x="8229600" y="793206"/>
            <a:ext cx="4434351" cy="825589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Team Member</a:t>
            </a:r>
          </a:p>
          <a:p>
            <a:pPr>
              <a:defRPr sz="6000"/>
            </a:pPr>
            <a:endParaRPr/>
          </a:p>
          <a:p>
            <a:pPr>
              <a:defRPr sz="6000"/>
            </a:pPr>
            <a:endParaRPr/>
          </a:p>
          <a:p>
            <a:pPr>
              <a:defRPr sz="6000"/>
            </a:pPr>
            <a:endParaRPr/>
          </a:p>
          <a:p>
            <a:pPr algn="ctr">
              <a:defRPr sz="6000"/>
            </a:pPr>
            <a:r>
              <a:t>Kevin Nguyen</a:t>
            </a:r>
          </a:p>
          <a:p>
            <a:pPr algn="ctr">
              <a:defRPr sz="6000"/>
            </a:pPr>
            <a:r>
              <a:t>ka u ieong</a:t>
            </a:r>
          </a:p>
          <a:p>
            <a:pPr algn="ctr">
              <a:defRPr sz="6000"/>
            </a:pPr>
            <a:r>
              <a:t>bret farley</a:t>
            </a:r>
          </a:p>
          <a:p>
            <a:pPr algn="ctr">
              <a:defRPr sz="6000"/>
            </a:pPr>
            <a:r>
              <a:t>minting ye</a:t>
            </a:r>
          </a:p>
          <a:p>
            <a:pPr algn="ctr">
              <a:lnSpc>
                <a:spcPct val="100000"/>
              </a:lnSpc>
              <a:defRPr sz="24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ubTitle" sz="quarter" idx="1"/>
          </p:nvPr>
        </p:nvSpPr>
        <p:spPr>
          <a:xfrm>
            <a:off x="-541867" y="2015066"/>
            <a:ext cx="12192001" cy="18034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5" name="fantasyfootballbabyblue_fullpic.png"/>
          <p:cNvPicPr>
            <a:picLocks noChangeAspect="1"/>
          </p:cNvPicPr>
          <p:nvPr/>
        </p:nvPicPr>
        <p:blipFill>
          <a:blip r:embed="rId2">
            <a:extLst/>
          </a:blip>
          <a:srcRect l="21485" t="2114" r="20428"/>
          <a:stretch>
            <a:fillRect/>
          </a:stretch>
        </p:blipFill>
        <p:spPr>
          <a:xfrm>
            <a:off x="132" y="-44459"/>
            <a:ext cx="8030759" cy="9842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Why this topic?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80" name="08302012_fantasy_football_money_artic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6421" y="5345887"/>
            <a:ext cx="7621446" cy="4287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how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9530" y="21531"/>
            <a:ext cx="7615228" cy="5330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fantasy_football.jpg"/>
          <p:cNvPicPr>
            <a:picLocks noChangeAspect="1"/>
          </p:cNvPicPr>
          <p:nvPr/>
        </p:nvPicPr>
        <p:blipFill>
          <a:blip r:embed="rId2">
            <a:alphaModFix amt="18061"/>
            <a:extLst/>
          </a:blip>
          <a:stretch>
            <a:fillRect/>
          </a:stretch>
        </p:blipFill>
        <p:spPr>
          <a:xfrm>
            <a:off x="46746" y="35059"/>
            <a:ext cx="12911308" cy="9683482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</p:pic>
      <p:sp>
        <p:nvSpPr>
          <p:cNvPr id="184" name="Shape 1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 brief introduction of the program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Add new data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Delete data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Find data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List hash sequence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List sorted data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Print indented tree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Print efficiency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Team choice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 structure diagram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1" name="data structure.0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structure chart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key design efficiencies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Load Factor</a:t>
            </a:r>
          </a:p>
          <a:p>
            <a:r>
              <a:t>Longest Linked List</a:t>
            </a:r>
          </a:p>
          <a:p>
            <a:r>
              <a:t>Average number of nodes in lined lists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Hash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HashTable::hash(std::string key)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int index = 0;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int sum = 0;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for(unsigned i = 0; i &lt; key.length(); i++)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sum += (int) key[i]; //summing the ASCII values for each character in the string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index = sum % TABLE_SIZE; //dividing the summed ASCII values by 35 &amp;&amp; storing remainder as my index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index;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Collision solution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Solve collisions using lined list resolution</a:t>
            </a:r>
          </a:p>
          <a:p>
            <a:r>
              <a:t>The lined list data is sorted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New_Template7</vt:lpstr>
      <vt:lpstr>PowerPoint Presentation</vt:lpstr>
      <vt:lpstr>Team Member    Kevin Nguyen ka u ieong bret farley minting ye </vt:lpstr>
      <vt:lpstr>Why this topic?</vt:lpstr>
      <vt:lpstr>A brief introduction of the program</vt:lpstr>
      <vt:lpstr>data structure diagram</vt:lpstr>
      <vt:lpstr>structure chart</vt:lpstr>
      <vt:lpstr>key design efficiencies</vt:lpstr>
      <vt:lpstr>Hash</vt:lpstr>
      <vt:lpstr>Collision solution</vt:lpstr>
      <vt:lpstr>run the program</vt:lpstr>
      <vt:lpstr>q&amp;A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Ye Minting</cp:lastModifiedBy>
  <cp:revision>1</cp:revision>
  <dcterms:modified xsi:type="dcterms:W3CDTF">2016-06-14T06:06:04Z</dcterms:modified>
</cp:coreProperties>
</file>