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96" y="-4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8555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USA14%, Canada19%)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6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AVL statistics: Average height for around 50 objects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table size is the number of chains, not the maximum number of dictionary entries.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the current number of dictionary entries n exceeds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tableSize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. (the load factor is the average length of each linked chain.)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downside: the storage overhead of the pointers 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he lined chain. (If the data entries in the dictionary are small, the pointers add a significant overhead in storage, and you many want to consider a simpler collision-resolution scheme. On the other hand, if the entries are large, the addition of a pointer is insignificant, so separate chaining is a good choice.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9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buckets/separate chaining: the most time-efficient collision-resolution scheme.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(each location of the hash table contains a pointer to a linked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Fantasy football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9" name="Fantasy-Footb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75"/>
            <a:ext cx="13004801" cy="777578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9049" y="7276677"/>
            <a:ext cx="12966701" cy="2659380"/>
          </a:xfrm>
          <a:prstGeom prst="rect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  <a:p>
            <a:pPr lvl="1" algn="r">
              <a:lnSpc>
                <a:spcPct val="80000"/>
              </a:lnSpc>
              <a:spcBef>
                <a:spcPts val="0"/>
              </a:spcBef>
              <a:defRPr sz="3200" cap="all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080000" y="7437967"/>
            <a:ext cx="3220822" cy="233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CIS 22C</a:t>
            </a:r>
          </a:p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Spring 2016</a:t>
            </a:r>
          </a:p>
          <a:p>
            <a:pPr>
              <a:defRPr sz="3200">
                <a:solidFill>
                  <a:srgbClr val="FFFFFF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pPr>
            <a:r>
              <a:t>Team 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Collision solution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Solve collisions using lined list </a:t>
            </a:r>
            <a:r>
              <a:rPr dirty="0" smtClean="0"/>
              <a:t>resolution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most time-efficient collision-resolution scheme</a:t>
            </a:r>
            <a:endParaRPr dirty="0"/>
          </a:p>
          <a:p>
            <a:r>
              <a:rPr dirty="0"/>
              <a:t>The lined list data is sorted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run the program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q&amp;A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ctrTitle"/>
          </p:nvPr>
        </p:nvSpPr>
        <p:spPr>
          <a:xfrm>
            <a:off x="8229600" y="793206"/>
            <a:ext cx="4434351" cy="825589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Team Member</a:t>
            </a:r>
          </a:p>
          <a:p>
            <a:pPr>
              <a:defRPr sz="6000"/>
            </a:pPr>
            <a:endParaRPr/>
          </a:p>
          <a:p>
            <a:pPr>
              <a:defRPr sz="6000"/>
            </a:pPr>
            <a:endParaRPr/>
          </a:p>
          <a:p>
            <a:pPr>
              <a:defRPr sz="6000"/>
            </a:pPr>
            <a:endParaRPr/>
          </a:p>
          <a:p>
            <a:pPr algn="ctr">
              <a:defRPr sz="6000"/>
            </a:pPr>
            <a:r>
              <a:t>Kevin Nguyen</a:t>
            </a:r>
          </a:p>
          <a:p>
            <a:pPr algn="ctr">
              <a:defRPr sz="6000"/>
            </a:pPr>
            <a:r>
              <a:t>ka u ieong</a:t>
            </a:r>
          </a:p>
          <a:p>
            <a:pPr algn="ctr">
              <a:defRPr sz="6000"/>
            </a:pPr>
            <a:r>
              <a:t>bret farley</a:t>
            </a:r>
          </a:p>
          <a:p>
            <a:pPr algn="ctr">
              <a:defRPr sz="6000"/>
            </a:pPr>
            <a:r>
              <a:t>minting ye</a:t>
            </a:r>
          </a:p>
          <a:p>
            <a:pPr algn="ctr">
              <a:lnSpc>
                <a:spcPct val="100000"/>
              </a:lnSpc>
              <a:defRPr sz="24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ubTitle" sz="quarter" idx="1"/>
          </p:nvPr>
        </p:nvSpPr>
        <p:spPr>
          <a:xfrm>
            <a:off x="-541867" y="2015066"/>
            <a:ext cx="12192001" cy="18034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5" name="fantasyfootballbabyblue_fullpic.png"/>
          <p:cNvPicPr>
            <a:picLocks noChangeAspect="1"/>
          </p:cNvPicPr>
          <p:nvPr/>
        </p:nvPicPr>
        <p:blipFill>
          <a:blip r:embed="rId2">
            <a:extLst/>
          </a:blip>
          <a:srcRect l="21485" t="2114" r="20428"/>
          <a:stretch>
            <a:fillRect/>
          </a:stretch>
        </p:blipFill>
        <p:spPr>
          <a:xfrm>
            <a:off x="132" y="-44459"/>
            <a:ext cx="8030759" cy="9842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Why this topic?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4960021" cy="61087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2015, there are 56.8 million people playing fantasy sports in the USA and </a:t>
            </a:r>
            <a:r>
              <a:rPr lang="en-US" dirty="0" smtClean="0"/>
              <a:t>Canada.</a:t>
            </a:r>
          </a:p>
          <a:p>
            <a:r>
              <a:rPr lang="en-US" dirty="0" smtClean="0"/>
              <a:t>The </a:t>
            </a:r>
            <a:r>
              <a:rPr lang="en-US" dirty="0"/>
              <a:t>$70 Billion Fantasy Football Market</a:t>
            </a:r>
          </a:p>
          <a:p>
            <a:pPr marL="0" marR="45720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180" name="08302012_fantasy_football_money_articl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6421" y="5345887"/>
            <a:ext cx="7621446" cy="4287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how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9530" y="21531"/>
            <a:ext cx="7615228" cy="5330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Team assignments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 coordinator/Documentation: Kevin</a:t>
            </a:r>
          </a:p>
          <a:p>
            <a:r>
              <a:rPr lang="en-US" dirty="0" smtClean="0"/>
              <a:t>BST/Data Record: Bret</a:t>
            </a:r>
          </a:p>
          <a:p>
            <a:r>
              <a:rPr lang="en-US" dirty="0" smtClean="0"/>
              <a:t>Hashed Table/Documentation: Minting</a:t>
            </a:r>
          </a:p>
          <a:p>
            <a:r>
              <a:rPr lang="en-US" dirty="0" smtClean="0"/>
              <a:t>File IO: Johnny</a:t>
            </a:r>
          </a:p>
          <a:p>
            <a:r>
              <a:rPr lang="en-US" dirty="0" smtClean="0"/>
              <a:t>Testing/Presentation: All members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fantasy_football.jpg"/>
          <p:cNvPicPr>
            <a:picLocks noChangeAspect="1"/>
          </p:cNvPicPr>
          <p:nvPr/>
        </p:nvPicPr>
        <p:blipFill>
          <a:blip r:embed="rId2">
            <a:alphaModFix amt="18061"/>
            <a:extLst/>
          </a:blip>
          <a:stretch>
            <a:fillRect/>
          </a:stretch>
        </p:blipFill>
        <p:spPr>
          <a:xfrm>
            <a:off x="46746" y="35059"/>
            <a:ext cx="12911308" cy="9683482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</p:pic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 brief introduction of the program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600"/>
              </a:spcBef>
              <a:defRPr sz="2320"/>
            </a:pPr>
            <a:r>
              <a:t>Add new data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Delete data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Find data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List hash sequence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List sorted data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Print indented tree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Print efficiency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Team choice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Save</a:t>
            </a:r>
          </a:p>
          <a:p>
            <a:pPr marL="257809" indent="-257809" defTabSz="338835">
              <a:spcBef>
                <a:spcPts val="1600"/>
              </a:spcBef>
              <a:defRPr sz="2320"/>
            </a:pPr>
            <a:r>
              <a:t>Exit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structure diagram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5" name="data structure.0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structure chart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0" name="flowchart_team4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key design efficiencies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Load </a:t>
            </a:r>
            <a:r>
              <a:rPr dirty="0" smtClean="0"/>
              <a:t>Factor</a:t>
            </a:r>
            <a:r>
              <a:rPr lang="en-US" dirty="0" smtClean="0"/>
              <a:t>/ </a:t>
            </a:r>
            <a:r>
              <a:rPr lang="en-US" dirty="0"/>
              <a:t>Average number of nodes in lined </a:t>
            </a:r>
            <a:r>
              <a:rPr lang="en-US" dirty="0" smtClean="0"/>
              <a:t>lists</a:t>
            </a:r>
            <a:r>
              <a:rPr dirty="0" smtClean="0"/>
              <a:t>: 1.7</a:t>
            </a:r>
            <a:r>
              <a:rPr lang="en-US" dirty="0" smtClean="0"/>
              <a:t>24</a:t>
            </a:r>
            <a:endParaRPr dirty="0"/>
          </a:p>
          <a:p>
            <a:r>
              <a:rPr dirty="0"/>
              <a:t>Longest Linked List: </a:t>
            </a:r>
            <a:r>
              <a:rPr dirty="0" smtClean="0"/>
              <a:t>5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and fast to compute</a:t>
            </a:r>
          </a:p>
          <a:p>
            <a:r>
              <a:rPr lang="en-US" dirty="0"/>
              <a:t>P</a:t>
            </a:r>
            <a:r>
              <a:rPr lang="en-US" dirty="0" smtClean="0"/>
              <a:t>lace </a:t>
            </a:r>
            <a:r>
              <a:rPr lang="en-US" dirty="0"/>
              <a:t>entries evenly throughout the hash table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Fantasy football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Hash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 HashTable::hash(std::string key)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int index = 0;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int sum = 0;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for(unsigned i = 0; i &lt; key.length(); i++)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sum += (int) key[i]; //summing the ASCII values for each character in the string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index = sum % TABLE_SIZE; //dividing the summed ASCII values by 35 &amp;&amp; storing remainder as my index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return index;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2136">
                <a:solidFill>
                  <a:srgbClr val="5BD1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451</Words>
  <Application>Microsoft Macintosh PowerPoint</Application>
  <PresentationFormat>Custom</PresentationFormat>
  <Paragraphs>87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New_Template7</vt:lpstr>
      <vt:lpstr>PowerPoint Presentation</vt:lpstr>
      <vt:lpstr>Team Member    Kevin Nguyen ka u ieong bret farley minting ye </vt:lpstr>
      <vt:lpstr>Why this topic?</vt:lpstr>
      <vt:lpstr>Team assignments</vt:lpstr>
      <vt:lpstr>A brief introduction of the program</vt:lpstr>
      <vt:lpstr>data structure diagram</vt:lpstr>
      <vt:lpstr>structure chart</vt:lpstr>
      <vt:lpstr>key design efficiencies</vt:lpstr>
      <vt:lpstr>Hash</vt:lpstr>
      <vt:lpstr>Collision solution</vt:lpstr>
      <vt:lpstr>run the program</vt:lpstr>
      <vt:lpstr>PowerPoint Presentation</vt:lpstr>
      <vt:lpstr>q&amp;A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Ye Minting</cp:lastModifiedBy>
  <cp:revision>4</cp:revision>
  <dcterms:modified xsi:type="dcterms:W3CDTF">2016-06-16T19:09:58Z</dcterms:modified>
</cp:coreProperties>
</file>