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2" r:id="rId6"/>
    <p:sldId id="258" r:id="rId7"/>
    <p:sldId id="270" r:id="rId8"/>
    <p:sldId id="268" r:id="rId9"/>
    <p:sldId id="277" r:id="rId10"/>
    <p:sldId id="274" r:id="rId11"/>
    <p:sldId id="271" r:id="rId12"/>
    <p:sldId id="279" r:id="rId13"/>
    <p:sldId id="281" r:id="rId14"/>
    <p:sldId id="26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84" d="100"/>
          <a:sy n="84" d="100"/>
        </p:scale>
        <p:origin x="95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43ECCE-F9F8-426F-A00F-61299DDE8A5F}" type="doc">
      <dgm:prSet loTypeId="urn:microsoft.com/office/officeart/2005/8/layout/hProcess11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0A58CC4-DABD-460E-817A-971E0AB6212C}">
      <dgm:prSet phldrT="[Text]"/>
      <dgm:spPr/>
      <dgm:t>
        <a:bodyPr/>
        <a:lstStyle/>
        <a:p>
          <a:r>
            <a:rPr lang="en-US" b="1" smtClean="0">
              <a:solidFill>
                <a:schemeClr val="bg1"/>
              </a:solidFill>
            </a:rPr>
            <a:t>Tuần 1</a:t>
          </a:r>
          <a:endParaRPr lang="en-US" b="1">
            <a:solidFill>
              <a:schemeClr val="bg1"/>
            </a:solidFill>
          </a:endParaRPr>
        </a:p>
      </dgm:t>
    </dgm:pt>
    <dgm:pt modelId="{E63110D1-575A-4221-ACDF-0AB11E342302}" type="parTrans" cxnId="{9494E84F-616F-4FEC-B345-67BF6CDF9A1D}">
      <dgm:prSet/>
      <dgm:spPr/>
      <dgm:t>
        <a:bodyPr/>
        <a:lstStyle/>
        <a:p>
          <a:endParaRPr lang="en-US"/>
        </a:p>
      </dgm:t>
    </dgm:pt>
    <dgm:pt modelId="{DCBCD5F2-0904-4C7C-9462-6C4B47C8B44D}" type="sibTrans" cxnId="{9494E84F-616F-4FEC-B345-67BF6CDF9A1D}">
      <dgm:prSet/>
      <dgm:spPr/>
      <dgm:t>
        <a:bodyPr/>
        <a:lstStyle/>
        <a:p>
          <a:endParaRPr lang="en-US"/>
        </a:p>
      </dgm:t>
    </dgm:pt>
    <dgm:pt modelId="{A3EF0DB0-A5C2-4DC8-A82C-98831DB21EDD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Tạo header</a:t>
          </a:r>
          <a:endParaRPr lang="en-US">
            <a:solidFill>
              <a:schemeClr val="bg1"/>
            </a:solidFill>
          </a:endParaRPr>
        </a:p>
      </dgm:t>
    </dgm:pt>
    <dgm:pt modelId="{BED16946-23FD-4CB7-8163-F78C275DD7D1}" type="parTrans" cxnId="{9C09CE48-EA14-4A87-8672-158FA9FA3960}">
      <dgm:prSet/>
      <dgm:spPr/>
      <dgm:t>
        <a:bodyPr/>
        <a:lstStyle/>
        <a:p>
          <a:endParaRPr lang="en-US"/>
        </a:p>
      </dgm:t>
    </dgm:pt>
    <dgm:pt modelId="{E261CE1E-6E3C-40AE-ADB5-E9480CCF4ADF}" type="sibTrans" cxnId="{9C09CE48-EA14-4A87-8672-158FA9FA3960}">
      <dgm:prSet/>
      <dgm:spPr/>
      <dgm:t>
        <a:bodyPr/>
        <a:lstStyle/>
        <a:p>
          <a:endParaRPr lang="en-US"/>
        </a:p>
      </dgm:t>
    </dgm:pt>
    <dgm:pt modelId="{B58E4966-5651-4AD6-9F96-A6E6E59EFC74}">
      <dgm:prSet phldrT="[Text]"/>
      <dgm:spPr/>
      <dgm:t>
        <a:bodyPr/>
        <a:lstStyle/>
        <a:p>
          <a:r>
            <a:rPr lang="en-US" b="1" smtClean="0">
              <a:solidFill>
                <a:schemeClr val="bg1"/>
              </a:solidFill>
            </a:rPr>
            <a:t>Tuần 2</a:t>
          </a:r>
          <a:endParaRPr lang="en-US" b="1">
            <a:solidFill>
              <a:schemeClr val="bg1"/>
            </a:solidFill>
          </a:endParaRPr>
        </a:p>
      </dgm:t>
    </dgm:pt>
    <dgm:pt modelId="{136BDBA2-D2AD-419E-B83C-62CA31D92C0F}" type="parTrans" cxnId="{E3DA491D-C81C-415D-B798-ECD5ABFC58BE}">
      <dgm:prSet/>
      <dgm:spPr/>
      <dgm:t>
        <a:bodyPr/>
        <a:lstStyle/>
        <a:p>
          <a:endParaRPr lang="en-US"/>
        </a:p>
      </dgm:t>
    </dgm:pt>
    <dgm:pt modelId="{59D5711F-E060-4E6C-A70E-B96CC34CD31C}" type="sibTrans" cxnId="{E3DA491D-C81C-415D-B798-ECD5ABFC58BE}">
      <dgm:prSet/>
      <dgm:spPr/>
      <dgm:t>
        <a:bodyPr/>
        <a:lstStyle/>
        <a:p>
          <a:endParaRPr lang="en-US"/>
        </a:p>
      </dgm:t>
    </dgm:pt>
    <dgm:pt modelId="{F3F13C4D-1432-4172-A70A-BABB477F153A}">
      <dgm:prSet phldrT="[Text]"/>
      <dgm:spPr/>
      <dgm:t>
        <a:bodyPr/>
        <a:lstStyle/>
        <a:p>
          <a:r>
            <a:rPr lang="en-US" b="1" smtClean="0">
              <a:solidFill>
                <a:schemeClr val="bg1"/>
              </a:solidFill>
            </a:rPr>
            <a:t>Tuần 3</a:t>
          </a:r>
          <a:endParaRPr lang="en-US" b="1">
            <a:solidFill>
              <a:schemeClr val="bg1"/>
            </a:solidFill>
          </a:endParaRPr>
        </a:p>
      </dgm:t>
    </dgm:pt>
    <dgm:pt modelId="{19150E2E-E0BD-4896-9646-51A229FCA9C9}" type="parTrans" cxnId="{8F54C03B-91BF-4173-8D14-CE065344A58E}">
      <dgm:prSet/>
      <dgm:spPr/>
      <dgm:t>
        <a:bodyPr/>
        <a:lstStyle/>
        <a:p>
          <a:endParaRPr lang="en-US"/>
        </a:p>
      </dgm:t>
    </dgm:pt>
    <dgm:pt modelId="{8E0FFDD6-4441-4418-A237-C4262353D41F}" type="sibTrans" cxnId="{8F54C03B-91BF-4173-8D14-CE065344A58E}">
      <dgm:prSet/>
      <dgm:spPr/>
      <dgm:t>
        <a:bodyPr/>
        <a:lstStyle/>
        <a:p>
          <a:endParaRPr lang="en-US"/>
        </a:p>
      </dgm:t>
    </dgm:pt>
    <dgm:pt modelId="{120A0AEC-84C2-4D6A-A1CC-624527E63CED}">
      <dgm:prSet phldrT="[Text]"/>
      <dgm:spPr/>
      <dgm:t>
        <a:bodyPr/>
        <a:lstStyle/>
        <a:p>
          <a:r>
            <a:rPr lang="en-US" b="1" smtClean="0">
              <a:solidFill>
                <a:schemeClr val="bg1"/>
              </a:solidFill>
            </a:rPr>
            <a:t>Tuần 4</a:t>
          </a:r>
          <a:endParaRPr lang="en-US" b="1">
            <a:solidFill>
              <a:schemeClr val="bg1"/>
            </a:solidFill>
          </a:endParaRPr>
        </a:p>
      </dgm:t>
    </dgm:pt>
    <dgm:pt modelId="{0C7235D2-F9B5-49C5-A59A-B77DC6C96667}" type="parTrans" cxnId="{3DE30CE2-5EDC-43B5-8C50-D62ED948E051}">
      <dgm:prSet/>
      <dgm:spPr/>
      <dgm:t>
        <a:bodyPr/>
        <a:lstStyle/>
        <a:p>
          <a:endParaRPr lang="en-US"/>
        </a:p>
      </dgm:t>
    </dgm:pt>
    <dgm:pt modelId="{674E1D6D-13FD-471F-9337-94D82D97FEF3}" type="sibTrans" cxnId="{3DE30CE2-5EDC-43B5-8C50-D62ED948E051}">
      <dgm:prSet/>
      <dgm:spPr/>
      <dgm:t>
        <a:bodyPr/>
        <a:lstStyle/>
        <a:p>
          <a:endParaRPr lang="en-US"/>
        </a:p>
      </dgm:t>
    </dgm:pt>
    <dgm:pt modelId="{04DFA31B-14E0-4ABE-A8B7-048A9861AA25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Thiết kế các cửa sổ</a:t>
          </a:r>
          <a:endParaRPr lang="en-US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BA8B98-C5B0-4B47-B10B-D671A86CAD7F}" type="parTrans" cxnId="{ABAEB1AF-17BA-441B-BE18-DDBC424C4B11}">
      <dgm:prSet/>
      <dgm:spPr/>
      <dgm:t>
        <a:bodyPr/>
        <a:lstStyle/>
        <a:p>
          <a:endParaRPr lang="en-US"/>
        </a:p>
      </dgm:t>
    </dgm:pt>
    <dgm:pt modelId="{A2FA0C1C-10AE-49D0-ADCF-517652BF60EB}" type="sibTrans" cxnId="{ABAEB1AF-17BA-441B-BE18-DDBC424C4B11}">
      <dgm:prSet/>
      <dgm:spPr/>
      <dgm:t>
        <a:bodyPr/>
        <a:lstStyle/>
        <a:p>
          <a:endParaRPr lang="en-US"/>
        </a:p>
      </dgm:t>
    </dgm:pt>
    <dgm:pt modelId="{380C27F5-D3AE-435D-90C8-4BD075A8ECDD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Fix bug, hoàn thiện sản phẩm</a:t>
          </a:r>
          <a:endParaRPr lang="en-US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C03BCB-2A65-4431-9D2F-5B002E43A1D8}" type="parTrans" cxnId="{E2A0AADD-3616-4905-8F99-43D09FC84EEA}">
      <dgm:prSet/>
      <dgm:spPr/>
      <dgm:t>
        <a:bodyPr/>
        <a:lstStyle/>
        <a:p>
          <a:endParaRPr lang="en-US"/>
        </a:p>
      </dgm:t>
    </dgm:pt>
    <dgm:pt modelId="{146BBCBE-B120-41F7-812F-F90A416F0FB1}" type="sibTrans" cxnId="{E2A0AADD-3616-4905-8F99-43D09FC84EEA}">
      <dgm:prSet/>
      <dgm:spPr/>
      <dgm:t>
        <a:bodyPr/>
        <a:lstStyle/>
        <a:p>
          <a:endParaRPr lang="en-US"/>
        </a:p>
      </dgm:t>
    </dgm:pt>
    <dgm:pt modelId="{5C8B261A-244F-4031-8012-672B22CB6C34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Làm slide và thuyết trình thử </a:t>
          </a:r>
          <a:endParaRPr lang="en-US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A06E52-4981-40E0-9DE0-DE92FBC04651}" type="parTrans" cxnId="{6F37BAE8-0AE9-41B4-8168-8E9F9976C1C0}">
      <dgm:prSet/>
      <dgm:spPr/>
      <dgm:t>
        <a:bodyPr/>
        <a:lstStyle/>
        <a:p>
          <a:endParaRPr lang="en-US"/>
        </a:p>
      </dgm:t>
    </dgm:pt>
    <dgm:pt modelId="{894E121B-8DCE-45CF-8577-E01FDC0EE26F}" type="sibTrans" cxnId="{6F37BAE8-0AE9-41B4-8168-8E9F9976C1C0}">
      <dgm:prSet/>
      <dgm:spPr/>
      <dgm:t>
        <a:bodyPr/>
        <a:lstStyle/>
        <a:p>
          <a:endParaRPr lang="en-US"/>
        </a:p>
      </dgm:t>
    </dgm:pt>
    <dgm:pt modelId="{77000AF9-84AC-44D2-9391-F856EC5D6EEE}" type="pres">
      <dgm:prSet presAssocID="{5243ECCE-F9F8-426F-A00F-61299DDE8A5F}" presName="Name0" presStyleCnt="0">
        <dgm:presLayoutVars>
          <dgm:dir/>
          <dgm:resizeHandles val="exact"/>
        </dgm:presLayoutVars>
      </dgm:prSet>
      <dgm:spPr/>
    </dgm:pt>
    <dgm:pt modelId="{3850333E-DD99-4F48-BDD3-AAC7F77D3AD5}" type="pres">
      <dgm:prSet presAssocID="{5243ECCE-F9F8-426F-A00F-61299DDE8A5F}" presName="arrow" presStyleLbl="bgShp" presStyleIdx="0" presStyleCnt="1" custLinFactNeighborX="344" custLinFactNeighborY="1291"/>
      <dgm:spPr/>
    </dgm:pt>
    <dgm:pt modelId="{3E79C5A8-69C5-42CF-AA1B-51A7F41EBD5C}" type="pres">
      <dgm:prSet presAssocID="{5243ECCE-F9F8-426F-A00F-61299DDE8A5F}" presName="points" presStyleCnt="0"/>
      <dgm:spPr/>
    </dgm:pt>
    <dgm:pt modelId="{5C4C621A-B452-46AE-B773-693D117379C2}" type="pres">
      <dgm:prSet presAssocID="{E0A58CC4-DABD-460E-817A-971E0AB6212C}" presName="compositeA" presStyleCnt="0"/>
      <dgm:spPr/>
    </dgm:pt>
    <dgm:pt modelId="{BC10B428-91CA-4690-A826-11DD8DA6EE1D}" type="pres">
      <dgm:prSet presAssocID="{E0A58CC4-DABD-460E-817A-971E0AB6212C}" presName="textA" presStyleLbl="revTx" presStyleIdx="0" presStyleCnt="4">
        <dgm:presLayoutVars>
          <dgm:bulletEnabled val="1"/>
        </dgm:presLayoutVars>
      </dgm:prSet>
      <dgm:spPr/>
    </dgm:pt>
    <dgm:pt modelId="{5E3E7001-FE12-48E5-B7FA-465039611687}" type="pres">
      <dgm:prSet presAssocID="{E0A58CC4-DABD-460E-817A-971E0AB6212C}" presName="circleA" presStyleLbl="node1" presStyleIdx="0" presStyleCnt="4"/>
      <dgm:spPr>
        <a:solidFill>
          <a:schemeClr val="accent2">
            <a:lumMod val="40000"/>
            <a:lumOff val="60000"/>
          </a:schemeClr>
        </a:solidFill>
      </dgm:spPr>
    </dgm:pt>
    <dgm:pt modelId="{580FE2F5-A268-41C7-A1EB-523101446087}" type="pres">
      <dgm:prSet presAssocID="{E0A58CC4-DABD-460E-817A-971E0AB6212C}" presName="spaceA" presStyleCnt="0"/>
      <dgm:spPr/>
    </dgm:pt>
    <dgm:pt modelId="{F677E38B-7819-454B-8C4A-7053A01D1DC3}" type="pres">
      <dgm:prSet presAssocID="{DCBCD5F2-0904-4C7C-9462-6C4B47C8B44D}" presName="space" presStyleCnt="0"/>
      <dgm:spPr/>
    </dgm:pt>
    <dgm:pt modelId="{3BDB8E6C-09F2-4F5F-B6D1-4FEE22A77988}" type="pres">
      <dgm:prSet presAssocID="{B58E4966-5651-4AD6-9F96-A6E6E59EFC74}" presName="compositeB" presStyleCnt="0"/>
      <dgm:spPr/>
    </dgm:pt>
    <dgm:pt modelId="{74AC64AD-7F43-4E72-9A15-608D154F7298}" type="pres">
      <dgm:prSet presAssocID="{B58E4966-5651-4AD6-9F96-A6E6E59EFC74}" presName="textB" presStyleLbl="revTx" presStyleIdx="1" presStyleCnt="4">
        <dgm:presLayoutVars>
          <dgm:bulletEnabled val="1"/>
        </dgm:presLayoutVars>
      </dgm:prSet>
      <dgm:spPr/>
    </dgm:pt>
    <dgm:pt modelId="{D4F75F77-57F7-4871-8AFF-7DCFD7016FF8}" type="pres">
      <dgm:prSet presAssocID="{B58E4966-5651-4AD6-9F96-A6E6E59EFC74}" presName="circleB" presStyleLbl="node1" presStyleIdx="1" presStyleCnt="4"/>
      <dgm:spPr>
        <a:solidFill>
          <a:srgbClr val="FFC000"/>
        </a:solidFill>
      </dgm:spPr>
    </dgm:pt>
    <dgm:pt modelId="{A647B8C8-962F-4ECA-8CBD-ADC2602CA787}" type="pres">
      <dgm:prSet presAssocID="{B58E4966-5651-4AD6-9F96-A6E6E59EFC74}" presName="spaceB" presStyleCnt="0"/>
      <dgm:spPr/>
    </dgm:pt>
    <dgm:pt modelId="{994F4D0F-39DA-4EBB-8A23-CE21AB3E9DA6}" type="pres">
      <dgm:prSet presAssocID="{59D5711F-E060-4E6C-A70E-B96CC34CD31C}" presName="space" presStyleCnt="0"/>
      <dgm:spPr/>
    </dgm:pt>
    <dgm:pt modelId="{9353DA67-E492-43ED-BFB6-6E3B59EBB836}" type="pres">
      <dgm:prSet presAssocID="{F3F13C4D-1432-4172-A70A-BABB477F153A}" presName="compositeA" presStyleCnt="0"/>
      <dgm:spPr/>
    </dgm:pt>
    <dgm:pt modelId="{846B97D5-4E25-41D3-A6C3-43ACAB3DF665}" type="pres">
      <dgm:prSet presAssocID="{F3F13C4D-1432-4172-A70A-BABB477F153A}" presName="textA" presStyleLbl="revTx" presStyleIdx="2" presStyleCnt="4">
        <dgm:presLayoutVars>
          <dgm:bulletEnabled val="1"/>
        </dgm:presLayoutVars>
      </dgm:prSet>
      <dgm:spPr/>
    </dgm:pt>
    <dgm:pt modelId="{7F60BD53-B3B7-4BBD-8FB8-BFFCE3D47218}" type="pres">
      <dgm:prSet presAssocID="{F3F13C4D-1432-4172-A70A-BABB477F153A}" presName="circleA" presStyleLbl="node1" presStyleIdx="2" presStyleCnt="4"/>
      <dgm:spPr>
        <a:solidFill>
          <a:srgbClr val="FF0000"/>
        </a:solidFill>
      </dgm:spPr>
    </dgm:pt>
    <dgm:pt modelId="{ED55720F-52B5-4744-8D82-94D24DA0CF92}" type="pres">
      <dgm:prSet presAssocID="{F3F13C4D-1432-4172-A70A-BABB477F153A}" presName="spaceA" presStyleCnt="0"/>
      <dgm:spPr/>
    </dgm:pt>
    <dgm:pt modelId="{2F837CF9-6EA6-4D09-9A6B-B224D418FE32}" type="pres">
      <dgm:prSet presAssocID="{8E0FFDD6-4441-4418-A237-C4262353D41F}" presName="space" presStyleCnt="0"/>
      <dgm:spPr/>
    </dgm:pt>
    <dgm:pt modelId="{18D4301A-4329-40C8-B2B2-CB6042F3CA25}" type="pres">
      <dgm:prSet presAssocID="{120A0AEC-84C2-4D6A-A1CC-624527E63CED}" presName="compositeB" presStyleCnt="0"/>
      <dgm:spPr/>
    </dgm:pt>
    <dgm:pt modelId="{E8908A7A-2162-4D6A-A97F-9FA7AEA2049D}" type="pres">
      <dgm:prSet presAssocID="{120A0AEC-84C2-4D6A-A1CC-624527E63CED}" presName="textB" presStyleLbl="revTx" presStyleIdx="3" presStyleCnt="4">
        <dgm:presLayoutVars>
          <dgm:bulletEnabled val="1"/>
        </dgm:presLayoutVars>
      </dgm:prSet>
      <dgm:spPr/>
    </dgm:pt>
    <dgm:pt modelId="{A90E0906-277B-42BA-84F1-7C578BCCA3FA}" type="pres">
      <dgm:prSet presAssocID="{120A0AEC-84C2-4D6A-A1CC-624527E63CED}" presName="circleB" presStyleLbl="node1" presStyleIdx="3" presStyleCnt="4"/>
      <dgm:spPr>
        <a:solidFill>
          <a:srgbClr val="00B050"/>
        </a:solidFill>
      </dgm:spPr>
    </dgm:pt>
    <dgm:pt modelId="{A0B6CB88-EBB5-465C-9F63-B8E3C997A979}" type="pres">
      <dgm:prSet presAssocID="{120A0AEC-84C2-4D6A-A1CC-624527E63CED}" presName="spaceB" presStyleCnt="0"/>
      <dgm:spPr/>
    </dgm:pt>
  </dgm:ptLst>
  <dgm:cxnLst>
    <dgm:cxn modelId="{E3DA491D-C81C-415D-B798-ECD5ABFC58BE}" srcId="{5243ECCE-F9F8-426F-A00F-61299DDE8A5F}" destId="{B58E4966-5651-4AD6-9F96-A6E6E59EFC74}" srcOrd="1" destOrd="0" parTransId="{136BDBA2-D2AD-419E-B83C-62CA31D92C0F}" sibTransId="{59D5711F-E060-4E6C-A70E-B96CC34CD31C}"/>
    <dgm:cxn modelId="{AC974595-82A9-40E1-978A-84C70C5CC67B}" type="presOf" srcId="{380C27F5-D3AE-435D-90C8-4BD075A8ECDD}" destId="{846B97D5-4E25-41D3-A6C3-43ACAB3DF665}" srcOrd="0" destOrd="1" presId="urn:microsoft.com/office/officeart/2005/8/layout/hProcess11"/>
    <dgm:cxn modelId="{6F37BAE8-0AE9-41B4-8168-8E9F9976C1C0}" srcId="{120A0AEC-84C2-4D6A-A1CC-624527E63CED}" destId="{5C8B261A-244F-4031-8012-672B22CB6C34}" srcOrd="0" destOrd="0" parTransId="{A7A06E52-4981-40E0-9DE0-DE92FBC04651}" sibTransId="{894E121B-8DCE-45CF-8577-E01FDC0EE26F}"/>
    <dgm:cxn modelId="{ABAEB1AF-17BA-441B-BE18-DDBC424C4B11}" srcId="{B58E4966-5651-4AD6-9F96-A6E6E59EFC74}" destId="{04DFA31B-14E0-4ABE-A8B7-048A9861AA25}" srcOrd="0" destOrd="0" parTransId="{CCBA8B98-C5B0-4B47-B10B-D671A86CAD7F}" sibTransId="{A2FA0C1C-10AE-49D0-ADCF-517652BF60EB}"/>
    <dgm:cxn modelId="{F5834EA2-E8CF-4073-A714-B2655467A5B9}" type="presOf" srcId="{5243ECCE-F9F8-426F-A00F-61299DDE8A5F}" destId="{77000AF9-84AC-44D2-9391-F856EC5D6EEE}" srcOrd="0" destOrd="0" presId="urn:microsoft.com/office/officeart/2005/8/layout/hProcess11"/>
    <dgm:cxn modelId="{3DE30CE2-5EDC-43B5-8C50-D62ED948E051}" srcId="{5243ECCE-F9F8-426F-A00F-61299DDE8A5F}" destId="{120A0AEC-84C2-4D6A-A1CC-624527E63CED}" srcOrd="3" destOrd="0" parTransId="{0C7235D2-F9B5-49C5-A59A-B77DC6C96667}" sibTransId="{674E1D6D-13FD-471F-9337-94D82D97FEF3}"/>
    <dgm:cxn modelId="{F972FCC2-16DD-4E4D-8F8A-3F1FBD70BF9A}" type="presOf" srcId="{E0A58CC4-DABD-460E-817A-971E0AB6212C}" destId="{BC10B428-91CA-4690-A826-11DD8DA6EE1D}" srcOrd="0" destOrd="0" presId="urn:microsoft.com/office/officeart/2005/8/layout/hProcess11"/>
    <dgm:cxn modelId="{E005CFCA-9923-4E3B-9CEE-F49A1DBB9E3A}" type="presOf" srcId="{B58E4966-5651-4AD6-9F96-A6E6E59EFC74}" destId="{74AC64AD-7F43-4E72-9A15-608D154F7298}" srcOrd="0" destOrd="0" presId="urn:microsoft.com/office/officeart/2005/8/layout/hProcess11"/>
    <dgm:cxn modelId="{E2A0AADD-3616-4905-8F99-43D09FC84EEA}" srcId="{F3F13C4D-1432-4172-A70A-BABB477F153A}" destId="{380C27F5-D3AE-435D-90C8-4BD075A8ECDD}" srcOrd="0" destOrd="0" parTransId="{AEC03BCB-2A65-4431-9D2F-5B002E43A1D8}" sibTransId="{146BBCBE-B120-41F7-812F-F90A416F0FB1}"/>
    <dgm:cxn modelId="{9C09CE48-EA14-4A87-8672-158FA9FA3960}" srcId="{E0A58CC4-DABD-460E-817A-971E0AB6212C}" destId="{A3EF0DB0-A5C2-4DC8-A82C-98831DB21EDD}" srcOrd="0" destOrd="0" parTransId="{BED16946-23FD-4CB7-8163-F78C275DD7D1}" sibTransId="{E261CE1E-6E3C-40AE-ADB5-E9480CCF4ADF}"/>
    <dgm:cxn modelId="{12D300F0-2AEC-461B-A64A-6E799E7D2A6D}" type="presOf" srcId="{5C8B261A-244F-4031-8012-672B22CB6C34}" destId="{E8908A7A-2162-4D6A-A97F-9FA7AEA2049D}" srcOrd="0" destOrd="1" presId="urn:microsoft.com/office/officeart/2005/8/layout/hProcess11"/>
    <dgm:cxn modelId="{9494E84F-616F-4FEC-B345-67BF6CDF9A1D}" srcId="{5243ECCE-F9F8-426F-A00F-61299DDE8A5F}" destId="{E0A58CC4-DABD-460E-817A-971E0AB6212C}" srcOrd="0" destOrd="0" parTransId="{E63110D1-575A-4221-ACDF-0AB11E342302}" sibTransId="{DCBCD5F2-0904-4C7C-9462-6C4B47C8B44D}"/>
    <dgm:cxn modelId="{9A72FCBE-2034-4929-BE1A-0249ED99024B}" type="presOf" srcId="{04DFA31B-14E0-4ABE-A8B7-048A9861AA25}" destId="{74AC64AD-7F43-4E72-9A15-608D154F7298}" srcOrd="0" destOrd="1" presId="urn:microsoft.com/office/officeart/2005/8/layout/hProcess11"/>
    <dgm:cxn modelId="{28438012-85DB-4E0C-8B0D-FA6D11E067E7}" type="presOf" srcId="{F3F13C4D-1432-4172-A70A-BABB477F153A}" destId="{846B97D5-4E25-41D3-A6C3-43ACAB3DF665}" srcOrd="0" destOrd="0" presId="urn:microsoft.com/office/officeart/2005/8/layout/hProcess11"/>
    <dgm:cxn modelId="{CAC0C443-CA9C-4E0C-B655-F33602041815}" type="presOf" srcId="{120A0AEC-84C2-4D6A-A1CC-624527E63CED}" destId="{E8908A7A-2162-4D6A-A97F-9FA7AEA2049D}" srcOrd="0" destOrd="0" presId="urn:microsoft.com/office/officeart/2005/8/layout/hProcess11"/>
    <dgm:cxn modelId="{8F54C03B-91BF-4173-8D14-CE065344A58E}" srcId="{5243ECCE-F9F8-426F-A00F-61299DDE8A5F}" destId="{F3F13C4D-1432-4172-A70A-BABB477F153A}" srcOrd="2" destOrd="0" parTransId="{19150E2E-E0BD-4896-9646-51A229FCA9C9}" sibTransId="{8E0FFDD6-4441-4418-A237-C4262353D41F}"/>
    <dgm:cxn modelId="{7AFD1F57-5ECE-4710-A4E3-154D5A032937}" type="presOf" srcId="{A3EF0DB0-A5C2-4DC8-A82C-98831DB21EDD}" destId="{BC10B428-91CA-4690-A826-11DD8DA6EE1D}" srcOrd="0" destOrd="1" presId="urn:microsoft.com/office/officeart/2005/8/layout/hProcess11"/>
    <dgm:cxn modelId="{E75987ED-AD92-4C74-B6A1-BEF3B41F5096}" type="presParOf" srcId="{77000AF9-84AC-44D2-9391-F856EC5D6EEE}" destId="{3850333E-DD99-4F48-BDD3-AAC7F77D3AD5}" srcOrd="0" destOrd="0" presId="urn:microsoft.com/office/officeart/2005/8/layout/hProcess11"/>
    <dgm:cxn modelId="{1609866D-A700-4EEB-AEAC-18DCFC0DEB98}" type="presParOf" srcId="{77000AF9-84AC-44D2-9391-F856EC5D6EEE}" destId="{3E79C5A8-69C5-42CF-AA1B-51A7F41EBD5C}" srcOrd="1" destOrd="0" presId="urn:microsoft.com/office/officeart/2005/8/layout/hProcess11"/>
    <dgm:cxn modelId="{2E6BC9BD-F737-4E1C-BB5E-C08D16A4EC46}" type="presParOf" srcId="{3E79C5A8-69C5-42CF-AA1B-51A7F41EBD5C}" destId="{5C4C621A-B452-46AE-B773-693D117379C2}" srcOrd="0" destOrd="0" presId="urn:microsoft.com/office/officeart/2005/8/layout/hProcess11"/>
    <dgm:cxn modelId="{8FC9B287-3B71-42F8-ADD1-56EFD4B22B27}" type="presParOf" srcId="{5C4C621A-B452-46AE-B773-693D117379C2}" destId="{BC10B428-91CA-4690-A826-11DD8DA6EE1D}" srcOrd="0" destOrd="0" presId="urn:microsoft.com/office/officeart/2005/8/layout/hProcess11"/>
    <dgm:cxn modelId="{9C763942-C03C-4D1D-99C9-5B7033779446}" type="presParOf" srcId="{5C4C621A-B452-46AE-B773-693D117379C2}" destId="{5E3E7001-FE12-48E5-B7FA-465039611687}" srcOrd="1" destOrd="0" presId="urn:microsoft.com/office/officeart/2005/8/layout/hProcess11"/>
    <dgm:cxn modelId="{4D0298EE-F475-4D55-B8E7-DF9A96A751B7}" type="presParOf" srcId="{5C4C621A-B452-46AE-B773-693D117379C2}" destId="{580FE2F5-A268-41C7-A1EB-523101446087}" srcOrd="2" destOrd="0" presId="urn:microsoft.com/office/officeart/2005/8/layout/hProcess11"/>
    <dgm:cxn modelId="{28ABC460-A22E-4D7C-8A4C-FE4D1E11B6F3}" type="presParOf" srcId="{3E79C5A8-69C5-42CF-AA1B-51A7F41EBD5C}" destId="{F677E38B-7819-454B-8C4A-7053A01D1DC3}" srcOrd="1" destOrd="0" presId="urn:microsoft.com/office/officeart/2005/8/layout/hProcess11"/>
    <dgm:cxn modelId="{EF24EDD2-FB09-4CFD-B73B-CD63AAC9FB89}" type="presParOf" srcId="{3E79C5A8-69C5-42CF-AA1B-51A7F41EBD5C}" destId="{3BDB8E6C-09F2-4F5F-B6D1-4FEE22A77988}" srcOrd="2" destOrd="0" presId="urn:microsoft.com/office/officeart/2005/8/layout/hProcess11"/>
    <dgm:cxn modelId="{DD9610AB-F656-498F-8E4D-128EFDD90869}" type="presParOf" srcId="{3BDB8E6C-09F2-4F5F-B6D1-4FEE22A77988}" destId="{74AC64AD-7F43-4E72-9A15-608D154F7298}" srcOrd="0" destOrd="0" presId="urn:microsoft.com/office/officeart/2005/8/layout/hProcess11"/>
    <dgm:cxn modelId="{3936469E-54AD-417D-BE61-C8854120909E}" type="presParOf" srcId="{3BDB8E6C-09F2-4F5F-B6D1-4FEE22A77988}" destId="{D4F75F77-57F7-4871-8AFF-7DCFD7016FF8}" srcOrd="1" destOrd="0" presId="urn:microsoft.com/office/officeart/2005/8/layout/hProcess11"/>
    <dgm:cxn modelId="{57DAE8E0-D566-498D-8AC9-5E81EA74F791}" type="presParOf" srcId="{3BDB8E6C-09F2-4F5F-B6D1-4FEE22A77988}" destId="{A647B8C8-962F-4ECA-8CBD-ADC2602CA787}" srcOrd="2" destOrd="0" presId="urn:microsoft.com/office/officeart/2005/8/layout/hProcess11"/>
    <dgm:cxn modelId="{E30769EC-FB3C-4F5E-A079-59A579D147ED}" type="presParOf" srcId="{3E79C5A8-69C5-42CF-AA1B-51A7F41EBD5C}" destId="{994F4D0F-39DA-4EBB-8A23-CE21AB3E9DA6}" srcOrd="3" destOrd="0" presId="urn:microsoft.com/office/officeart/2005/8/layout/hProcess11"/>
    <dgm:cxn modelId="{B6C48FF6-3352-46BF-A557-FBBF7A5E972C}" type="presParOf" srcId="{3E79C5A8-69C5-42CF-AA1B-51A7F41EBD5C}" destId="{9353DA67-E492-43ED-BFB6-6E3B59EBB836}" srcOrd="4" destOrd="0" presId="urn:microsoft.com/office/officeart/2005/8/layout/hProcess11"/>
    <dgm:cxn modelId="{69850FB0-6015-4922-9C84-CFDF8DF268E7}" type="presParOf" srcId="{9353DA67-E492-43ED-BFB6-6E3B59EBB836}" destId="{846B97D5-4E25-41D3-A6C3-43ACAB3DF665}" srcOrd="0" destOrd="0" presId="urn:microsoft.com/office/officeart/2005/8/layout/hProcess11"/>
    <dgm:cxn modelId="{88A4A092-7A7E-4188-B12A-87E7550A73F4}" type="presParOf" srcId="{9353DA67-E492-43ED-BFB6-6E3B59EBB836}" destId="{7F60BD53-B3B7-4BBD-8FB8-BFFCE3D47218}" srcOrd="1" destOrd="0" presId="urn:microsoft.com/office/officeart/2005/8/layout/hProcess11"/>
    <dgm:cxn modelId="{5EB1A2BF-F37D-4BCB-A3E1-5418E2DF4F0F}" type="presParOf" srcId="{9353DA67-E492-43ED-BFB6-6E3B59EBB836}" destId="{ED55720F-52B5-4744-8D82-94D24DA0CF92}" srcOrd="2" destOrd="0" presId="urn:microsoft.com/office/officeart/2005/8/layout/hProcess11"/>
    <dgm:cxn modelId="{D621E5F9-F26F-47C6-BBF5-4F14087CF37E}" type="presParOf" srcId="{3E79C5A8-69C5-42CF-AA1B-51A7F41EBD5C}" destId="{2F837CF9-6EA6-4D09-9A6B-B224D418FE32}" srcOrd="5" destOrd="0" presId="urn:microsoft.com/office/officeart/2005/8/layout/hProcess11"/>
    <dgm:cxn modelId="{7EBA55E3-320B-4ABB-8EDC-66A0DCD3EDC1}" type="presParOf" srcId="{3E79C5A8-69C5-42CF-AA1B-51A7F41EBD5C}" destId="{18D4301A-4329-40C8-B2B2-CB6042F3CA25}" srcOrd="6" destOrd="0" presId="urn:microsoft.com/office/officeart/2005/8/layout/hProcess11"/>
    <dgm:cxn modelId="{30429EA8-B988-42FB-B99C-ECB7D5DA5582}" type="presParOf" srcId="{18D4301A-4329-40C8-B2B2-CB6042F3CA25}" destId="{E8908A7A-2162-4D6A-A97F-9FA7AEA2049D}" srcOrd="0" destOrd="0" presId="urn:microsoft.com/office/officeart/2005/8/layout/hProcess11"/>
    <dgm:cxn modelId="{A2A9DB34-D838-4F9A-8BF3-27E4C55828A1}" type="presParOf" srcId="{18D4301A-4329-40C8-B2B2-CB6042F3CA25}" destId="{A90E0906-277B-42BA-84F1-7C578BCCA3FA}" srcOrd="1" destOrd="0" presId="urn:microsoft.com/office/officeart/2005/8/layout/hProcess11"/>
    <dgm:cxn modelId="{3D04A001-EEEF-46D6-BC49-33E4034F3E92}" type="presParOf" srcId="{18D4301A-4329-40C8-B2B2-CB6042F3CA25}" destId="{A0B6CB88-EBB5-465C-9F63-B8E3C997A97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0333E-DD99-4F48-BDD3-AAC7F77D3AD5}">
      <dsp:nvSpPr>
        <dsp:cNvPr id="0" name=""/>
        <dsp:cNvSpPr/>
      </dsp:nvSpPr>
      <dsp:spPr>
        <a:xfrm>
          <a:off x="0" y="1653582"/>
          <a:ext cx="8128000" cy="2167466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0B428-91CA-4690-A826-11DD8DA6EE1D}">
      <dsp:nvSpPr>
        <dsp:cNvPr id="0" name=""/>
        <dsp:cNvSpPr/>
      </dsp:nvSpPr>
      <dsp:spPr>
        <a:xfrm>
          <a:off x="3661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1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chemeClr val="bg1"/>
              </a:solidFill>
            </a:rPr>
            <a:t>Tuần 1</a:t>
          </a:r>
          <a:endParaRPr lang="en-US" sz="2800" b="1" kern="120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Tạo header</a:t>
          </a:r>
          <a:endParaRPr lang="en-US" sz="2200" kern="1200">
            <a:solidFill>
              <a:schemeClr val="bg1"/>
            </a:solidFill>
          </a:endParaRPr>
        </a:p>
      </dsp:txBody>
      <dsp:txXfrm>
        <a:off x="3661" y="0"/>
        <a:ext cx="1760934" cy="2167466"/>
      </dsp:txXfrm>
    </dsp:sp>
    <dsp:sp modelId="{5E3E7001-FE12-48E5-B7FA-465039611687}">
      <dsp:nvSpPr>
        <dsp:cNvPr id="0" name=""/>
        <dsp:cNvSpPr/>
      </dsp:nvSpPr>
      <dsp:spPr>
        <a:xfrm>
          <a:off x="613195" y="2438400"/>
          <a:ext cx="541866" cy="541866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AC64AD-7F43-4E72-9A15-608D154F7298}">
      <dsp:nvSpPr>
        <dsp:cNvPr id="0" name=""/>
        <dsp:cNvSpPr/>
      </dsp:nvSpPr>
      <dsp:spPr>
        <a:xfrm>
          <a:off x="1852642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1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chemeClr val="bg1"/>
              </a:solidFill>
            </a:rPr>
            <a:t>Tuần 2</a:t>
          </a:r>
          <a:endParaRPr lang="en-US" sz="2800" b="1" kern="120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Thiết kế các cửa sổ</a:t>
          </a:r>
          <a:endParaRPr lang="en-US" sz="2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2642" y="3251200"/>
        <a:ext cx="1760934" cy="2167466"/>
      </dsp:txXfrm>
    </dsp:sp>
    <dsp:sp modelId="{D4F75F77-57F7-4871-8AFF-7DCFD7016FF8}">
      <dsp:nvSpPr>
        <dsp:cNvPr id="0" name=""/>
        <dsp:cNvSpPr/>
      </dsp:nvSpPr>
      <dsp:spPr>
        <a:xfrm>
          <a:off x="2462176" y="2438400"/>
          <a:ext cx="541866" cy="541866"/>
        </a:xfrm>
        <a:prstGeom prst="ellipse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B97D5-4E25-41D3-A6C3-43ACAB3DF665}">
      <dsp:nvSpPr>
        <dsp:cNvPr id="0" name=""/>
        <dsp:cNvSpPr/>
      </dsp:nvSpPr>
      <dsp:spPr>
        <a:xfrm>
          <a:off x="3701623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1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chemeClr val="bg1"/>
              </a:solidFill>
            </a:rPr>
            <a:t>Tuần 3</a:t>
          </a:r>
          <a:endParaRPr lang="en-US" sz="2800" b="1" kern="120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Fix bug, hoàn thiện sản phẩm</a:t>
          </a:r>
          <a:endParaRPr lang="en-US" sz="2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01623" y="0"/>
        <a:ext cx="1760934" cy="2167466"/>
      </dsp:txXfrm>
    </dsp:sp>
    <dsp:sp modelId="{7F60BD53-B3B7-4BBD-8FB8-BFFCE3D47218}">
      <dsp:nvSpPr>
        <dsp:cNvPr id="0" name=""/>
        <dsp:cNvSpPr/>
      </dsp:nvSpPr>
      <dsp:spPr>
        <a:xfrm>
          <a:off x="4311157" y="2438400"/>
          <a:ext cx="541866" cy="541866"/>
        </a:xfrm>
        <a:prstGeom prst="ellipse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908A7A-2162-4D6A-A97F-9FA7AEA2049D}">
      <dsp:nvSpPr>
        <dsp:cNvPr id="0" name=""/>
        <dsp:cNvSpPr/>
      </dsp:nvSpPr>
      <dsp:spPr>
        <a:xfrm>
          <a:off x="5550604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1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chemeClr val="bg1"/>
              </a:solidFill>
            </a:rPr>
            <a:t>Tuần 4</a:t>
          </a:r>
          <a:endParaRPr lang="en-US" sz="2800" b="1" kern="120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Làm slide và thuyết trình thử </a:t>
          </a:r>
          <a:endParaRPr lang="en-US" sz="2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50604" y="3251200"/>
        <a:ext cx="1760934" cy="2167466"/>
      </dsp:txXfrm>
    </dsp:sp>
    <dsp:sp modelId="{A90E0906-277B-42BA-84F1-7C578BCCA3FA}">
      <dsp:nvSpPr>
        <dsp:cNvPr id="0" name=""/>
        <dsp:cNvSpPr/>
      </dsp:nvSpPr>
      <dsp:spPr>
        <a:xfrm>
          <a:off x="6160138" y="2438400"/>
          <a:ext cx="541866" cy="541866"/>
        </a:xfrm>
        <a:prstGeom prst="ellips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10/20/2022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19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9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0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49" y="2414848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</a:t>
            </a:r>
            <a:r>
              <a:rPr lang="en-US" noProof="0" smtClean="0"/>
              <a:t>title </a:t>
            </a:r>
            <a:r>
              <a:rPr lang="en-US" noProof="0"/>
              <a:t>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1703294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3229305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22420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7113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922420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93921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266" y="4043341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228266" y="3530303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69126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69126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29247" y="3998518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229247" y="3485480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10/20/2022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19.sv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3646" y="2008696"/>
            <a:ext cx="6138354" cy="2090808"/>
          </a:xfrm>
        </p:spPr>
        <p:txBody>
          <a:bodyPr/>
          <a:lstStyle/>
          <a:p>
            <a:r>
              <a:rPr lang="en-US" dirty="0" err="1"/>
              <a:t>thuyết</a:t>
            </a:r>
            <a:r>
              <a:rPr lang="en-US" dirty="0"/>
              <a:t> 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Học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– JSB38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74" t="-177320" r="-57749" b="-175004"/>
          <a:stretch/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footer CỦA TRANG WEB</a:t>
            </a:r>
            <a:endParaRPr lang="en-US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DỰNG phần footer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400" smtClean="0"/>
              <a:t>Nơi hiển thị thông tin tác giải và đường dẫn liên lạc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7" t="77878" r="5454" b="4189"/>
          <a:stretch/>
        </p:blipFill>
        <p:spPr>
          <a:xfrm>
            <a:off x="5971033" y="1819044"/>
            <a:ext cx="5020888" cy="8102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57" t="79054" r="3822" b="5018"/>
          <a:stretch/>
        </p:blipFill>
        <p:spPr>
          <a:xfrm>
            <a:off x="5947756" y="2681686"/>
            <a:ext cx="4438997" cy="20283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7" t="77809" r="55148" b="6020"/>
          <a:stretch/>
        </p:blipFill>
        <p:spPr>
          <a:xfrm>
            <a:off x="5943600" y="4880951"/>
            <a:ext cx="5030844" cy="10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6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0" y="366591"/>
            <a:ext cx="6507486" cy="1325563"/>
          </a:xfrm>
        </p:spPr>
        <p:txBody>
          <a:bodyPr/>
          <a:lstStyle/>
          <a:p>
            <a:r>
              <a:rPr lang="en-US" sz="4800" smtClean="0"/>
              <a:t> CÁC KĨ NĂNG ĐÃ</a:t>
            </a:r>
            <a:br>
              <a:rPr lang="en-US" sz="4800" smtClean="0"/>
            </a:br>
            <a:r>
              <a:rPr lang="en-US" sz="4800" smtClean="0"/>
              <a:t> HỌC ĐƯỢC Ở MINDX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710" y="2245416"/>
            <a:ext cx="4562283" cy="449292"/>
          </a:xfrm>
        </p:spPr>
        <p:txBody>
          <a:bodyPr/>
          <a:lstStyle/>
          <a:p>
            <a:pPr marL="0" indent="0">
              <a:buNone/>
            </a:pPr>
            <a:r>
              <a:rPr lang="en-US" sz="2800" b="1" smtClean="0"/>
              <a:t>Kỹ năng giao tiếp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1078992" y="2132214"/>
            <a:ext cx="615227" cy="600406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 txBox="1">
            <a:spLocks/>
          </p:cNvSpPr>
          <p:nvPr/>
        </p:nvSpPr>
        <p:spPr>
          <a:xfrm>
            <a:off x="1986482" y="3395344"/>
            <a:ext cx="4562283" cy="449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/>
              <a:t>Kỹ năng tiếp nhận thông tin</a:t>
            </a:r>
            <a:endParaRPr lang="en-US" sz="2800" b="1" dirty="0"/>
          </a:p>
        </p:txBody>
      </p:sp>
      <p:sp>
        <p:nvSpPr>
          <p:cNvPr id="9" name="Oval Callout 8"/>
          <p:cNvSpPr/>
          <p:nvPr/>
        </p:nvSpPr>
        <p:spPr>
          <a:xfrm>
            <a:off x="1012489" y="3329247"/>
            <a:ext cx="741117" cy="531788"/>
          </a:xfrm>
          <a:prstGeom prst="wedgeEllipseCallout">
            <a:avLst>
              <a:gd name="adj1" fmla="val -45223"/>
              <a:gd name="adj2" fmla="val 5972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 txBox="1">
            <a:spLocks/>
          </p:cNvSpPr>
          <p:nvPr/>
        </p:nvSpPr>
        <p:spPr>
          <a:xfrm>
            <a:off x="1922752" y="4512020"/>
            <a:ext cx="4562283" cy="449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/>
              <a:t>Kỹ năng thuyết trình</a:t>
            </a:r>
            <a:endParaRPr lang="en-US" sz="2800" b="1" dirty="0"/>
          </a:p>
        </p:txBody>
      </p:sp>
      <p:sp>
        <p:nvSpPr>
          <p:cNvPr id="11" name="Vertical Scroll 10"/>
          <p:cNvSpPr/>
          <p:nvPr/>
        </p:nvSpPr>
        <p:spPr>
          <a:xfrm>
            <a:off x="1012490" y="4426525"/>
            <a:ext cx="627099" cy="651869"/>
          </a:xfrm>
          <a:prstGeom prst="verticalScroll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 txBox="1">
            <a:spLocks/>
          </p:cNvSpPr>
          <p:nvPr/>
        </p:nvSpPr>
        <p:spPr>
          <a:xfrm>
            <a:off x="1992024" y="5595445"/>
            <a:ext cx="4562283" cy="449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/>
              <a:t>Kỹ năng làm PPTX</a:t>
            </a:r>
            <a:endParaRPr lang="en-US" sz="2800" b="1" dirty="0"/>
          </a:p>
        </p:txBody>
      </p:sp>
      <p:sp>
        <p:nvSpPr>
          <p:cNvPr id="13" name="Folded Corner 12"/>
          <p:cNvSpPr/>
          <p:nvPr/>
        </p:nvSpPr>
        <p:spPr>
          <a:xfrm>
            <a:off x="1078991" y="5440680"/>
            <a:ext cx="463223" cy="600406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44" t="-83615" r="-28803" b="-133392"/>
          <a:stretch/>
        </p:blipFill>
        <p:spPr/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022" y="2680855"/>
            <a:ext cx="5011410" cy="651448"/>
          </a:xfrm>
        </p:spPr>
        <p:txBody>
          <a:bodyPr/>
          <a:lstStyle/>
          <a:p>
            <a:r>
              <a:rPr lang="en-US" smtClean="0"/>
              <a:t>CẢM ƠN MỌI NGƯỜI ĐÃ LẮNG NGHE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907" t="-168724" r="-56925" b="-159743"/>
          <a:stretch/>
        </p:blipFill>
        <p:spPr/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TỔNG QUAN SẢN PHẨM</a:t>
            </a:r>
            <a:endParaRPr lang="en-US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4000" smtClean="0"/>
              <a:t>HÌNH THỨC</a:t>
            </a:r>
            <a:endParaRPr lang="en-US" sz="4000" dirty="0"/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3" r="2013" b="5218"/>
          <a:stretch/>
        </p:blipFill>
        <p:spPr>
          <a:xfrm>
            <a:off x="690182" y="6099047"/>
            <a:ext cx="4640769" cy="59535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510528" y="1648186"/>
            <a:ext cx="5681472" cy="28345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smtClean="0"/>
              <a:t>Thiết kế khung trang: 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smtClean="0"/>
              <a:t>Tùy chỉnh giao diện: CSS</a:t>
            </a:r>
            <a:endParaRPr lang="en-US" sz="32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z="4000" smtClean="0"/>
              <a:t>NGÔN NGỮ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9" r="1268" b="21232"/>
          <a:stretch/>
        </p:blipFill>
        <p:spPr>
          <a:xfrm>
            <a:off x="680352" y="4270247"/>
            <a:ext cx="4664490" cy="18013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0" r="1437" b="33324"/>
          <a:stretch/>
        </p:blipFill>
        <p:spPr>
          <a:xfrm>
            <a:off x="665759" y="2724912"/>
            <a:ext cx="4636278" cy="15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Phần</a:t>
            </a:r>
            <a:r>
              <a:rPr lang="en-US" sz="4800" dirty="0"/>
              <a:t> I : </a:t>
            </a:r>
            <a:br>
              <a:rPr lang="en-US" sz="4800" dirty="0"/>
            </a:br>
            <a:r>
              <a:rPr lang="en-US" sz="4800" dirty="0"/>
              <a:t>Ý t</a:t>
            </a:r>
            <a:r>
              <a:rPr lang="vi-VN" sz="4800" dirty="0"/>
              <a:t>ư</a:t>
            </a:r>
            <a:r>
              <a:rPr lang="en-US" sz="4800" dirty="0" err="1"/>
              <a:t>ởng</a:t>
            </a:r>
            <a:r>
              <a:rPr lang="en-US" sz="4800" dirty="0"/>
              <a:t> </a:t>
            </a:r>
            <a:r>
              <a:rPr lang="en-US" sz="4800" dirty="0" err="1"/>
              <a:t>dự</a:t>
            </a:r>
            <a:r>
              <a:rPr lang="en-US" sz="4800" dirty="0"/>
              <a:t> </a:t>
            </a:r>
            <a:r>
              <a:rPr lang="en-US" sz="4800" dirty="0" err="1"/>
              <a:t>án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02" t="-23831" r="-39847" b="-22003"/>
          <a:stretch/>
        </p:blipFill>
        <p:spPr>
          <a:xfrm>
            <a:off x="729473" y="728545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5509958" cy="1325563"/>
          </a:xfrm>
        </p:spPr>
        <p:txBody>
          <a:bodyPr/>
          <a:lstStyle/>
          <a:p>
            <a:r>
              <a:rPr lang="en-US" sz="4800" smtClean="0"/>
              <a:t>TÍNH NĂNG CỦA SẢN PHẨM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2063369"/>
            <a:ext cx="4636544" cy="4351338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Dễ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bạn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halloween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93" t="-14794" r="-16083" b="-12995"/>
          <a:stretch/>
        </p:blipFill>
        <p:spPr>
          <a:xfrm>
            <a:off x="5495544" y="1143000"/>
            <a:ext cx="4910328" cy="4736592"/>
          </a:xfr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Quá </a:t>
            </a:r>
            <a:r>
              <a:rPr lang="en-US" sz="4800" dirty="0" err="1"/>
              <a:t>trình</a:t>
            </a:r>
            <a:r>
              <a:rPr lang="en-US" sz="4800" dirty="0"/>
              <a:t> </a:t>
            </a:r>
            <a:r>
              <a:rPr lang="en-US" sz="4800" dirty="0" err="1"/>
              <a:t>phát</a:t>
            </a:r>
            <a:r>
              <a:rPr lang="en-US" sz="4800" dirty="0"/>
              <a:t> </a:t>
            </a:r>
            <a:r>
              <a:rPr lang="en-US" sz="4800" dirty="0" err="1"/>
              <a:t>triển</a:t>
            </a:r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89755241"/>
              </p:ext>
            </p:extLst>
          </p:nvPr>
        </p:nvGraphicFramePr>
        <p:xfrm>
          <a:off x="1966687" y="11768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49" y="2173288"/>
            <a:ext cx="6474575" cy="2090808"/>
          </a:xfrm>
        </p:spPr>
        <p:txBody>
          <a:bodyPr/>
          <a:lstStyle/>
          <a:p>
            <a:r>
              <a:rPr lang="en-US" sz="4800" err="1"/>
              <a:t>Phần</a:t>
            </a:r>
            <a:r>
              <a:rPr lang="en-US" sz="4800"/>
              <a:t> </a:t>
            </a:r>
            <a:r>
              <a:rPr lang="en-US" sz="4800" smtClean="0"/>
              <a:t>II </a:t>
            </a:r>
            <a:r>
              <a:rPr lang="en-US" sz="4800" dirty="0"/>
              <a:t>: </a:t>
            </a:r>
            <a:r>
              <a:rPr lang="en-US" sz="4800"/>
              <a:t/>
            </a:r>
            <a:br>
              <a:rPr lang="en-US" sz="4800"/>
            </a:br>
            <a:r>
              <a:rPr lang="en-US" sz="4800" smtClean="0"/>
              <a:t>NỘI DUNG SPCK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 t="1570" r="8955" b="5049"/>
          <a:stretch/>
        </p:blipFill>
        <p:spPr>
          <a:xfrm>
            <a:off x="839755" y="811763"/>
            <a:ext cx="4907902" cy="4954555"/>
          </a:xfrm>
        </p:spPr>
      </p:pic>
    </p:spTree>
    <p:extLst>
      <p:ext uri="{BB962C8B-B14F-4D97-AF65-F5344CB8AC3E}">
        <p14:creationId xmlns:p14="http://schemas.microsoft.com/office/powerpoint/2010/main" val="3841068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BỐ CỤC WEBSITE</a:t>
            </a:r>
            <a:endParaRPr lang="en-US" sz="4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58952" y="3493727"/>
            <a:ext cx="3378059" cy="495389"/>
          </a:xfrm>
        </p:spPr>
        <p:txBody>
          <a:bodyPr/>
          <a:lstStyle/>
          <a:p>
            <a:r>
              <a:rPr lang="en-US" sz="2400" smtClean="0"/>
              <a:t>HEADER (đầu trang)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smtClean="0"/>
              <a:t>Bao gồm các thành phần con là logo, menu, thanh tìm kiếm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21950" y="3502692"/>
            <a:ext cx="3378059" cy="495389"/>
          </a:xfrm>
        </p:spPr>
        <p:txBody>
          <a:bodyPr/>
          <a:lstStyle/>
          <a:p>
            <a:r>
              <a:rPr lang="en-US" sz="2400" smtClean="0"/>
              <a:t>CONTENT (NỘI DUNG)</a:t>
            </a:r>
            <a:endParaRPr 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pPr algn="just"/>
            <a:r>
              <a:rPr lang="en-US" sz="2000" smtClean="0"/>
              <a:t>Bao chứa nội dung trang web. Chủ yêu là hiển thị danh mục các sản phẩm của cửa hàng.</a:t>
            </a:r>
          </a:p>
          <a:p>
            <a:endParaRPr lang="en-US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7759933" y="3448904"/>
            <a:ext cx="3378059" cy="495389"/>
          </a:xfrm>
        </p:spPr>
        <p:txBody>
          <a:bodyPr/>
          <a:lstStyle/>
          <a:p>
            <a:r>
              <a:rPr lang="en-US" sz="2400" smtClean="0"/>
              <a:t>FOOTER (CUỐI TRANG)</a:t>
            </a:r>
            <a:endParaRPr lang="en-US" sz="2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pPr algn="just"/>
            <a:r>
              <a:rPr lang="en-US" sz="2000" smtClean="0"/>
              <a:t>Nơi hiển thị tên tác giả và các đường dẫn phương thức liên lạc với tác giả.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21" y="2017775"/>
            <a:ext cx="1069543" cy="1069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27" y="1871471"/>
            <a:ext cx="1419193" cy="1419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840" y="2001164"/>
            <a:ext cx="1261873" cy="12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HEADER CỦA TRANG WEB</a:t>
            </a:r>
            <a:endParaRPr lang="en-US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DỰNG phần header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400" smtClean="0"/>
              <a:t>Chia nhỏ phần header thành các phần con bao gồm: logo, menu, search, banner.</a:t>
            </a:r>
            <a:endParaRPr lang="en-US" sz="1400" dirty="0"/>
          </a:p>
        </p:txBody>
      </p:sp>
      <p:pic>
        <p:nvPicPr>
          <p:cNvPr id="16" name="Picture Placeholder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7" t="9043" r="23922" b="74609"/>
          <a:stretch/>
        </p:blipFill>
        <p:spPr>
          <a:xfrm>
            <a:off x="5684242" y="2015006"/>
            <a:ext cx="5280968" cy="12311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9139" r="8682" b="74495"/>
          <a:stretch/>
        </p:blipFill>
        <p:spPr>
          <a:xfrm>
            <a:off x="5685906" y="3341542"/>
            <a:ext cx="5277750" cy="6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CỦA TRANG WEB</a:t>
            </a:r>
            <a:endParaRPr lang="en-US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DỰNG phần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400" smtClean="0"/>
              <a:t>Gồm các khối là nơi chưa thông tin sản phẩm .</a:t>
            </a:r>
          </a:p>
          <a:p>
            <a:pPr algn="just"/>
            <a:r>
              <a:rPr lang="en-US" sz="1400" smtClean="0"/>
              <a:t>Trong thẻ đó,  nội dung: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smtClean="0"/>
              <a:t>Thẻ tiêu đề sản phầm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smtClean="0"/>
              <a:t>Thẻ hình ảnh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smtClean="0"/>
              <a:t>Thẻ nút bấm</a:t>
            </a:r>
          </a:p>
          <a:p>
            <a:pPr algn="just"/>
            <a:r>
              <a:rPr lang="en-US" sz="1400" smtClean="0"/>
              <a:t>Khu vực nhập email để khách hàng nhận thông báo của cửa hàng.</a:t>
            </a:r>
            <a:endParaRPr lang="en-US" sz="14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2684" r="64759" b="53287"/>
          <a:stretch/>
        </p:blipFill>
        <p:spPr>
          <a:xfrm>
            <a:off x="5877211" y="1758035"/>
            <a:ext cx="4424362" cy="4089138"/>
          </a:xfrm>
        </p:spPr>
      </p:pic>
    </p:spTree>
    <p:extLst>
      <p:ext uri="{BB962C8B-B14F-4D97-AF65-F5344CB8AC3E}">
        <p14:creationId xmlns:p14="http://schemas.microsoft.com/office/powerpoint/2010/main" val="890301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af3243-3dd4-4a8d-8c0d-dd76da1f02a5"/>
    <ds:schemaRef ds:uri="16c05727-aa75-4e4a-9b5f-8a80a1165891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336</Words>
  <Application>Microsoft Office PowerPoint</Application>
  <PresentationFormat>Widescreen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Office Theme</vt:lpstr>
      <vt:lpstr>thuyết  trình cuối khóa</vt:lpstr>
      <vt:lpstr>TỔNG QUAN SẢN PHẨM</vt:lpstr>
      <vt:lpstr>Phần I :  Ý tưởng dự án</vt:lpstr>
      <vt:lpstr>TÍNH NĂNG CỦA SẢN PHẨM</vt:lpstr>
      <vt:lpstr>Quá trình phát triển</vt:lpstr>
      <vt:lpstr>Phần II :  NỘI DUNG SPCK</vt:lpstr>
      <vt:lpstr>BỐ CỤC WEBSITE</vt:lpstr>
      <vt:lpstr>HEADER CỦA TRANG WEB</vt:lpstr>
      <vt:lpstr>CONTENT CỦA TRANG WEB</vt:lpstr>
      <vt:lpstr>footer CỦA TRANG WEB</vt:lpstr>
      <vt:lpstr> CÁC KĨ NĂNG ĐÃ  HỌC ĐƯỢC Ở MINDX</vt:lpstr>
      <vt:lpstr>CẢM ƠN MỌI NGƯỜI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2022-10-19T15:23:27Z</dcterms:created>
  <dcterms:modified xsi:type="dcterms:W3CDTF">2022-10-20T04:28:26Z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