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  <a:srgbClr val="8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CBFC0-B406-C0E8-1C5C-11846F6A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70677-2402-5288-BCEA-E8A65B383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8227A-7BF7-70CB-B3EB-9206512D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AD7-F147-461B-856F-9B1B0501C9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95DD9-B3FB-D9F5-2017-367F5239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487FB-2AE0-7D09-29F9-7EF2E3C1E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CAA4-62A9-46FD-92F6-A196F4B4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5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48FEF-1AA0-1292-B4B2-98E04B12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D3A3E-34A4-FE5E-AF2E-2CCA28D95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EAB9E-E63C-2235-6431-ACE77F563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AD7-F147-461B-856F-9B1B0501C9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F53DC-4BC0-99AA-3ED0-E3BB17D3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A404-59D9-EBD8-B467-A5FD8DD4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CAA4-62A9-46FD-92F6-A196F4B4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0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3F1AA-6789-98FB-4398-CADFF8A47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22EB5-5A27-1186-F5F6-7FF9215A3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1C69-2E87-43B8-CF76-B5FB244D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AD7-F147-461B-856F-9B1B0501C9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BF91-F53F-5FB6-25F8-CB0BDB9C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D0388-6A7E-C15D-60D8-B5EE3C1A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CAA4-62A9-46FD-92F6-A196F4B4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874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E309B-00C4-F684-2B96-479E9D70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16CC-4B36-4584-89A9-572DA801A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CDC1-F714-14B2-12DB-8D3357AF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AD7-F147-461B-856F-9B1B0501C9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2AC4D-9C1C-EC6B-C3BC-AA40DA55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5367-88B7-2463-EA20-7DAA6AC7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CAA4-62A9-46FD-92F6-A196F4B4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02A04-56E8-5C2A-FEEE-B970E88F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43430-708E-B66D-F28D-29B62C66F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214F8-09BA-A3A8-8EBC-1BC1AD0D1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AD7-F147-461B-856F-9B1B0501C9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E6146-C8BD-75AF-9719-62E36630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F7B39-3B8F-73BC-B967-46B4E36D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CAA4-62A9-46FD-92F6-A196F4B4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3D0C8-27FF-1D0E-03B4-63DA5F13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E2B41-484F-097F-830A-295101E114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B12784-97C1-BC2C-B85E-127D21414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F6F4C-A377-0717-A570-02572A3E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AD7-F147-461B-856F-9B1B0501C9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15AA6-E075-575A-BD5A-2D58FA5E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A0CA5-2C28-F9DF-0F8E-FBD046E2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CAA4-62A9-46FD-92F6-A196F4B4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214C5-822B-B7DA-7189-21D541F77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239A8-2D87-A522-57BC-A0C8A1EE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01375-C2B6-4CF3-7F22-FAC483C2F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FEA1F-D8A7-1809-62FC-457FCDAA9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85C5E2-9089-D8BC-181A-2CA4845FF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6F36BE-6294-3A29-F045-98A79967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AD7-F147-461B-856F-9B1B0501C9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CA2E2-2FC4-DDAA-EF41-C3B6BD0AF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2EEC9-CD28-4541-7E28-2AE7D385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CAA4-62A9-46FD-92F6-A196F4B4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F892F-B9EA-D19D-8F2C-CCD011445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FE87AA-3FDB-C871-C524-DAEE47C8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AD7-F147-461B-856F-9B1B0501C9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D53A7C-B3BD-4A15-2546-9CF2727C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5A4AF-462F-8D24-AE92-94B17878E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CAA4-62A9-46FD-92F6-A196F4B4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7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6B31D-A73F-1CBB-BDDC-B1F30EBB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AD7-F147-461B-856F-9B1B0501C9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1818F-03D9-4896-157E-4D60806AC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956EB-4EF4-1F93-5E92-D0B111F9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CAA4-62A9-46FD-92F6-A196F4B4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1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8181-2576-6423-F6B2-316604AD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83FA5-E1A1-AB7E-7B6B-90FA65A6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CF346-FADA-5F10-3DE9-E1C4CC5F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79106-5E30-9E4D-C1A7-F9B207270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AD7-F147-461B-856F-9B1B0501C9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90CAB-BE60-A12F-5B75-0D8D9396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1AA52-03A0-5156-8E8F-81AAEA6F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CAA4-62A9-46FD-92F6-A196F4B4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10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E640-2639-B8E2-312B-4F8D7D98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8EB914-339F-A8A4-576F-8565044D7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60707-F61A-403E-49DE-9FDD0C065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918C9E-6441-67E4-3AA2-923CF2E7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75AD7-F147-461B-856F-9B1B0501C9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9A333-5804-C3EA-7111-633E5D727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C8523-D269-155B-BCBA-13BC6C23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ACAA4-62A9-46FD-92F6-A196F4B4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970D46-5402-7EFA-B32E-593EF940C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1B31F-E9D8-6047-FAA9-ED5162EF4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ACD54-78EA-4A63-FFCA-2EEFFA9E00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75AD7-F147-461B-856F-9B1B0501C9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E42C-7E7F-0958-D6C1-E1B496FE3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FAD09-8568-DEF3-636C-3B2B946EF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ACAA4-62A9-46FD-92F6-A196F4B4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EF7C7-B7A1-18F5-2CAE-7E57F76C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55" y="-46300"/>
            <a:ext cx="5421745" cy="2523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2D81B-CFB6-1D29-FFE6-94BB4EB6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255" y="2227328"/>
            <a:ext cx="5421745" cy="2417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AF5CC-88D1-C8A3-76F9-8F025F91A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913" y="4440805"/>
            <a:ext cx="5428087" cy="2417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32FFFB-496D-3BA5-D44E-BC4344B982B7}"/>
              </a:ext>
            </a:extLst>
          </p:cNvPr>
          <p:cNvSpPr txBox="1"/>
          <p:nvPr/>
        </p:nvSpPr>
        <p:spPr>
          <a:xfrm>
            <a:off x="5421746" y="953912"/>
            <a:ext cx="87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AAPL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31BA-CCEF-8C8B-39E9-4EEF826792D2}"/>
              </a:ext>
            </a:extLst>
          </p:cNvPr>
          <p:cNvSpPr txBox="1"/>
          <p:nvPr/>
        </p:nvSpPr>
        <p:spPr>
          <a:xfrm>
            <a:off x="5421746" y="3174315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MSFT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32CC9-538E-F7F9-6F8C-BFB11B0AF56A}"/>
              </a:ext>
            </a:extLst>
          </p:cNvPr>
          <p:cNvSpPr txBox="1"/>
          <p:nvPr/>
        </p:nvSpPr>
        <p:spPr>
          <a:xfrm>
            <a:off x="5421746" y="5394718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CRM</a:t>
            </a:r>
          </a:p>
        </p:txBody>
      </p:sp>
    </p:spTree>
    <p:extLst>
      <p:ext uri="{BB962C8B-B14F-4D97-AF65-F5344CB8AC3E}">
        <p14:creationId xmlns:p14="http://schemas.microsoft.com/office/powerpoint/2010/main" val="4152805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32FFFB-496D-3BA5-D44E-BC4344B982B7}"/>
              </a:ext>
            </a:extLst>
          </p:cNvPr>
          <p:cNvSpPr txBox="1"/>
          <p:nvPr/>
        </p:nvSpPr>
        <p:spPr>
          <a:xfrm>
            <a:off x="5406219" y="907750"/>
            <a:ext cx="87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AAPL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31BA-CCEF-8C8B-39E9-4EEF826792D2}"/>
              </a:ext>
            </a:extLst>
          </p:cNvPr>
          <p:cNvSpPr txBox="1"/>
          <p:nvPr/>
        </p:nvSpPr>
        <p:spPr>
          <a:xfrm>
            <a:off x="5421746" y="319067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MSFT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32CC9-538E-F7F9-6F8C-BFB11B0AF56A}"/>
              </a:ext>
            </a:extLst>
          </p:cNvPr>
          <p:cNvSpPr txBox="1"/>
          <p:nvPr/>
        </p:nvSpPr>
        <p:spPr>
          <a:xfrm>
            <a:off x="5425905" y="5511272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F6C709-DDCC-85AE-E15F-E2728C88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138" y="671"/>
            <a:ext cx="5103861" cy="2272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86B4FD-B5D2-1C98-D4B9-5024E8B9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138" y="2273484"/>
            <a:ext cx="5103862" cy="22807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BECB01-0403-696B-099E-EA5D06985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8138" y="4571223"/>
            <a:ext cx="5103862" cy="228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3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4EF7C7-B7A1-18F5-2CAE-7E57F76C7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255" y="-46300"/>
            <a:ext cx="5421745" cy="2523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C2D81B-CFB6-1D29-FFE6-94BB4EB6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255" y="2227328"/>
            <a:ext cx="5421745" cy="24171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5AF5CC-88D1-C8A3-76F9-8F025F91A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3913" y="4440805"/>
            <a:ext cx="5428087" cy="24171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32FFFB-496D-3BA5-D44E-BC4344B982B7}"/>
              </a:ext>
            </a:extLst>
          </p:cNvPr>
          <p:cNvSpPr txBox="1"/>
          <p:nvPr/>
        </p:nvSpPr>
        <p:spPr>
          <a:xfrm>
            <a:off x="5421746" y="769472"/>
            <a:ext cx="87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AAPL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31BA-CCEF-8C8B-39E9-4EEF826792D2}"/>
              </a:ext>
            </a:extLst>
          </p:cNvPr>
          <p:cNvSpPr txBox="1"/>
          <p:nvPr/>
        </p:nvSpPr>
        <p:spPr>
          <a:xfrm>
            <a:off x="5421746" y="3087152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MSFT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32CC9-538E-F7F9-6F8C-BFB11B0AF56A}"/>
              </a:ext>
            </a:extLst>
          </p:cNvPr>
          <p:cNvSpPr txBox="1"/>
          <p:nvPr/>
        </p:nvSpPr>
        <p:spPr>
          <a:xfrm>
            <a:off x="5425905" y="5511272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614403-84D0-FBA2-42FB-6FAC530E89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875" y="-165162"/>
            <a:ext cx="5357277" cy="23924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50645A-C818-770C-3F67-D91EFAE73A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876" y="2164761"/>
            <a:ext cx="5317619" cy="23680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36B7C6-9C7F-0B82-693A-9A97A61EAF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31875" y="4581957"/>
            <a:ext cx="5317620" cy="23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455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32FFFB-496D-3BA5-D44E-BC4344B982B7}"/>
              </a:ext>
            </a:extLst>
          </p:cNvPr>
          <p:cNvSpPr txBox="1"/>
          <p:nvPr/>
        </p:nvSpPr>
        <p:spPr>
          <a:xfrm>
            <a:off x="5406219" y="907750"/>
            <a:ext cx="87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AAPL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31BA-CCEF-8C8B-39E9-4EEF826792D2}"/>
              </a:ext>
            </a:extLst>
          </p:cNvPr>
          <p:cNvSpPr txBox="1"/>
          <p:nvPr/>
        </p:nvSpPr>
        <p:spPr>
          <a:xfrm>
            <a:off x="5421746" y="319067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MSFT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32CC9-538E-F7F9-6F8C-BFB11B0AF56A}"/>
              </a:ext>
            </a:extLst>
          </p:cNvPr>
          <p:cNvSpPr txBox="1"/>
          <p:nvPr/>
        </p:nvSpPr>
        <p:spPr>
          <a:xfrm>
            <a:off x="5425905" y="5511272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1976E3-F3F3-1639-BB26-89C808887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329" y="-14641"/>
            <a:ext cx="3747271" cy="23680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B61CA9-9CCE-077E-D622-BC7B02F3C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329" y="2296644"/>
            <a:ext cx="3747271" cy="23112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D18327-80D3-23BB-737C-C0778CB4E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1329" y="4589531"/>
            <a:ext cx="3748791" cy="231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4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32FFFB-496D-3BA5-D44E-BC4344B982B7}"/>
              </a:ext>
            </a:extLst>
          </p:cNvPr>
          <p:cNvSpPr txBox="1"/>
          <p:nvPr/>
        </p:nvSpPr>
        <p:spPr>
          <a:xfrm>
            <a:off x="5406219" y="907750"/>
            <a:ext cx="87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AAPL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31BA-CCEF-8C8B-39E9-4EEF826792D2}"/>
              </a:ext>
            </a:extLst>
          </p:cNvPr>
          <p:cNvSpPr txBox="1"/>
          <p:nvPr/>
        </p:nvSpPr>
        <p:spPr>
          <a:xfrm>
            <a:off x="5421746" y="319067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MSFT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32CC9-538E-F7F9-6F8C-BFB11B0AF56A}"/>
              </a:ext>
            </a:extLst>
          </p:cNvPr>
          <p:cNvSpPr txBox="1"/>
          <p:nvPr/>
        </p:nvSpPr>
        <p:spPr>
          <a:xfrm>
            <a:off x="5425905" y="5511272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5560D7-C7EA-CCBC-82E9-743507F0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836" y="4506141"/>
            <a:ext cx="5151404" cy="23112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7A7271-B811-B8DF-3E77-017043699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5836" y="-52346"/>
            <a:ext cx="5151404" cy="23127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CD61C2-3C4D-9650-7744-E7206FF9DB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976" y="2260420"/>
            <a:ext cx="5151404" cy="231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1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32FFFB-496D-3BA5-D44E-BC4344B982B7}"/>
              </a:ext>
            </a:extLst>
          </p:cNvPr>
          <p:cNvSpPr txBox="1"/>
          <p:nvPr/>
        </p:nvSpPr>
        <p:spPr>
          <a:xfrm>
            <a:off x="5406219" y="907750"/>
            <a:ext cx="87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AAPL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31BA-CCEF-8C8B-39E9-4EEF826792D2}"/>
              </a:ext>
            </a:extLst>
          </p:cNvPr>
          <p:cNvSpPr txBox="1"/>
          <p:nvPr/>
        </p:nvSpPr>
        <p:spPr>
          <a:xfrm>
            <a:off x="5421746" y="319067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MSFT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32CC9-538E-F7F9-6F8C-BFB11B0AF56A}"/>
              </a:ext>
            </a:extLst>
          </p:cNvPr>
          <p:cNvSpPr txBox="1"/>
          <p:nvPr/>
        </p:nvSpPr>
        <p:spPr>
          <a:xfrm>
            <a:off x="5425905" y="5511272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CD61C2-3C4D-9650-7744-E7206FF9D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76" y="2260420"/>
            <a:ext cx="5151404" cy="23100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E7A7CE-0720-B8E6-A510-176AB4F9D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976" y="1"/>
            <a:ext cx="5151404" cy="230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5D14B4-6FDC-40AB-82BB-D0E984D5A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901" y="2308379"/>
            <a:ext cx="5101099" cy="2290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0B18E0-496E-DDFE-1240-B51298022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0706" y="4567817"/>
            <a:ext cx="5118914" cy="229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92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32FFFB-496D-3BA5-D44E-BC4344B982B7}"/>
              </a:ext>
            </a:extLst>
          </p:cNvPr>
          <p:cNvSpPr txBox="1"/>
          <p:nvPr/>
        </p:nvSpPr>
        <p:spPr>
          <a:xfrm>
            <a:off x="5406219" y="907750"/>
            <a:ext cx="87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AAPL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31BA-CCEF-8C8B-39E9-4EEF826792D2}"/>
              </a:ext>
            </a:extLst>
          </p:cNvPr>
          <p:cNvSpPr txBox="1"/>
          <p:nvPr/>
        </p:nvSpPr>
        <p:spPr>
          <a:xfrm>
            <a:off x="5421746" y="319067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MSFT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32CC9-538E-F7F9-6F8C-BFB11B0AF56A}"/>
              </a:ext>
            </a:extLst>
          </p:cNvPr>
          <p:cNvSpPr txBox="1"/>
          <p:nvPr/>
        </p:nvSpPr>
        <p:spPr>
          <a:xfrm>
            <a:off x="5425905" y="5511272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737082-0744-6F5F-CA97-5BEE581A6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518" y="1"/>
            <a:ext cx="5103861" cy="22577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A3FE92-AE05-FD2E-A6D0-A4C8BA2F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59" y="2257734"/>
            <a:ext cx="5103861" cy="22621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146D33-84CE-E803-B3B7-971CD1CFF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553" y="4600267"/>
            <a:ext cx="5028825" cy="22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50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32FFFB-496D-3BA5-D44E-BC4344B982B7}"/>
              </a:ext>
            </a:extLst>
          </p:cNvPr>
          <p:cNvSpPr txBox="1"/>
          <p:nvPr/>
        </p:nvSpPr>
        <p:spPr>
          <a:xfrm>
            <a:off x="5406219" y="907750"/>
            <a:ext cx="87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AAPL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31BA-CCEF-8C8B-39E9-4EEF826792D2}"/>
              </a:ext>
            </a:extLst>
          </p:cNvPr>
          <p:cNvSpPr txBox="1"/>
          <p:nvPr/>
        </p:nvSpPr>
        <p:spPr>
          <a:xfrm>
            <a:off x="5421746" y="319067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MSFT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32CC9-538E-F7F9-6F8C-BFB11B0AF56A}"/>
              </a:ext>
            </a:extLst>
          </p:cNvPr>
          <p:cNvSpPr txBox="1"/>
          <p:nvPr/>
        </p:nvSpPr>
        <p:spPr>
          <a:xfrm>
            <a:off x="5425905" y="5511272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907484-4AC3-0694-CACA-E56808F52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328" y="2331665"/>
            <a:ext cx="5405050" cy="2384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810F7E-BE02-D232-BD07-30A03352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328" y="0"/>
            <a:ext cx="5405049" cy="2257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98A479-8B31-F5AC-CE68-1BF694877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950" y="4566484"/>
            <a:ext cx="5405050" cy="229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9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32FFFB-496D-3BA5-D44E-BC4344B982B7}"/>
              </a:ext>
            </a:extLst>
          </p:cNvPr>
          <p:cNvSpPr txBox="1"/>
          <p:nvPr/>
        </p:nvSpPr>
        <p:spPr>
          <a:xfrm>
            <a:off x="5406219" y="907750"/>
            <a:ext cx="87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AAPL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31BA-CCEF-8C8B-39E9-4EEF826792D2}"/>
              </a:ext>
            </a:extLst>
          </p:cNvPr>
          <p:cNvSpPr txBox="1"/>
          <p:nvPr/>
        </p:nvSpPr>
        <p:spPr>
          <a:xfrm>
            <a:off x="5421746" y="319067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MSFT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32CC9-538E-F7F9-6F8C-BFB11B0AF56A}"/>
              </a:ext>
            </a:extLst>
          </p:cNvPr>
          <p:cNvSpPr txBox="1"/>
          <p:nvPr/>
        </p:nvSpPr>
        <p:spPr>
          <a:xfrm>
            <a:off x="5425905" y="5511272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2737082-0744-6F5F-CA97-5BEE581A6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518" y="1"/>
            <a:ext cx="5103861" cy="22577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A3FE92-AE05-FD2E-A6D0-A4C8BA2F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59" y="2257734"/>
            <a:ext cx="5103861" cy="22621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146D33-84CE-E803-B3B7-971CD1CFF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553" y="4600267"/>
            <a:ext cx="5028825" cy="22577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A54464-3C3B-1750-B653-1A88A298F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2572" y="0"/>
            <a:ext cx="5171805" cy="2338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41472-C246-33FE-526C-1739168895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2571" y="4557712"/>
            <a:ext cx="5187049" cy="2296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01A4C4-827A-B669-B6E5-9B5218DBF7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80515" y="2338087"/>
            <a:ext cx="5103862" cy="226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53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932FFFB-496D-3BA5-D44E-BC4344B982B7}"/>
              </a:ext>
            </a:extLst>
          </p:cNvPr>
          <p:cNvSpPr txBox="1"/>
          <p:nvPr/>
        </p:nvSpPr>
        <p:spPr>
          <a:xfrm>
            <a:off x="5406219" y="907750"/>
            <a:ext cx="874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AAPL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031BA-CCEF-8C8B-39E9-4EEF826792D2}"/>
              </a:ext>
            </a:extLst>
          </p:cNvPr>
          <p:cNvSpPr txBox="1"/>
          <p:nvPr/>
        </p:nvSpPr>
        <p:spPr>
          <a:xfrm>
            <a:off x="5421746" y="3190676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MSFT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232CC9-538E-F7F9-6F8C-BFB11B0AF56A}"/>
              </a:ext>
            </a:extLst>
          </p:cNvPr>
          <p:cNvSpPr txBox="1"/>
          <p:nvPr/>
        </p:nvSpPr>
        <p:spPr>
          <a:xfrm>
            <a:off x="5425905" y="5511272"/>
            <a:ext cx="835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7BFF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CRM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9A3FE92-AE05-FD2E-A6D0-A4C8BA2F5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759" y="2257734"/>
            <a:ext cx="5103861" cy="22621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366BE1-F8F7-6F51-CD82-3DBF64B4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96" y="-1"/>
            <a:ext cx="5182626" cy="2318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225B5C-52CC-4CDB-D113-2819FB5BE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552" y="2318684"/>
            <a:ext cx="5044069" cy="22672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6DA6AC-A3B5-D7A5-872A-3DF08CA9B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552" y="4620452"/>
            <a:ext cx="5036448" cy="22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46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30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Tín Nguyễn Khải</dc:creator>
  <cp:lastModifiedBy>Tín Nguyễn Khải</cp:lastModifiedBy>
  <cp:revision>3</cp:revision>
  <dcterms:created xsi:type="dcterms:W3CDTF">2025-06-09T16:41:21Z</dcterms:created>
  <dcterms:modified xsi:type="dcterms:W3CDTF">2025-06-10T16:42:34Z</dcterms:modified>
</cp:coreProperties>
</file>