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16"/>
  </p:notesMasterIdLst>
  <p:sldIdLst>
    <p:sldId id="257" r:id="rId5"/>
    <p:sldId id="692" r:id="rId6"/>
    <p:sldId id="684" r:id="rId7"/>
    <p:sldId id="690" r:id="rId8"/>
    <p:sldId id="691" r:id="rId9"/>
    <p:sldId id="686" r:id="rId10"/>
    <p:sldId id="688" r:id="rId11"/>
    <p:sldId id="689" r:id="rId12"/>
    <p:sldId id="687" r:id="rId13"/>
    <p:sldId id="693" r:id="rId14"/>
    <p:sldId id="36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pos="4203">
          <p15:clr>
            <a:srgbClr val="A4A3A4"/>
          </p15:clr>
        </p15:guide>
        <p15:guide id="7" orient="horz" pos="4186">
          <p15:clr>
            <a:srgbClr val="A4A3A4"/>
          </p15:clr>
        </p15:guide>
        <p15:guide id="8" orient="horz" pos="1117" userDrawn="1">
          <p15:clr>
            <a:srgbClr val="A4A3A4"/>
          </p15:clr>
        </p15:guide>
        <p15:guide id="9" orient="horz" pos="3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4" autoAdjust="0"/>
    <p:restoredTop sz="94683" autoAdjust="0"/>
  </p:normalViewPr>
  <p:slideViewPr>
    <p:cSldViewPr showGuides="1">
      <p:cViewPr varScale="1">
        <p:scale>
          <a:sx n="71" d="100"/>
          <a:sy n="71" d="100"/>
        </p:scale>
        <p:origin x="606" y="72"/>
      </p:cViewPr>
      <p:guideLst>
        <p:guide orient="horz"/>
        <p:guide pos="3976"/>
        <p:guide orient="horz" pos="2472"/>
        <p:guide orient="horz" pos="1389"/>
        <p:guide orient="horz" pos="3884"/>
        <p:guide pos="4203"/>
        <p:guide orient="horz" pos="4186"/>
        <p:guide orient="horz" pos="1117"/>
        <p:guide orient="horz" pos="346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0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ja-JP" altLang="en-US" noProof="0"/>
              <a:t>マスター テキストの書式設定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  <a:endParaRPr kumimoji="1"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531034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8520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83154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en-US" noProof="0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103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</a:t>
            </a:r>
            <a:r>
              <a:rPr lang="en-US" altLang="ja-JP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9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RENESAS+Tagline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400235"/>
            <a:ext cx="3092559" cy="341133"/>
          </a:xfrm>
          <a:prstGeom prst="rect">
            <a:avLst/>
          </a:prstGeom>
        </p:spPr>
      </p:pic>
      <p:sp>
        <p:nvSpPr>
          <p:cNvPr id="8" name="Rechteck 9">
            <a:extLst>
              <a:ext uri="{FF2B5EF4-FFF2-40B4-BE49-F238E27FC236}">
                <a16:creationId xmlns:a16="http://schemas.microsoft.com/office/drawing/2014/main" id="{29F131B3-70D8-4212-9318-49432C1DE818}"/>
              </a:ext>
            </a:extLst>
          </p:cNvPr>
          <p:cNvSpPr/>
          <p:nvPr userDrawn="1"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/>
              <a:t>U2A</a:t>
            </a:r>
            <a:r>
              <a:rPr lang="ja-JP" altLang="en-US" dirty="0"/>
              <a:t> </a:t>
            </a:r>
            <a:r>
              <a:rPr lang="en-US" altLang="ja-JP" dirty="0"/>
              <a:t>SPID</a:t>
            </a:r>
            <a:endParaRPr kumimoji="1" lang="en-US" altLang="ja-JP" cap="all" dirty="0"/>
          </a:p>
          <a:p>
            <a:pPr lvl="1"/>
            <a:r>
              <a:rPr lang="en-US" altLang="ja-JP" dirty="0"/>
              <a:t>Support idea</a:t>
            </a:r>
            <a:endParaRPr kumimoji="1" lang="en-US" altLang="ja-JP" sz="2000" cap="all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102179"/>
          </a:xfrm>
        </p:spPr>
        <p:txBody>
          <a:bodyPr>
            <a:spAutoFit/>
          </a:bodyPr>
          <a:lstStyle/>
          <a:p>
            <a:r>
              <a:rPr lang="en-US" dirty="0"/>
              <a:t>2019.Nov.7</a:t>
            </a:r>
          </a:p>
          <a:p>
            <a:r>
              <a:rPr lang="en-US" dirty="0"/>
              <a:t>Megumi Yoshinaga</a:t>
            </a:r>
          </a:p>
          <a:p>
            <a:r>
              <a:rPr lang="en-US" dirty="0"/>
              <a:t>Renesas Electronics Corporation</a:t>
            </a: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1141" y="911716"/>
            <a:ext cx="9000000" cy="455509"/>
          </a:xfrm>
        </p:spPr>
        <p:txBody>
          <a:bodyPr/>
          <a:lstStyle/>
          <a:p>
            <a:r>
              <a:rPr kumimoji="1" lang="en-US" altLang="ja-JP" dirty="0"/>
              <a:t>Request</a:t>
            </a:r>
            <a:endParaRPr kumimoji="1" lang="en-US" dirty="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B7F8E091-902C-4484-83FB-058112B4D03B}"/>
              </a:ext>
            </a:extLst>
          </p:cNvPr>
          <p:cNvSpPr txBox="1"/>
          <p:nvPr/>
        </p:nvSpPr>
        <p:spPr>
          <a:xfrm>
            <a:off x="8530783" y="18065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H-Bus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259" name="コンテンツ プレースホルダー 3">
            <a:extLst>
              <a:ext uri="{FF2B5EF4-FFF2-40B4-BE49-F238E27FC236}">
                <a16:creationId xmlns:a16="http://schemas.microsoft.com/office/drawing/2014/main" id="{E47FB0A6-C315-471E-BB18-7927C19E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1800000"/>
            <a:ext cx="10344592" cy="330500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Please consider the SPID model feature to support U2A and E2x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Arai-san che</a:t>
            </a:r>
            <a:r>
              <a:rPr lang="en-US" altLang="ja-JP" dirty="0"/>
              <a:t>cked both HW UM. Here is his report.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Registers</a:t>
            </a:r>
          </a:p>
          <a:p>
            <a:pPr marL="825500" lvl="3" indent="-285750">
              <a:buFont typeface="Arial" panose="020B0604020202020204" pitchFamily="34" charset="0"/>
              <a:buChar char="•"/>
            </a:pPr>
            <a:r>
              <a:rPr lang="en-US" altLang="ja-JP" sz="1400" dirty="0" err="1"/>
              <a:t>BusMaster</a:t>
            </a:r>
            <a:r>
              <a:rPr lang="en-US" altLang="ja-JP" sz="1400" dirty="0"/>
              <a:t> XX SPID Register 		</a:t>
            </a:r>
            <a:r>
              <a:rPr lang="ja-JP" altLang="ja-JP" sz="1400" dirty="0"/>
              <a:t>・・・</a:t>
            </a:r>
            <a:r>
              <a:rPr lang="en-US" altLang="ja-JP" sz="1400" dirty="0"/>
              <a:t>XX</a:t>
            </a:r>
            <a:r>
              <a:rPr lang="ja-JP" altLang="ja-JP" sz="1400" dirty="0"/>
              <a:t>：</a:t>
            </a:r>
            <a:r>
              <a:rPr lang="en-US" altLang="ja-JP" sz="1400" dirty="0"/>
              <a:t>00~31 (Common spec b/w U2A and E2x)</a:t>
            </a:r>
          </a:p>
          <a:p>
            <a:pPr marL="825500" lvl="3" indent="-285750">
              <a:buFont typeface="Arial" panose="020B0604020202020204" pitchFamily="34" charset="0"/>
              <a:buChar char="•"/>
            </a:pPr>
            <a:r>
              <a:rPr lang="en-US" altLang="ja-JP" sz="1400" dirty="0" err="1"/>
              <a:t>BusMaster</a:t>
            </a:r>
            <a:r>
              <a:rPr lang="en-US" altLang="ja-JP" sz="1400" dirty="0"/>
              <a:t> XX SPID Mask Register 	</a:t>
            </a:r>
            <a:r>
              <a:rPr lang="ja-JP" altLang="ja-JP" sz="1400" dirty="0"/>
              <a:t>・・・</a:t>
            </a:r>
            <a:r>
              <a:rPr lang="en-US" altLang="ja-JP" sz="1400" dirty="0"/>
              <a:t>XX</a:t>
            </a:r>
            <a:r>
              <a:rPr lang="ja-JP" altLang="ja-JP" sz="1400" dirty="0"/>
              <a:t>：</a:t>
            </a:r>
            <a:r>
              <a:rPr lang="en-US" altLang="ja-JP" sz="1400" dirty="0"/>
              <a:t>00~31 (Common spec b/w U2A and E2x)</a:t>
            </a:r>
          </a:p>
          <a:p>
            <a:pPr marL="825500" lvl="3" indent="-285750">
              <a:buFont typeface="Arial" panose="020B0604020202020204" pitchFamily="34" charset="0"/>
              <a:buChar char="•"/>
            </a:pPr>
            <a:r>
              <a:rPr lang="en-US" altLang="ja-JP" sz="1400" dirty="0" err="1"/>
              <a:t>BusMaster</a:t>
            </a:r>
            <a:r>
              <a:rPr lang="en-US" altLang="ja-JP" sz="1400" dirty="0"/>
              <a:t> XX SPID Mask Lock Register	</a:t>
            </a:r>
            <a:r>
              <a:rPr lang="ja-JP" altLang="ja-JP" sz="1400" dirty="0"/>
              <a:t>・・・</a:t>
            </a:r>
            <a:r>
              <a:rPr lang="en-US" altLang="ja-JP" sz="1400" dirty="0"/>
              <a:t>XX</a:t>
            </a:r>
            <a:r>
              <a:rPr lang="ja-JP" altLang="ja-JP" sz="1400" dirty="0"/>
              <a:t>：</a:t>
            </a:r>
            <a:r>
              <a:rPr lang="en-US" altLang="ja-JP" sz="1400" dirty="0"/>
              <a:t>00~31 (Common spec b/w U2A and E2x)</a:t>
            </a:r>
          </a:p>
          <a:p>
            <a:pPr marL="825500" lvl="3" indent="-285750">
              <a:buFont typeface="Arial" panose="020B0604020202020204" pitchFamily="34" charset="0"/>
              <a:buChar char="•"/>
            </a:pPr>
            <a:r>
              <a:rPr lang="en-US" altLang="ja-JP" sz="1400" dirty="0"/>
              <a:t>SPID Key Code Protect Register		</a:t>
            </a:r>
            <a:r>
              <a:rPr lang="ja-JP" altLang="ja-JP" sz="1400" dirty="0"/>
              <a:t>・・・</a:t>
            </a:r>
            <a:r>
              <a:rPr lang="en-US" altLang="ja-JP" sz="1400" dirty="0"/>
              <a:t>(Common spec b/w U2A and E2x)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altLang="ja-JP" dirty="0"/>
              <a:t>The different point b/w U2A and E2x is the valid (used) register range (above XX)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altLang="ja-JP" dirty="0"/>
              <a:t>Then he think you can prepare SPID module for common IP.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99801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556792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C92362-9263-4DEF-A147-DB5D06EE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summary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33FDAE2-E6FA-46A8-8E5A-3A925EB45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83D3F7-CCA3-40B8-A2C8-0FD19B85A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2851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Background</a:t>
            </a:r>
            <a:endParaRPr kumimoji="1" lang="en-US" altLang="ja-JP" dirty="0"/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U2A model doesn’t support SPID module function. 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Then the Master IPs which are provided SPID by SPID module can’t know own SPID and doesn’t set SPID at TlmG3mExtension (This means SPID is always 0).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Bosch requested us to support SPID module (register and function).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Then I considered how to support SPID module and connect with Master 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Purpose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List up and compare the ideas and decide which idea is better.</a:t>
            </a:r>
          </a:p>
        </p:txBody>
      </p:sp>
    </p:spTree>
    <p:extLst>
      <p:ext uri="{BB962C8B-B14F-4D97-AF65-F5344CB8AC3E}">
        <p14:creationId xmlns:p14="http://schemas.microsoft.com/office/powerpoint/2010/main" val="297426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HW connection (from UM0.61 Figure 1.5)</a:t>
            </a:r>
          </a:p>
        </p:txBody>
      </p:sp>
      <p:sp>
        <p:nvSpPr>
          <p:cNvPr id="4" name="矢印: 上下 3">
            <a:extLst>
              <a:ext uri="{FF2B5EF4-FFF2-40B4-BE49-F238E27FC236}">
                <a16:creationId xmlns:a16="http://schemas.microsoft.com/office/drawing/2014/main" id="{9BB22614-0745-4316-AC85-1038897665F8}"/>
              </a:ext>
            </a:extLst>
          </p:cNvPr>
          <p:cNvSpPr/>
          <p:nvPr/>
        </p:nvSpPr>
        <p:spPr>
          <a:xfrm rot="16200000">
            <a:off x="8532542" y="1977109"/>
            <a:ext cx="455509" cy="51845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矢印: 上下 41">
            <a:extLst>
              <a:ext uri="{FF2B5EF4-FFF2-40B4-BE49-F238E27FC236}">
                <a16:creationId xmlns:a16="http://schemas.microsoft.com/office/drawing/2014/main" id="{C3CC89E9-9472-475C-9500-E94B6EA26D00}"/>
              </a:ext>
            </a:extLst>
          </p:cNvPr>
          <p:cNvSpPr/>
          <p:nvPr/>
        </p:nvSpPr>
        <p:spPr>
          <a:xfrm rot="16200000">
            <a:off x="2807906" y="2877209"/>
            <a:ext cx="455508" cy="338437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矢印: 上下 42">
            <a:extLst>
              <a:ext uri="{FF2B5EF4-FFF2-40B4-BE49-F238E27FC236}">
                <a16:creationId xmlns:a16="http://schemas.microsoft.com/office/drawing/2014/main" id="{21AFD91B-2BE9-4D11-B513-F268384438EE}"/>
              </a:ext>
            </a:extLst>
          </p:cNvPr>
          <p:cNvSpPr/>
          <p:nvPr/>
        </p:nvSpPr>
        <p:spPr>
          <a:xfrm rot="16200000">
            <a:off x="6014868" y="-239420"/>
            <a:ext cx="455508" cy="78894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CC8EF2-F0DD-4555-800E-15EAC0A2CBBB}"/>
              </a:ext>
            </a:extLst>
          </p:cNvPr>
          <p:cNvSpPr txBox="1"/>
          <p:nvPr/>
        </p:nvSpPr>
        <p:spPr>
          <a:xfrm>
            <a:off x="4746172" y="3563724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bg1"/>
                </a:solidFill>
              </a:rPr>
              <a:t>SystemBus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BE95C77-6B87-4267-959F-673B0509E439}"/>
              </a:ext>
            </a:extLst>
          </p:cNvPr>
          <p:cNvSpPr txBox="1"/>
          <p:nvPr/>
        </p:nvSpPr>
        <p:spPr>
          <a:xfrm>
            <a:off x="2698869" y="441550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P-Bus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F600596-5969-4BDB-B664-094EC121B5BE}"/>
              </a:ext>
            </a:extLst>
          </p:cNvPr>
          <p:cNvSpPr txBox="1"/>
          <p:nvPr/>
        </p:nvSpPr>
        <p:spPr>
          <a:xfrm>
            <a:off x="8458774" y="4437356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H-Bus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B404C87-F420-4AA6-BC44-D56FCBAEC82F}"/>
              </a:ext>
            </a:extLst>
          </p:cNvPr>
          <p:cNvSpPr/>
          <p:nvPr/>
        </p:nvSpPr>
        <p:spPr>
          <a:xfrm>
            <a:off x="6384032" y="5706556"/>
            <a:ext cx="864096" cy="45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ET NB1(M)</a:t>
            </a:r>
          </a:p>
          <a:p>
            <a:pPr algn="ctr"/>
            <a:r>
              <a:rPr kumimoji="1" lang="en-US" altLang="ja-JP" sz="1000" dirty="0"/>
              <a:t>Gb  Ether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43E0DCF-102F-472F-8AFF-1854ED02BE3A}"/>
              </a:ext>
            </a:extLst>
          </p:cNvPr>
          <p:cNvSpPr/>
          <p:nvPr/>
        </p:nvSpPr>
        <p:spPr>
          <a:xfrm>
            <a:off x="7320204" y="5706556"/>
            <a:ext cx="864096" cy="45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ET NB0(M)</a:t>
            </a:r>
          </a:p>
          <a:p>
            <a:pPr algn="ctr"/>
            <a:r>
              <a:rPr kumimoji="1" lang="en-US" altLang="ja-JP" sz="1000" dirty="0"/>
              <a:t>Fast  Ether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E797243F-2A2B-45DE-AA40-7356FCE4FF35}"/>
              </a:ext>
            </a:extLst>
          </p:cNvPr>
          <p:cNvSpPr/>
          <p:nvPr/>
        </p:nvSpPr>
        <p:spPr>
          <a:xfrm>
            <a:off x="8260704" y="5706556"/>
            <a:ext cx="864096" cy="45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FlexRay1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3A64761-805F-4A94-AB67-6C465325201E}"/>
              </a:ext>
            </a:extLst>
          </p:cNvPr>
          <p:cNvSpPr/>
          <p:nvPr/>
        </p:nvSpPr>
        <p:spPr>
          <a:xfrm>
            <a:off x="9214862" y="5706556"/>
            <a:ext cx="864096" cy="45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FlexRay0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38B8821D-BA20-4914-9097-CE8EABF539EA}"/>
              </a:ext>
            </a:extLst>
          </p:cNvPr>
          <p:cNvSpPr/>
          <p:nvPr/>
        </p:nvSpPr>
        <p:spPr>
          <a:xfrm>
            <a:off x="10169020" y="5706556"/>
            <a:ext cx="864096" cy="45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RHSIF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5C888F2-A129-4262-A160-1DDB6F1802F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816080" y="4683274"/>
            <a:ext cx="0" cy="1023282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73C3108-2775-4B7F-A243-E2775C7CCCAA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7752252" y="4683274"/>
            <a:ext cx="0" cy="1023282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1E847DBC-F3E7-451D-AA75-0BB8BE2F7CA7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8692752" y="4683274"/>
            <a:ext cx="0" cy="1023282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5C2162E0-9826-43A8-8698-B5CE26494B3D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9646910" y="4683274"/>
            <a:ext cx="0" cy="1023282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DF78AEB-43E4-4EDA-96CE-FBFD29927158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10601068" y="4683274"/>
            <a:ext cx="0" cy="1023282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30A3506-7A73-4EF7-8FEB-55F516B1697B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8760297" y="3762240"/>
            <a:ext cx="0" cy="693281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66635A5-0057-4D23-8CD0-2CAAF5FC0CEC}"/>
              </a:ext>
            </a:extLst>
          </p:cNvPr>
          <p:cNvSpPr/>
          <p:nvPr/>
        </p:nvSpPr>
        <p:spPr>
          <a:xfrm>
            <a:off x="2603612" y="5229200"/>
            <a:ext cx="864096" cy="45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SPID</a:t>
            </a:r>
          </a:p>
          <a:p>
            <a:pPr algn="ctr"/>
            <a:r>
              <a:rPr kumimoji="1" lang="en-US" altLang="ja-JP" sz="1000" dirty="0"/>
              <a:t>registers</a:t>
            </a:r>
            <a:endParaRPr kumimoji="1" lang="ja-JP" altLang="en-US" sz="1000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2B142CC5-A770-4BEF-9B79-A584192E36AA}"/>
              </a:ext>
            </a:extLst>
          </p:cNvPr>
          <p:cNvCxnSpPr>
            <a:cxnSpLocks/>
            <a:stCxn id="64" idx="0"/>
            <a:endCxn id="42" idx="2"/>
          </p:cNvCxnSpPr>
          <p:nvPr/>
        </p:nvCxnSpPr>
        <p:spPr>
          <a:xfrm flipV="1">
            <a:off x="3035660" y="4683274"/>
            <a:ext cx="0" cy="545926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A4797D8-9AF3-4328-A05B-F3C912DAC7C5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3035660" y="3762240"/>
            <a:ext cx="0" cy="69328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矢印: 上下 74">
            <a:extLst>
              <a:ext uri="{FF2B5EF4-FFF2-40B4-BE49-F238E27FC236}">
                <a16:creationId xmlns:a16="http://schemas.microsoft.com/office/drawing/2014/main" id="{88DF61D9-F8CC-4403-84FA-A428706EC767}"/>
              </a:ext>
            </a:extLst>
          </p:cNvPr>
          <p:cNvSpPr/>
          <p:nvPr/>
        </p:nvSpPr>
        <p:spPr>
          <a:xfrm rot="16200000">
            <a:off x="5610384" y="779686"/>
            <a:ext cx="455508" cy="42484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0841EE6-0418-43D7-A41C-8390B87DAD64}"/>
              </a:ext>
            </a:extLst>
          </p:cNvPr>
          <p:cNvSpPr txBox="1"/>
          <p:nvPr/>
        </p:nvSpPr>
        <p:spPr>
          <a:xfrm>
            <a:off x="5406484" y="2787230"/>
            <a:ext cx="950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I-Bus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81" name="矢印: 上下 80">
            <a:extLst>
              <a:ext uri="{FF2B5EF4-FFF2-40B4-BE49-F238E27FC236}">
                <a16:creationId xmlns:a16="http://schemas.microsoft.com/office/drawing/2014/main" id="{07F32679-6B93-4B6A-9434-23DD93A0B5CD}"/>
              </a:ext>
            </a:extLst>
          </p:cNvPr>
          <p:cNvSpPr/>
          <p:nvPr/>
        </p:nvSpPr>
        <p:spPr>
          <a:xfrm rot="16200000">
            <a:off x="3599994" y="746733"/>
            <a:ext cx="455508" cy="28083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034930DC-3D9B-4CC7-946C-913959EDC95D}"/>
              </a:ext>
            </a:extLst>
          </p:cNvPr>
          <p:cNvSpPr txBox="1"/>
          <p:nvPr/>
        </p:nvSpPr>
        <p:spPr>
          <a:xfrm>
            <a:off x="2585610" y="2008790"/>
            <a:ext cx="2484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Inter-processor element bus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矢印: 上下 82">
            <a:extLst>
              <a:ext uri="{FF2B5EF4-FFF2-40B4-BE49-F238E27FC236}">
                <a16:creationId xmlns:a16="http://schemas.microsoft.com/office/drawing/2014/main" id="{0CB8C43C-3F6C-4DCC-A4B0-2CDF871F1C70}"/>
              </a:ext>
            </a:extLst>
          </p:cNvPr>
          <p:cNvSpPr/>
          <p:nvPr/>
        </p:nvSpPr>
        <p:spPr>
          <a:xfrm rot="16200000">
            <a:off x="8032950" y="734669"/>
            <a:ext cx="455508" cy="28083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A6668F2-716E-4AB0-BCC0-9B55B3CC74C8}"/>
              </a:ext>
            </a:extLst>
          </p:cNvPr>
          <p:cNvSpPr txBox="1"/>
          <p:nvPr/>
        </p:nvSpPr>
        <p:spPr>
          <a:xfrm>
            <a:off x="7018566" y="1996726"/>
            <a:ext cx="2484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Inter-processor element bus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A0383BD-DA73-488D-9AA7-B3184347FF1D}"/>
              </a:ext>
            </a:extLst>
          </p:cNvPr>
          <p:cNvCxnSpPr>
            <a:cxnSpLocks/>
          </p:cNvCxnSpPr>
          <p:nvPr/>
        </p:nvCxnSpPr>
        <p:spPr>
          <a:xfrm flipV="1">
            <a:off x="8698704" y="2204864"/>
            <a:ext cx="0" cy="1358861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925D099-58EC-4858-8AE5-40BFE0F48C2B}"/>
              </a:ext>
            </a:extLst>
          </p:cNvPr>
          <p:cNvCxnSpPr>
            <a:cxnSpLocks/>
          </p:cNvCxnSpPr>
          <p:nvPr/>
        </p:nvCxnSpPr>
        <p:spPr>
          <a:xfrm flipV="1">
            <a:off x="3090634" y="2281688"/>
            <a:ext cx="0" cy="1358861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B0BF963C-61AA-4D2E-924F-8515E7CA49CB}"/>
              </a:ext>
            </a:extLst>
          </p:cNvPr>
          <p:cNvCxnSpPr>
            <a:cxnSpLocks/>
          </p:cNvCxnSpPr>
          <p:nvPr/>
        </p:nvCxnSpPr>
        <p:spPr>
          <a:xfrm flipV="1">
            <a:off x="4511824" y="2281688"/>
            <a:ext cx="0" cy="505542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829272D1-7AE5-4A66-8AF0-0C61695AA758}"/>
              </a:ext>
            </a:extLst>
          </p:cNvPr>
          <p:cNvCxnSpPr>
            <a:cxnSpLocks/>
          </p:cNvCxnSpPr>
          <p:nvPr/>
        </p:nvCxnSpPr>
        <p:spPr>
          <a:xfrm flipV="1">
            <a:off x="7464152" y="2231664"/>
            <a:ext cx="0" cy="555566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3A262DB-7DE7-4808-838D-E04A201EFB9B}"/>
              </a:ext>
            </a:extLst>
          </p:cNvPr>
          <p:cNvCxnSpPr/>
          <p:nvPr/>
        </p:nvCxnSpPr>
        <p:spPr>
          <a:xfrm>
            <a:off x="3467708" y="5301208"/>
            <a:ext cx="327636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94B95C1-15D3-4F09-962D-5EF7E1B5C9CE}"/>
              </a:ext>
            </a:extLst>
          </p:cNvPr>
          <p:cNvCxnSpPr>
            <a:cxnSpLocks/>
          </p:cNvCxnSpPr>
          <p:nvPr/>
        </p:nvCxnSpPr>
        <p:spPr>
          <a:xfrm>
            <a:off x="3467708" y="5373216"/>
            <a:ext cx="418627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8C246347-F1D8-476D-A562-D690DC55E385}"/>
              </a:ext>
            </a:extLst>
          </p:cNvPr>
          <p:cNvCxnSpPr>
            <a:cxnSpLocks/>
          </p:cNvCxnSpPr>
          <p:nvPr/>
        </p:nvCxnSpPr>
        <p:spPr>
          <a:xfrm>
            <a:off x="3467708" y="5445224"/>
            <a:ext cx="514857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1B14AD2-EA65-405F-913A-FF37B0A8CAC8}"/>
              </a:ext>
            </a:extLst>
          </p:cNvPr>
          <p:cNvCxnSpPr>
            <a:cxnSpLocks/>
          </p:cNvCxnSpPr>
          <p:nvPr/>
        </p:nvCxnSpPr>
        <p:spPr>
          <a:xfrm>
            <a:off x="3467708" y="5517232"/>
            <a:ext cx="609539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D6483CB-E9E3-4674-9A5A-717A5A23336B}"/>
              </a:ext>
            </a:extLst>
          </p:cNvPr>
          <p:cNvCxnSpPr>
            <a:cxnSpLocks/>
          </p:cNvCxnSpPr>
          <p:nvPr/>
        </p:nvCxnSpPr>
        <p:spPr>
          <a:xfrm>
            <a:off x="3467708" y="5589240"/>
            <a:ext cx="704789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84E2BD7-17E5-4535-B589-A9803D93D9C2}"/>
              </a:ext>
            </a:extLst>
          </p:cNvPr>
          <p:cNvCxnSpPr>
            <a:cxnSpLocks/>
          </p:cNvCxnSpPr>
          <p:nvPr/>
        </p:nvCxnSpPr>
        <p:spPr>
          <a:xfrm flipV="1">
            <a:off x="6744072" y="4695825"/>
            <a:ext cx="0" cy="6053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F40BE26D-E8AD-459C-ACB2-29626BA8B0E6}"/>
              </a:ext>
            </a:extLst>
          </p:cNvPr>
          <p:cNvCxnSpPr>
            <a:cxnSpLocks/>
          </p:cNvCxnSpPr>
          <p:nvPr/>
        </p:nvCxnSpPr>
        <p:spPr>
          <a:xfrm flipV="1">
            <a:off x="7653982" y="4695826"/>
            <a:ext cx="0" cy="6773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46D8C028-966F-41B8-ADBA-D00401A19781}"/>
              </a:ext>
            </a:extLst>
          </p:cNvPr>
          <p:cNvCxnSpPr>
            <a:cxnSpLocks/>
          </p:cNvCxnSpPr>
          <p:nvPr/>
        </p:nvCxnSpPr>
        <p:spPr>
          <a:xfrm flipV="1">
            <a:off x="8616280" y="4695826"/>
            <a:ext cx="0" cy="7493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20715580-1C16-4B06-97F0-5C45EEF373D2}"/>
              </a:ext>
            </a:extLst>
          </p:cNvPr>
          <p:cNvCxnSpPr>
            <a:cxnSpLocks/>
          </p:cNvCxnSpPr>
          <p:nvPr/>
        </p:nvCxnSpPr>
        <p:spPr>
          <a:xfrm flipV="1">
            <a:off x="9564291" y="4695826"/>
            <a:ext cx="0" cy="8215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A3B71AED-3CA1-4D37-842C-F88BE551A694}"/>
              </a:ext>
            </a:extLst>
          </p:cNvPr>
          <p:cNvCxnSpPr>
            <a:cxnSpLocks/>
          </p:cNvCxnSpPr>
          <p:nvPr/>
        </p:nvCxnSpPr>
        <p:spPr>
          <a:xfrm flipV="1">
            <a:off x="10517063" y="4695826"/>
            <a:ext cx="0" cy="8934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B9B0813-7DE9-41D3-9B40-B4D9DFA00F1A}"/>
              </a:ext>
            </a:extLst>
          </p:cNvPr>
          <p:cNvCxnSpPr>
            <a:cxnSpLocks/>
          </p:cNvCxnSpPr>
          <p:nvPr/>
        </p:nvCxnSpPr>
        <p:spPr>
          <a:xfrm flipH="1">
            <a:off x="9382815" y="1083733"/>
            <a:ext cx="976284" cy="1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648C99DC-FFA1-4920-AFD4-3BEE073BB9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17160" y="1329651"/>
            <a:ext cx="941939" cy="3947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D4C5050-3E37-4FCA-A46A-0AF0ACDC9179}"/>
              </a:ext>
            </a:extLst>
          </p:cNvPr>
          <p:cNvSpPr txBox="1"/>
          <p:nvPr/>
        </p:nvSpPr>
        <p:spPr>
          <a:xfrm>
            <a:off x="10359099" y="87414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Bus transaction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1B1AA39-F092-4AA3-86E8-C5B3510E656F}"/>
              </a:ext>
            </a:extLst>
          </p:cNvPr>
          <p:cNvSpPr txBox="1"/>
          <p:nvPr/>
        </p:nvSpPr>
        <p:spPr>
          <a:xfrm>
            <a:off x="10363702" y="11718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SPID value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907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C92362-9263-4DEF-A147-DB5D06EE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Modeling</a:t>
            </a:r>
            <a:r>
              <a:rPr lang="ja-JP" altLang="en-US" dirty="0"/>
              <a:t> </a:t>
            </a:r>
            <a:r>
              <a:rPr lang="en-US" altLang="ja-JP" dirty="0"/>
              <a:t>idea (summary)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33FDAE2-E6FA-46A8-8E5A-3A925EB45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83D3F7-CCA3-40B8-A2C8-0FD19B85A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43391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Idea1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SPID module connect with each Master IP directly to input each SPID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Master IP set SPID at the </a:t>
            </a:r>
            <a:r>
              <a:rPr lang="en-US" altLang="ja-JP" dirty="0"/>
              <a:t>transaction (</a:t>
            </a:r>
            <a:r>
              <a:rPr lang="en-US" altLang="ja-JP" dirty="0" err="1"/>
              <a:t>mSpId</a:t>
            </a:r>
            <a:r>
              <a:rPr lang="en-US" altLang="ja-JP" dirty="0"/>
              <a:t> of TlmG3mExtension using </a:t>
            </a:r>
            <a:r>
              <a:rPr lang="en-US" altLang="ja-JP" dirty="0" err="1"/>
              <a:t>setSpId</a:t>
            </a:r>
            <a:r>
              <a:rPr lang="en-US" altLang="ja-JP" dirty="0"/>
              <a:t>())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Idea2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SPID module connect with each SPID adder module which is connected between Master IP and bus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Master IP is not needed to update to set SPID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SPID adder module set SPID at the transaction which is sent by Master IP.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SPID adder need to change the master I/F from Master IP to SPID adder module, before it sends transaction to bus.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SPID adder need to change the master I/F from SPID adder module to Master IP, when it receives </a:t>
            </a:r>
            <a:r>
              <a:rPr lang="en-US" altLang="ja-JP" dirty="0" err="1"/>
              <a:t>nb_transport_bw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356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C92362-9263-4DEF-A147-DB5D06EE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modeling</a:t>
            </a:r>
            <a:r>
              <a:rPr lang="ja-JP" altLang="en-US" dirty="0"/>
              <a:t> </a:t>
            </a:r>
            <a:r>
              <a:rPr lang="en-US" altLang="ja-JP" dirty="0"/>
              <a:t>idea (pros cons)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33FDAE2-E6FA-46A8-8E5A-3A925EB45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90A534AE-6F8C-4C76-978E-162554E5A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108194"/>
              </p:ext>
            </p:extLst>
          </p:nvPr>
        </p:nvGraphicFramePr>
        <p:xfrm>
          <a:off x="1079500" y="2049145"/>
          <a:ext cx="10201076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156">
                  <a:extLst>
                    <a:ext uri="{9D8B030D-6E8A-4147-A177-3AD203B41FA5}">
                      <a16:colId xmlns:a16="http://schemas.microsoft.com/office/drawing/2014/main" val="2619115576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160593299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3189438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Compare item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Idea1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Idea2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9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Impact range</a:t>
                      </a:r>
                    </a:p>
                    <a:p>
                      <a:r>
                        <a:rPr kumimoji="1" lang="en-US" altLang="ja-JP" sz="1200" dirty="0"/>
                        <a:t>(for master IP)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 point</a:t>
                      </a:r>
                    </a:p>
                    <a:p>
                      <a:r>
                        <a:rPr kumimoji="1" lang="en-US" altLang="ja-JP" sz="1200" dirty="0"/>
                        <a:t>All Master IP which is provide SPID by SPID module need to update.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 point</a:t>
                      </a:r>
                    </a:p>
                    <a:p>
                      <a:r>
                        <a:rPr kumimoji="1" lang="en-US" altLang="ja-JP" sz="1200" dirty="0"/>
                        <a:t>All Master IPs don’t need to update to support SPID.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07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Expandability</a:t>
                      </a:r>
                    </a:p>
                    <a:p>
                      <a:r>
                        <a:rPr kumimoji="1" lang="en-US" altLang="ja-JP" sz="1200" dirty="0"/>
                        <a:t>(add the target master IP)</a:t>
                      </a:r>
                    </a:p>
                    <a:p>
                      <a:r>
                        <a:rPr kumimoji="1" lang="en-US" altLang="ja-JP" sz="1200" dirty="0"/>
                        <a:t>e.g. E2x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 point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When the target master IP which has been finished the development is added, that IP need to update.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 point</a:t>
                      </a:r>
                    </a:p>
                    <a:p>
                      <a:r>
                        <a:rPr kumimoji="1" lang="en-US" altLang="ja-JP" sz="1200" dirty="0"/>
                        <a:t>All Master IPs don’t need to update to support SPID.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097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Additional IP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 point</a:t>
                      </a:r>
                    </a:p>
                    <a:p>
                      <a:r>
                        <a:rPr kumimoji="1" lang="en-US" altLang="ja-JP" sz="1200" dirty="0"/>
                        <a:t>No additional IP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3 point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Need SPID adder module. But it is small module and there is reference module in common directly.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5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Ease for Integration 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 point</a:t>
                      </a:r>
                    </a:p>
                    <a:p>
                      <a:r>
                        <a:rPr kumimoji="1" lang="en-US" altLang="ja-JP" sz="1200" dirty="0"/>
                        <a:t>Connection spec is clear and simple.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4 point</a:t>
                      </a:r>
                      <a:endParaRPr kumimoji="1" lang="ja-JP" alt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Connection spec is clear and simple. But instance number is larger than Idea1.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35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Total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12 point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17point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86382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5AA3923-AACE-48E7-9741-05345DCA4765}"/>
              </a:ext>
            </a:extLst>
          </p:cNvPr>
          <p:cNvSpPr/>
          <p:nvPr/>
        </p:nvSpPr>
        <p:spPr>
          <a:xfrm>
            <a:off x="6888088" y="1916832"/>
            <a:ext cx="4392488" cy="3611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DB044DA-2BAA-409A-8B48-E34107C72820}"/>
              </a:ext>
            </a:extLst>
          </p:cNvPr>
          <p:cNvSpPr txBox="1"/>
          <p:nvPr/>
        </p:nvSpPr>
        <p:spPr>
          <a:xfrm>
            <a:off x="4353204" y="5660891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 think idea2 is better idea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187DE0-8D34-46AF-9A30-2E0F9A6EFAEF}"/>
              </a:ext>
            </a:extLst>
          </p:cNvPr>
          <p:cNvSpPr txBox="1"/>
          <p:nvPr/>
        </p:nvSpPr>
        <p:spPr>
          <a:xfrm>
            <a:off x="1079500" y="151614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 level score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77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Model</a:t>
            </a:r>
            <a:r>
              <a:rPr kumimoji="1" lang="en-US" dirty="0"/>
              <a:t> connection</a:t>
            </a:r>
            <a:r>
              <a:rPr lang="ja-JP" altLang="en-US" dirty="0"/>
              <a:t> </a:t>
            </a:r>
            <a:r>
              <a:rPr lang="en-US" altLang="ja-JP" dirty="0"/>
              <a:t>idea1</a:t>
            </a:r>
            <a:endParaRPr kumimoji="1" lang="en-US" dirty="0"/>
          </a:p>
        </p:txBody>
      </p:sp>
      <p:sp>
        <p:nvSpPr>
          <p:cNvPr id="4" name="矢印: 上下 3">
            <a:extLst>
              <a:ext uri="{FF2B5EF4-FFF2-40B4-BE49-F238E27FC236}">
                <a16:creationId xmlns:a16="http://schemas.microsoft.com/office/drawing/2014/main" id="{9BB22614-0745-4316-AC85-1038897665F8}"/>
              </a:ext>
            </a:extLst>
          </p:cNvPr>
          <p:cNvSpPr/>
          <p:nvPr/>
        </p:nvSpPr>
        <p:spPr>
          <a:xfrm rot="16200000">
            <a:off x="8532542" y="1977109"/>
            <a:ext cx="455509" cy="51845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矢印: 上下 41">
            <a:extLst>
              <a:ext uri="{FF2B5EF4-FFF2-40B4-BE49-F238E27FC236}">
                <a16:creationId xmlns:a16="http://schemas.microsoft.com/office/drawing/2014/main" id="{C3CC89E9-9472-475C-9500-E94B6EA26D00}"/>
              </a:ext>
            </a:extLst>
          </p:cNvPr>
          <p:cNvSpPr/>
          <p:nvPr/>
        </p:nvSpPr>
        <p:spPr>
          <a:xfrm rot="16200000">
            <a:off x="2807906" y="2877209"/>
            <a:ext cx="455508" cy="338437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矢印: 上下 42">
            <a:extLst>
              <a:ext uri="{FF2B5EF4-FFF2-40B4-BE49-F238E27FC236}">
                <a16:creationId xmlns:a16="http://schemas.microsoft.com/office/drawing/2014/main" id="{21AFD91B-2BE9-4D11-B513-F268384438EE}"/>
              </a:ext>
            </a:extLst>
          </p:cNvPr>
          <p:cNvSpPr/>
          <p:nvPr/>
        </p:nvSpPr>
        <p:spPr>
          <a:xfrm rot="16200000">
            <a:off x="6014868" y="-239420"/>
            <a:ext cx="455508" cy="78894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CC8EF2-F0DD-4555-800E-15EAC0A2CBBB}"/>
              </a:ext>
            </a:extLst>
          </p:cNvPr>
          <p:cNvSpPr txBox="1"/>
          <p:nvPr/>
        </p:nvSpPr>
        <p:spPr>
          <a:xfrm>
            <a:off x="4746172" y="3563724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bg1"/>
                </a:solidFill>
              </a:rPr>
              <a:t>SystemBus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BE95C77-6B87-4267-959F-673B0509E439}"/>
              </a:ext>
            </a:extLst>
          </p:cNvPr>
          <p:cNvSpPr txBox="1"/>
          <p:nvPr/>
        </p:nvSpPr>
        <p:spPr>
          <a:xfrm>
            <a:off x="2698869" y="441550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P-Bus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F600596-5969-4BDB-B664-094EC121B5BE}"/>
              </a:ext>
            </a:extLst>
          </p:cNvPr>
          <p:cNvSpPr txBox="1"/>
          <p:nvPr/>
        </p:nvSpPr>
        <p:spPr>
          <a:xfrm>
            <a:off x="8458774" y="4437356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H-Bus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B404C87-F420-4AA6-BC44-D56FCBAEC82F}"/>
              </a:ext>
            </a:extLst>
          </p:cNvPr>
          <p:cNvSpPr/>
          <p:nvPr/>
        </p:nvSpPr>
        <p:spPr>
          <a:xfrm>
            <a:off x="6384032" y="5706556"/>
            <a:ext cx="864096" cy="45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ET NB1(M)</a:t>
            </a:r>
          </a:p>
          <a:p>
            <a:pPr algn="ctr"/>
            <a:r>
              <a:rPr kumimoji="1" lang="en-US" altLang="ja-JP" sz="1000" dirty="0"/>
              <a:t>Gb  Ether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43E0DCF-102F-472F-8AFF-1854ED02BE3A}"/>
              </a:ext>
            </a:extLst>
          </p:cNvPr>
          <p:cNvSpPr/>
          <p:nvPr/>
        </p:nvSpPr>
        <p:spPr>
          <a:xfrm>
            <a:off x="7320204" y="5706556"/>
            <a:ext cx="864096" cy="45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ET NB0(M)</a:t>
            </a:r>
          </a:p>
          <a:p>
            <a:pPr algn="ctr"/>
            <a:r>
              <a:rPr kumimoji="1" lang="en-US" altLang="ja-JP" sz="1000" dirty="0"/>
              <a:t>Fast  Ether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E797243F-2A2B-45DE-AA40-7356FCE4FF35}"/>
              </a:ext>
            </a:extLst>
          </p:cNvPr>
          <p:cNvSpPr/>
          <p:nvPr/>
        </p:nvSpPr>
        <p:spPr>
          <a:xfrm>
            <a:off x="8260704" y="5706556"/>
            <a:ext cx="864096" cy="45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FlexRay1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3A64761-805F-4A94-AB67-6C465325201E}"/>
              </a:ext>
            </a:extLst>
          </p:cNvPr>
          <p:cNvSpPr/>
          <p:nvPr/>
        </p:nvSpPr>
        <p:spPr>
          <a:xfrm>
            <a:off x="9214862" y="5706556"/>
            <a:ext cx="864096" cy="45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FlexRay0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38B8821D-BA20-4914-9097-CE8EABF539EA}"/>
              </a:ext>
            </a:extLst>
          </p:cNvPr>
          <p:cNvSpPr/>
          <p:nvPr/>
        </p:nvSpPr>
        <p:spPr>
          <a:xfrm>
            <a:off x="10169020" y="5706556"/>
            <a:ext cx="864096" cy="45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RHSIF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5C888F2-A129-4262-A160-1DDB6F1802F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816080" y="4683274"/>
            <a:ext cx="0" cy="1023282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73C3108-2775-4B7F-A243-E2775C7CCCAA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7752252" y="4683274"/>
            <a:ext cx="0" cy="1023282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1E847DBC-F3E7-451D-AA75-0BB8BE2F7CA7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8692752" y="4683274"/>
            <a:ext cx="0" cy="1023282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5C2162E0-9826-43A8-8698-B5CE26494B3D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9646910" y="4683274"/>
            <a:ext cx="0" cy="1023282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DF78AEB-43E4-4EDA-96CE-FBFD29927158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10601068" y="4683274"/>
            <a:ext cx="0" cy="1023282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30A3506-7A73-4EF7-8FEB-55F516B1697B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8760297" y="3762240"/>
            <a:ext cx="0" cy="693281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66635A5-0057-4D23-8CD0-2CAAF5FC0CEC}"/>
              </a:ext>
            </a:extLst>
          </p:cNvPr>
          <p:cNvSpPr/>
          <p:nvPr/>
        </p:nvSpPr>
        <p:spPr>
          <a:xfrm>
            <a:off x="2603612" y="5229200"/>
            <a:ext cx="864096" cy="594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SPID</a:t>
            </a:r>
          </a:p>
          <a:p>
            <a:pPr algn="ctr"/>
            <a:r>
              <a:rPr kumimoji="1" lang="en-US" altLang="ja-JP" sz="1000" dirty="0"/>
              <a:t>registers</a:t>
            </a:r>
            <a:endParaRPr kumimoji="1" lang="ja-JP" altLang="en-US" sz="1000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2B142CC5-A770-4BEF-9B79-A584192E36AA}"/>
              </a:ext>
            </a:extLst>
          </p:cNvPr>
          <p:cNvCxnSpPr>
            <a:cxnSpLocks/>
            <a:stCxn id="64" idx="0"/>
            <a:endCxn id="42" idx="2"/>
          </p:cNvCxnSpPr>
          <p:nvPr/>
        </p:nvCxnSpPr>
        <p:spPr>
          <a:xfrm flipV="1">
            <a:off x="3035660" y="4683274"/>
            <a:ext cx="0" cy="545926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A4797D8-9AF3-4328-A05B-F3C912DAC7C5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3035660" y="3762240"/>
            <a:ext cx="0" cy="69328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矢印: 上下 74">
            <a:extLst>
              <a:ext uri="{FF2B5EF4-FFF2-40B4-BE49-F238E27FC236}">
                <a16:creationId xmlns:a16="http://schemas.microsoft.com/office/drawing/2014/main" id="{88DF61D9-F8CC-4403-84FA-A428706EC767}"/>
              </a:ext>
            </a:extLst>
          </p:cNvPr>
          <p:cNvSpPr/>
          <p:nvPr/>
        </p:nvSpPr>
        <p:spPr>
          <a:xfrm rot="16200000">
            <a:off x="5610384" y="779686"/>
            <a:ext cx="455508" cy="42484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0841EE6-0418-43D7-A41C-8390B87DAD64}"/>
              </a:ext>
            </a:extLst>
          </p:cNvPr>
          <p:cNvSpPr txBox="1"/>
          <p:nvPr/>
        </p:nvSpPr>
        <p:spPr>
          <a:xfrm>
            <a:off x="5406484" y="2787230"/>
            <a:ext cx="950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I-Bus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81" name="矢印: 上下 80">
            <a:extLst>
              <a:ext uri="{FF2B5EF4-FFF2-40B4-BE49-F238E27FC236}">
                <a16:creationId xmlns:a16="http://schemas.microsoft.com/office/drawing/2014/main" id="{07F32679-6B93-4B6A-9434-23DD93A0B5CD}"/>
              </a:ext>
            </a:extLst>
          </p:cNvPr>
          <p:cNvSpPr/>
          <p:nvPr/>
        </p:nvSpPr>
        <p:spPr>
          <a:xfrm rot="16200000">
            <a:off x="3599994" y="746733"/>
            <a:ext cx="455508" cy="28083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034930DC-3D9B-4CC7-946C-913959EDC95D}"/>
              </a:ext>
            </a:extLst>
          </p:cNvPr>
          <p:cNvSpPr txBox="1"/>
          <p:nvPr/>
        </p:nvSpPr>
        <p:spPr>
          <a:xfrm>
            <a:off x="2585610" y="2008790"/>
            <a:ext cx="2484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Inter-processor element bus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矢印: 上下 82">
            <a:extLst>
              <a:ext uri="{FF2B5EF4-FFF2-40B4-BE49-F238E27FC236}">
                <a16:creationId xmlns:a16="http://schemas.microsoft.com/office/drawing/2014/main" id="{0CB8C43C-3F6C-4DCC-A4B0-2CDF871F1C70}"/>
              </a:ext>
            </a:extLst>
          </p:cNvPr>
          <p:cNvSpPr/>
          <p:nvPr/>
        </p:nvSpPr>
        <p:spPr>
          <a:xfrm rot="16200000">
            <a:off x="8032950" y="734669"/>
            <a:ext cx="455508" cy="28083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A6668F2-716E-4AB0-BCC0-9B55B3CC74C8}"/>
              </a:ext>
            </a:extLst>
          </p:cNvPr>
          <p:cNvSpPr txBox="1"/>
          <p:nvPr/>
        </p:nvSpPr>
        <p:spPr>
          <a:xfrm>
            <a:off x="7018566" y="1996726"/>
            <a:ext cx="2484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Inter-processor element bus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A0383BD-DA73-488D-9AA7-B3184347FF1D}"/>
              </a:ext>
            </a:extLst>
          </p:cNvPr>
          <p:cNvCxnSpPr>
            <a:cxnSpLocks/>
          </p:cNvCxnSpPr>
          <p:nvPr/>
        </p:nvCxnSpPr>
        <p:spPr>
          <a:xfrm flipV="1">
            <a:off x="8698704" y="2204864"/>
            <a:ext cx="0" cy="1358861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925D099-58EC-4858-8AE5-40BFE0F48C2B}"/>
              </a:ext>
            </a:extLst>
          </p:cNvPr>
          <p:cNvCxnSpPr>
            <a:cxnSpLocks/>
          </p:cNvCxnSpPr>
          <p:nvPr/>
        </p:nvCxnSpPr>
        <p:spPr>
          <a:xfrm flipV="1">
            <a:off x="3090634" y="2281688"/>
            <a:ext cx="0" cy="1358861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B0BF963C-61AA-4D2E-924F-8515E7CA49CB}"/>
              </a:ext>
            </a:extLst>
          </p:cNvPr>
          <p:cNvCxnSpPr>
            <a:cxnSpLocks/>
          </p:cNvCxnSpPr>
          <p:nvPr/>
        </p:nvCxnSpPr>
        <p:spPr>
          <a:xfrm flipV="1">
            <a:off x="4511824" y="2281688"/>
            <a:ext cx="0" cy="505542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829272D1-7AE5-4A66-8AF0-0C61695AA758}"/>
              </a:ext>
            </a:extLst>
          </p:cNvPr>
          <p:cNvCxnSpPr>
            <a:cxnSpLocks/>
          </p:cNvCxnSpPr>
          <p:nvPr/>
        </p:nvCxnSpPr>
        <p:spPr>
          <a:xfrm flipV="1">
            <a:off x="7464152" y="2231664"/>
            <a:ext cx="0" cy="555566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8CF94862-5C35-48D2-B228-94938A134609}"/>
              </a:ext>
            </a:extLst>
          </p:cNvPr>
          <p:cNvCxnSpPr>
            <a:endCxn id="6" idx="2"/>
          </p:cNvCxnSpPr>
          <p:nvPr/>
        </p:nvCxnSpPr>
        <p:spPr>
          <a:xfrm>
            <a:off x="3467708" y="5301208"/>
            <a:ext cx="3348372" cy="860858"/>
          </a:xfrm>
          <a:prstGeom prst="bentConnector4">
            <a:avLst>
              <a:gd name="adj1" fmla="val 75903"/>
              <a:gd name="adj2" fmla="val 11616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D76F7586-DB72-4258-8CD4-FCE5F7F541FB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3460066" y="5404048"/>
            <a:ext cx="4292186" cy="758018"/>
          </a:xfrm>
          <a:prstGeom prst="bentConnector4">
            <a:avLst>
              <a:gd name="adj1" fmla="val 56082"/>
              <a:gd name="adj2" fmla="val 13409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7D9EBEDD-DB83-45B3-8683-C6AC3F54E2EF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3478051" y="5516155"/>
            <a:ext cx="5214701" cy="645911"/>
          </a:xfrm>
          <a:prstGeom prst="bentConnector4">
            <a:avLst>
              <a:gd name="adj1" fmla="val 43189"/>
              <a:gd name="adj2" fmla="val 15693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36437B8A-65B9-458A-A7B7-3C2A46D1EE68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485929" y="5615653"/>
            <a:ext cx="6160981" cy="546413"/>
          </a:xfrm>
          <a:prstGeom prst="bentConnector4">
            <a:avLst>
              <a:gd name="adj1" fmla="val 34233"/>
              <a:gd name="adj2" fmla="val 19276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80A3350E-5F32-4B73-AD01-873D59CDABBE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3467707" y="5749675"/>
            <a:ext cx="7133361" cy="412391"/>
          </a:xfrm>
          <a:prstGeom prst="bentConnector4">
            <a:avLst>
              <a:gd name="adj1" fmla="val 27744"/>
              <a:gd name="adj2" fmla="val 24701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CFE9CC1D-C36A-4A9C-992E-EEA42B6418EA}"/>
              </a:ext>
            </a:extLst>
          </p:cNvPr>
          <p:cNvSpPr/>
          <p:nvPr/>
        </p:nvSpPr>
        <p:spPr>
          <a:xfrm>
            <a:off x="3010366" y="5998520"/>
            <a:ext cx="2221537" cy="489526"/>
          </a:xfrm>
          <a:prstGeom prst="wedgeRoundRectCallout">
            <a:avLst>
              <a:gd name="adj1" fmla="val 57228"/>
              <a:gd name="adj2" fmla="val -95710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50000"/>
                  </a:schemeClr>
                </a:solidFill>
              </a:rPr>
              <a:t>Connected by signal</a:t>
            </a:r>
            <a:r>
              <a:rPr kumimoji="1" lang="ja-JP" altLang="en-US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1518F96-16DD-4011-98AB-DB8D32F317F7}"/>
              </a:ext>
            </a:extLst>
          </p:cNvPr>
          <p:cNvCxnSpPr>
            <a:cxnSpLocks/>
          </p:cNvCxnSpPr>
          <p:nvPr/>
        </p:nvCxnSpPr>
        <p:spPr>
          <a:xfrm flipH="1">
            <a:off x="9382815" y="1083733"/>
            <a:ext cx="976284" cy="1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46F1A35E-86AE-4FA6-8226-90D6878220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17160" y="1329651"/>
            <a:ext cx="941939" cy="3947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501C493-577A-4F8A-9388-0A803742308D}"/>
              </a:ext>
            </a:extLst>
          </p:cNvPr>
          <p:cNvSpPr txBox="1"/>
          <p:nvPr/>
        </p:nvSpPr>
        <p:spPr>
          <a:xfrm>
            <a:off x="10359099" y="87414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Bus transaction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B13B17B-DA8A-4725-A434-78735EB46921}"/>
              </a:ext>
            </a:extLst>
          </p:cNvPr>
          <p:cNvSpPr txBox="1"/>
          <p:nvPr/>
        </p:nvSpPr>
        <p:spPr>
          <a:xfrm>
            <a:off x="10363702" y="11718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SPID value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636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Model</a:t>
            </a:r>
            <a:r>
              <a:rPr kumimoji="1" lang="en-US" dirty="0"/>
              <a:t> connection</a:t>
            </a:r>
            <a:r>
              <a:rPr lang="ja-JP" altLang="en-US" dirty="0"/>
              <a:t> </a:t>
            </a:r>
            <a:r>
              <a:rPr lang="en-US" altLang="ja-JP" dirty="0"/>
              <a:t>idea2</a:t>
            </a:r>
            <a:endParaRPr kumimoji="1" lang="en-US" dirty="0"/>
          </a:p>
        </p:txBody>
      </p:sp>
      <p:sp>
        <p:nvSpPr>
          <p:cNvPr id="4" name="矢印: 上下 3">
            <a:extLst>
              <a:ext uri="{FF2B5EF4-FFF2-40B4-BE49-F238E27FC236}">
                <a16:creationId xmlns:a16="http://schemas.microsoft.com/office/drawing/2014/main" id="{9BB22614-0745-4316-AC85-1038897665F8}"/>
              </a:ext>
            </a:extLst>
          </p:cNvPr>
          <p:cNvSpPr/>
          <p:nvPr/>
        </p:nvSpPr>
        <p:spPr>
          <a:xfrm rot="16200000">
            <a:off x="8532542" y="1977109"/>
            <a:ext cx="455509" cy="51845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矢印: 上下 41">
            <a:extLst>
              <a:ext uri="{FF2B5EF4-FFF2-40B4-BE49-F238E27FC236}">
                <a16:creationId xmlns:a16="http://schemas.microsoft.com/office/drawing/2014/main" id="{C3CC89E9-9472-475C-9500-E94B6EA26D00}"/>
              </a:ext>
            </a:extLst>
          </p:cNvPr>
          <p:cNvSpPr/>
          <p:nvPr/>
        </p:nvSpPr>
        <p:spPr>
          <a:xfrm rot="16200000">
            <a:off x="2807906" y="2877209"/>
            <a:ext cx="455508" cy="338437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矢印: 上下 42">
            <a:extLst>
              <a:ext uri="{FF2B5EF4-FFF2-40B4-BE49-F238E27FC236}">
                <a16:creationId xmlns:a16="http://schemas.microsoft.com/office/drawing/2014/main" id="{21AFD91B-2BE9-4D11-B513-F268384438EE}"/>
              </a:ext>
            </a:extLst>
          </p:cNvPr>
          <p:cNvSpPr/>
          <p:nvPr/>
        </p:nvSpPr>
        <p:spPr>
          <a:xfrm rot="16200000">
            <a:off x="6014868" y="-239420"/>
            <a:ext cx="455508" cy="78894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CC8EF2-F0DD-4555-800E-15EAC0A2CBBB}"/>
              </a:ext>
            </a:extLst>
          </p:cNvPr>
          <p:cNvSpPr txBox="1"/>
          <p:nvPr/>
        </p:nvSpPr>
        <p:spPr>
          <a:xfrm>
            <a:off x="4746172" y="3563724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bg1"/>
                </a:solidFill>
              </a:rPr>
              <a:t>SystemBus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BE95C77-6B87-4267-959F-673B0509E439}"/>
              </a:ext>
            </a:extLst>
          </p:cNvPr>
          <p:cNvSpPr txBox="1"/>
          <p:nvPr/>
        </p:nvSpPr>
        <p:spPr>
          <a:xfrm>
            <a:off x="2698869" y="441550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P-Bus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F600596-5969-4BDB-B664-094EC121B5BE}"/>
              </a:ext>
            </a:extLst>
          </p:cNvPr>
          <p:cNvSpPr txBox="1"/>
          <p:nvPr/>
        </p:nvSpPr>
        <p:spPr>
          <a:xfrm>
            <a:off x="8458774" y="4437356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H-Bus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B404C87-F420-4AA6-BC44-D56FCBAEC82F}"/>
              </a:ext>
            </a:extLst>
          </p:cNvPr>
          <p:cNvSpPr/>
          <p:nvPr/>
        </p:nvSpPr>
        <p:spPr>
          <a:xfrm>
            <a:off x="6384032" y="5733256"/>
            <a:ext cx="864096" cy="45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ET NB1(M)</a:t>
            </a:r>
          </a:p>
          <a:p>
            <a:pPr algn="ctr"/>
            <a:r>
              <a:rPr kumimoji="1" lang="en-US" altLang="ja-JP" sz="1000" dirty="0"/>
              <a:t>Gb  Ether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43E0DCF-102F-472F-8AFF-1854ED02BE3A}"/>
              </a:ext>
            </a:extLst>
          </p:cNvPr>
          <p:cNvSpPr/>
          <p:nvPr/>
        </p:nvSpPr>
        <p:spPr>
          <a:xfrm>
            <a:off x="7320204" y="5733256"/>
            <a:ext cx="864096" cy="45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ET NB0(M)</a:t>
            </a:r>
          </a:p>
          <a:p>
            <a:pPr algn="ctr"/>
            <a:r>
              <a:rPr kumimoji="1" lang="en-US" altLang="ja-JP" sz="1000" dirty="0"/>
              <a:t>Fast  Ether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E797243F-2A2B-45DE-AA40-7356FCE4FF35}"/>
              </a:ext>
            </a:extLst>
          </p:cNvPr>
          <p:cNvSpPr/>
          <p:nvPr/>
        </p:nvSpPr>
        <p:spPr>
          <a:xfrm>
            <a:off x="8260704" y="5733256"/>
            <a:ext cx="864096" cy="45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FlexRay1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3A64761-805F-4A94-AB67-6C465325201E}"/>
              </a:ext>
            </a:extLst>
          </p:cNvPr>
          <p:cNvSpPr/>
          <p:nvPr/>
        </p:nvSpPr>
        <p:spPr>
          <a:xfrm>
            <a:off x="9336360" y="5709794"/>
            <a:ext cx="864096" cy="45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FlexRay0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38B8821D-BA20-4914-9097-CE8EABF539EA}"/>
              </a:ext>
            </a:extLst>
          </p:cNvPr>
          <p:cNvSpPr/>
          <p:nvPr/>
        </p:nvSpPr>
        <p:spPr>
          <a:xfrm>
            <a:off x="10360042" y="5709794"/>
            <a:ext cx="864096" cy="45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RHSIF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5C888F2-A129-4262-A160-1DDB6F1802F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816080" y="4709974"/>
            <a:ext cx="0" cy="1023282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73C3108-2775-4B7F-A243-E2775C7CCCAA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7752252" y="4709974"/>
            <a:ext cx="0" cy="1023282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30A3506-7A73-4EF7-8FEB-55F516B1697B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8760297" y="3762240"/>
            <a:ext cx="0" cy="693281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66635A5-0057-4D23-8CD0-2CAAF5FC0CEC}"/>
              </a:ext>
            </a:extLst>
          </p:cNvPr>
          <p:cNvSpPr/>
          <p:nvPr/>
        </p:nvSpPr>
        <p:spPr>
          <a:xfrm>
            <a:off x="2603612" y="5229200"/>
            <a:ext cx="864096" cy="594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SPID</a:t>
            </a:r>
          </a:p>
          <a:p>
            <a:pPr algn="ctr"/>
            <a:r>
              <a:rPr kumimoji="1" lang="en-US" altLang="ja-JP" sz="1000" dirty="0"/>
              <a:t>registers</a:t>
            </a:r>
            <a:endParaRPr kumimoji="1" lang="ja-JP" altLang="en-US" sz="1000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2B142CC5-A770-4BEF-9B79-A584192E36AA}"/>
              </a:ext>
            </a:extLst>
          </p:cNvPr>
          <p:cNvCxnSpPr>
            <a:cxnSpLocks/>
            <a:stCxn id="64" idx="0"/>
            <a:endCxn id="42" idx="2"/>
          </p:cNvCxnSpPr>
          <p:nvPr/>
        </p:nvCxnSpPr>
        <p:spPr>
          <a:xfrm flipV="1">
            <a:off x="3035660" y="4683274"/>
            <a:ext cx="0" cy="545926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A4797D8-9AF3-4328-A05B-F3C912DAC7C5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3035660" y="3762240"/>
            <a:ext cx="0" cy="69328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矢印: 上下 74">
            <a:extLst>
              <a:ext uri="{FF2B5EF4-FFF2-40B4-BE49-F238E27FC236}">
                <a16:creationId xmlns:a16="http://schemas.microsoft.com/office/drawing/2014/main" id="{88DF61D9-F8CC-4403-84FA-A428706EC767}"/>
              </a:ext>
            </a:extLst>
          </p:cNvPr>
          <p:cNvSpPr/>
          <p:nvPr/>
        </p:nvSpPr>
        <p:spPr>
          <a:xfrm rot="16200000">
            <a:off x="5610384" y="779686"/>
            <a:ext cx="455508" cy="42484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0841EE6-0418-43D7-A41C-8390B87DAD64}"/>
              </a:ext>
            </a:extLst>
          </p:cNvPr>
          <p:cNvSpPr txBox="1"/>
          <p:nvPr/>
        </p:nvSpPr>
        <p:spPr>
          <a:xfrm>
            <a:off x="5406484" y="2787230"/>
            <a:ext cx="950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I-Bus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81" name="矢印: 上下 80">
            <a:extLst>
              <a:ext uri="{FF2B5EF4-FFF2-40B4-BE49-F238E27FC236}">
                <a16:creationId xmlns:a16="http://schemas.microsoft.com/office/drawing/2014/main" id="{07F32679-6B93-4B6A-9434-23DD93A0B5CD}"/>
              </a:ext>
            </a:extLst>
          </p:cNvPr>
          <p:cNvSpPr/>
          <p:nvPr/>
        </p:nvSpPr>
        <p:spPr>
          <a:xfrm rot="16200000">
            <a:off x="3599994" y="746733"/>
            <a:ext cx="455508" cy="28083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034930DC-3D9B-4CC7-946C-913959EDC95D}"/>
              </a:ext>
            </a:extLst>
          </p:cNvPr>
          <p:cNvSpPr txBox="1"/>
          <p:nvPr/>
        </p:nvSpPr>
        <p:spPr>
          <a:xfrm>
            <a:off x="2585610" y="2008790"/>
            <a:ext cx="2484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Inter-processor element bus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矢印: 上下 82">
            <a:extLst>
              <a:ext uri="{FF2B5EF4-FFF2-40B4-BE49-F238E27FC236}">
                <a16:creationId xmlns:a16="http://schemas.microsoft.com/office/drawing/2014/main" id="{0CB8C43C-3F6C-4DCC-A4B0-2CDF871F1C70}"/>
              </a:ext>
            </a:extLst>
          </p:cNvPr>
          <p:cNvSpPr/>
          <p:nvPr/>
        </p:nvSpPr>
        <p:spPr>
          <a:xfrm rot="16200000">
            <a:off x="8032950" y="734669"/>
            <a:ext cx="455508" cy="28083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A6668F2-716E-4AB0-BCC0-9B55B3CC74C8}"/>
              </a:ext>
            </a:extLst>
          </p:cNvPr>
          <p:cNvSpPr txBox="1"/>
          <p:nvPr/>
        </p:nvSpPr>
        <p:spPr>
          <a:xfrm>
            <a:off x="7018566" y="1996726"/>
            <a:ext cx="2484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Inter-processor element bus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A0383BD-DA73-488D-9AA7-B3184347FF1D}"/>
              </a:ext>
            </a:extLst>
          </p:cNvPr>
          <p:cNvCxnSpPr>
            <a:cxnSpLocks/>
          </p:cNvCxnSpPr>
          <p:nvPr/>
        </p:nvCxnSpPr>
        <p:spPr>
          <a:xfrm flipV="1">
            <a:off x="8698704" y="2204864"/>
            <a:ext cx="0" cy="1358861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925D099-58EC-4858-8AE5-40BFE0F48C2B}"/>
              </a:ext>
            </a:extLst>
          </p:cNvPr>
          <p:cNvCxnSpPr>
            <a:cxnSpLocks/>
          </p:cNvCxnSpPr>
          <p:nvPr/>
        </p:nvCxnSpPr>
        <p:spPr>
          <a:xfrm flipV="1">
            <a:off x="3090634" y="2281688"/>
            <a:ext cx="0" cy="1358861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B0BF963C-61AA-4D2E-924F-8515E7CA49CB}"/>
              </a:ext>
            </a:extLst>
          </p:cNvPr>
          <p:cNvCxnSpPr>
            <a:cxnSpLocks/>
          </p:cNvCxnSpPr>
          <p:nvPr/>
        </p:nvCxnSpPr>
        <p:spPr>
          <a:xfrm flipV="1">
            <a:off x="4511824" y="2281688"/>
            <a:ext cx="0" cy="505542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829272D1-7AE5-4A66-8AF0-0C61695AA758}"/>
              </a:ext>
            </a:extLst>
          </p:cNvPr>
          <p:cNvCxnSpPr>
            <a:cxnSpLocks/>
          </p:cNvCxnSpPr>
          <p:nvPr/>
        </p:nvCxnSpPr>
        <p:spPr>
          <a:xfrm flipV="1">
            <a:off x="7464152" y="2231664"/>
            <a:ext cx="0" cy="555566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CFE9CC1D-C36A-4A9C-992E-EEA42B6418EA}"/>
              </a:ext>
            </a:extLst>
          </p:cNvPr>
          <p:cNvSpPr/>
          <p:nvPr/>
        </p:nvSpPr>
        <p:spPr>
          <a:xfrm>
            <a:off x="3010366" y="5998520"/>
            <a:ext cx="2221537" cy="489526"/>
          </a:xfrm>
          <a:prstGeom prst="wedgeRoundRectCallout">
            <a:avLst>
              <a:gd name="adj1" fmla="val 57228"/>
              <a:gd name="adj2" fmla="val -95710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50000"/>
                  </a:schemeClr>
                </a:solidFill>
              </a:rPr>
              <a:t>Connected by signal</a:t>
            </a:r>
            <a:r>
              <a:rPr kumimoji="1" lang="ja-JP" altLang="en-US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7DAD459-5B45-4585-91D6-6B5AC2AE95E3}"/>
              </a:ext>
            </a:extLst>
          </p:cNvPr>
          <p:cNvSpPr/>
          <p:nvPr/>
        </p:nvSpPr>
        <p:spPr>
          <a:xfrm>
            <a:off x="6494059" y="5009239"/>
            <a:ext cx="644043" cy="4555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SPID adder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9FBFD-418C-4AA7-ABF7-1C69479508CC}"/>
              </a:ext>
            </a:extLst>
          </p:cNvPr>
          <p:cNvCxnSpPr>
            <a:cxnSpLocks/>
          </p:cNvCxnSpPr>
          <p:nvPr/>
        </p:nvCxnSpPr>
        <p:spPr>
          <a:xfrm flipH="1">
            <a:off x="9382815" y="1083733"/>
            <a:ext cx="976284" cy="1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B729DDE8-6EEF-404D-B338-4CA4F508BE48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17160" y="1329651"/>
            <a:ext cx="941939" cy="3947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5B651FB-2672-4279-B90B-EEF3173694E6}"/>
              </a:ext>
            </a:extLst>
          </p:cNvPr>
          <p:cNvSpPr txBox="1"/>
          <p:nvPr/>
        </p:nvSpPr>
        <p:spPr>
          <a:xfrm>
            <a:off x="10359099" y="87414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Bus transaction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4EB00E-DC30-4E40-B3BB-854A77F71DB6}"/>
              </a:ext>
            </a:extLst>
          </p:cNvPr>
          <p:cNvSpPr txBox="1"/>
          <p:nvPr/>
        </p:nvSpPr>
        <p:spPr>
          <a:xfrm>
            <a:off x="10363702" y="11718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SPID value</a:t>
            </a:r>
            <a:endParaRPr kumimoji="1" lang="ja-JP" altLang="en-US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080A1B83-CDE9-4E5B-8116-5E9E072F75E7}"/>
              </a:ext>
            </a:extLst>
          </p:cNvPr>
          <p:cNvSpPr/>
          <p:nvPr/>
        </p:nvSpPr>
        <p:spPr>
          <a:xfrm>
            <a:off x="7425304" y="5014518"/>
            <a:ext cx="644043" cy="4555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SPID adder</a:t>
            </a: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03BF5632-A432-4A44-B68B-8C0480CD1373}"/>
              </a:ext>
            </a:extLst>
          </p:cNvPr>
          <p:cNvCxnSpPr>
            <a:cxnSpLocks/>
          </p:cNvCxnSpPr>
          <p:nvPr/>
        </p:nvCxnSpPr>
        <p:spPr>
          <a:xfrm flipV="1">
            <a:off x="8478173" y="4709974"/>
            <a:ext cx="0" cy="1023282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2976AC38-41EB-4DFF-8E88-DB64923FB9E9}"/>
              </a:ext>
            </a:extLst>
          </p:cNvPr>
          <p:cNvCxnSpPr>
            <a:cxnSpLocks/>
          </p:cNvCxnSpPr>
          <p:nvPr/>
        </p:nvCxnSpPr>
        <p:spPr>
          <a:xfrm flipV="1">
            <a:off x="8904312" y="4709974"/>
            <a:ext cx="0" cy="1023282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03E5707-26D2-4B5C-8CC2-046BB4D68A97}"/>
              </a:ext>
            </a:extLst>
          </p:cNvPr>
          <p:cNvSpPr/>
          <p:nvPr/>
        </p:nvSpPr>
        <p:spPr>
          <a:xfrm>
            <a:off x="8616280" y="4999399"/>
            <a:ext cx="644043" cy="4555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SPID adder</a:t>
            </a: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BC1CD4C0-240C-4050-9291-947901142013}"/>
              </a:ext>
            </a:extLst>
          </p:cNvPr>
          <p:cNvCxnSpPr>
            <a:cxnSpLocks/>
          </p:cNvCxnSpPr>
          <p:nvPr/>
        </p:nvCxnSpPr>
        <p:spPr>
          <a:xfrm flipH="1" flipV="1">
            <a:off x="9480376" y="4653136"/>
            <a:ext cx="2291" cy="1047753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58C6AFF4-5E0E-4D8C-86BC-97AA2C824EAF}"/>
              </a:ext>
            </a:extLst>
          </p:cNvPr>
          <p:cNvCxnSpPr>
            <a:cxnSpLocks/>
          </p:cNvCxnSpPr>
          <p:nvPr/>
        </p:nvCxnSpPr>
        <p:spPr>
          <a:xfrm flipV="1">
            <a:off x="9939624" y="4653136"/>
            <a:ext cx="0" cy="1056658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8175225A-1C7C-4ADA-B256-CB267FB624D3}"/>
              </a:ext>
            </a:extLst>
          </p:cNvPr>
          <p:cNvSpPr/>
          <p:nvPr/>
        </p:nvSpPr>
        <p:spPr>
          <a:xfrm>
            <a:off x="9624392" y="4987330"/>
            <a:ext cx="644043" cy="4555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SPID adder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02DBE2B-FE58-40FC-B361-D4301279E692}"/>
              </a:ext>
            </a:extLst>
          </p:cNvPr>
          <p:cNvCxnSpPr>
            <a:cxnSpLocks/>
          </p:cNvCxnSpPr>
          <p:nvPr/>
        </p:nvCxnSpPr>
        <p:spPr>
          <a:xfrm flipV="1">
            <a:off x="10488488" y="4653136"/>
            <a:ext cx="0" cy="108012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C32D0818-A9DB-44FA-B0E8-A34128D7C0CA}"/>
              </a:ext>
            </a:extLst>
          </p:cNvPr>
          <p:cNvCxnSpPr>
            <a:cxnSpLocks/>
          </p:cNvCxnSpPr>
          <p:nvPr/>
        </p:nvCxnSpPr>
        <p:spPr>
          <a:xfrm flipV="1">
            <a:off x="10945600" y="4653136"/>
            <a:ext cx="0" cy="108012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41E6A66-0031-4DF3-A175-79AE6917904C}"/>
              </a:ext>
            </a:extLst>
          </p:cNvPr>
          <p:cNvSpPr/>
          <p:nvPr/>
        </p:nvSpPr>
        <p:spPr>
          <a:xfrm>
            <a:off x="10630368" y="4987330"/>
            <a:ext cx="644043" cy="4555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SPID adder</a:t>
            </a: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8CF94862-5C35-48D2-B228-94938A134609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3467708" y="5236994"/>
            <a:ext cx="3026351" cy="90914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D76F7586-DB72-4258-8CD4-FCE5F7F541FB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3460066" y="5242273"/>
            <a:ext cx="3965238" cy="188476"/>
          </a:xfrm>
          <a:prstGeom prst="bentConnector3">
            <a:avLst>
              <a:gd name="adj1" fmla="val 95836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7D9EBEDD-DB83-45B3-8683-C6AC3F54E2EF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3478051" y="5227154"/>
            <a:ext cx="5138229" cy="315702"/>
          </a:xfrm>
          <a:prstGeom prst="bentConnector3">
            <a:avLst>
              <a:gd name="adj1" fmla="val 91963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36437B8A-65B9-458A-A7B7-3C2A46D1EE68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3460066" y="5215085"/>
            <a:ext cx="6164326" cy="413696"/>
          </a:xfrm>
          <a:prstGeom prst="bentConnector3">
            <a:avLst>
              <a:gd name="adj1" fmla="val 96516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80A3350E-5F32-4B73-AD01-873D59CDABBE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3460066" y="5215085"/>
            <a:ext cx="7170302" cy="553154"/>
          </a:xfrm>
          <a:prstGeom prst="bentConnector3">
            <a:avLst>
              <a:gd name="adj1" fmla="val 96445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40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76E7C1E-88CB-405C-9295-AAA2C52C3D36}"/>
              </a:ext>
            </a:extLst>
          </p:cNvPr>
          <p:cNvSpPr/>
          <p:nvPr/>
        </p:nvSpPr>
        <p:spPr>
          <a:xfrm>
            <a:off x="6456040" y="4542258"/>
            <a:ext cx="5616624" cy="24168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kumimoji="1" lang="en-US" altLang="ja-JP" dirty="0"/>
              <a:t>SPID Model</a:t>
            </a:r>
            <a:r>
              <a:rPr kumimoji="1" lang="en-US" dirty="0"/>
              <a:t> </a:t>
            </a:r>
            <a:r>
              <a:rPr lang="en-US" altLang="ja-JP" dirty="0"/>
              <a:t>idea 1</a:t>
            </a:r>
            <a:endParaRPr kumimoji="1" 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B404C87-F420-4AA6-BC44-D56FCBAEC82F}"/>
              </a:ext>
            </a:extLst>
          </p:cNvPr>
          <p:cNvSpPr/>
          <p:nvPr/>
        </p:nvSpPr>
        <p:spPr>
          <a:xfrm>
            <a:off x="7409945" y="1542553"/>
            <a:ext cx="1156592" cy="4555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ET NB1(M)</a:t>
            </a:r>
          </a:p>
          <a:p>
            <a:pPr algn="ctr"/>
            <a:r>
              <a:rPr kumimoji="1" lang="en-US" altLang="ja-JP" sz="1000" dirty="0"/>
              <a:t>Gb  Ether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43E0DCF-102F-472F-8AFF-1854ED02BE3A}"/>
              </a:ext>
            </a:extLst>
          </p:cNvPr>
          <p:cNvSpPr/>
          <p:nvPr/>
        </p:nvSpPr>
        <p:spPr>
          <a:xfrm>
            <a:off x="8655354" y="4046880"/>
            <a:ext cx="1156592" cy="4555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ET NB0(M)</a:t>
            </a:r>
          </a:p>
          <a:p>
            <a:pPr algn="ctr"/>
            <a:r>
              <a:rPr kumimoji="1" lang="en-US" altLang="ja-JP" sz="1000" dirty="0"/>
              <a:t>Fast  Ether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E797243F-2A2B-45DE-AA40-7356FCE4FF35}"/>
              </a:ext>
            </a:extLst>
          </p:cNvPr>
          <p:cNvSpPr/>
          <p:nvPr/>
        </p:nvSpPr>
        <p:spPr>
          <a:xfrm>
            <a:off x="8636827" y="2713039"/>
            <a:ext cx="1156592" cy="4555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FlexRay1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3A64761-805F-4A94-AB67-6C465325201E}"/>
              </a:ext>
            </a:extLst>
          </p:cNvPr>
          <p:cNvSpPr/>
          <p:nvPr/>
        </p:nvSpPr>
        <p:spPr>
          <a:xfrm>
            <a:off x="9514148" y="3302281"/>
            <a:ext cx="1156592" cy="4555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FlexRay0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38B8821D-BA20-4914-9097-CE8EABF539EA}"/>
              </a:ext>
            </a:extLst>
          </p:cNvPr>
          <p:cNvSpPr/>
          <p:nvPr/>
        </p:nvSpPr>
        <p:spPr>
          <a:xfrm>
            <a:off x="8401953" y="2111277"/>
            <a:ext cx="1156592" cy="4555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RHSIF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66635A5-0057-4D23-8CD0-2CAAF5FC0CEC}"/>
              </a:ext>
            </a:extLst>
          </p:cNvPr>
          <p:cNvSpPr/>
          <p:nvPr/>
        </p:nvSpPr>
        <p:spPr>
          <a:xfrm>
            <a:off x="2099556" y="2481253"/>
            <a:ext cx="3348372" cy="30349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8CF94862-5C35-48D2-B228-94938A134609}"/>
              </a:ext>
            </a:extLst>
          </p:cNvPr>
          <p:cNvCxnSpPr>
            <a:cxnSpLocks/>
            <a:stCxn id="9" idx="3"/>
            <a:endCxn id="73" idx="3"/>
          </p:cNvCxnSpPr>
          <p:nvPr/>
        </p:nvCxnSpPr>
        <p:spPr>
          <a:xfrm flipV="1">
            <a:off x="5541627" y="1797690"/>
            <a:ext cx="1785465" cy="88090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D76F7586-DB72-4258-8CD4-FCE5F7F541FB}"/>
              </a:ext>
            </a:extLst>
          </p:cNvPr>
          <p:cNvCxnSpPr>
            <a:cxnSpLocks/>
            <a:stCxn id="108" idx="0"/>
            <a:endCxn id="127" idx="3"/>
          </p:cNvCxnSpPr>
          <p:nvPr/>
        </p:nvCxnSpPr>
        <p:spPr>
          <a:xfrm>
            <a:off x="5541628" y="3507582"/>
            <a:ext cx="3002935" cy="776289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7D9EBEDD-DB83-45B3-8683-C6AC3F54E2EF}"/>
              </a:ext>
            </a:extLst>
          </p:cNvPr>
          <p:cNvCxnSpPr>
            <a:cxnSpLocks/>
            <a:stCxn id="62" idx="0"/>
            <a:endCxn id="121" idx="3"/>
          </p:cNvCxnSpPr>
          <p:nvPr/>
        </p:nvCxnSpPr>
        <p:spPr>
          <a:xfrm flipV="1">
            <a:off x="5541628" y="2970559"/>
            <a:ext cx="2984408" cy="10497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36437B8A-65B9-458A-A7B7-3C2A46D1EE68}"/>
              </a:ext>
            </a:extLst>
          </p:cNvPr>
          <p:cNvCxnSpPr>
            <a:cxnSpLocks/>
            <a:stCxn id="105" idx="0"/>
            <a:endCxn id="124" idx="3"/>
          </p:cNvCxnSpPr>
          <p:nvPr/>
        </p:nvCxnSpPr>
        <p:spPr>
          <a:xfrm>
            <a:off x="5541628" y="3291558"/>
            <a:ext cx="3878820" cy="288074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80A3350E-5F32-4B73-AD01-873D59CDABBE}"/>
              </a:ext>
            </a:extLst>
          </p:cNvPr>
          <p:cNvCxnSpPr>
            <a:cxnSpLocks/>
            <a:stCxn id="58" idx="0"/>
            <a:endCxn id="118" idx="3"/>
          </p:cNvCxnSpPr>
          <p:nvPr/>
        </p:nvCxnSpPr>
        <p:spPr>
          <a:xfrm flipV="1">
            <a:off x="5541628" y="2328338"/>
            <a:ext cx="2766626" cy="53117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CFE9CC1D-C36A-4A9C-992E-EEA42B6418EA}"/>
              </a:ext>
            </a:extLst>
          </p:cNvPr>
          <p:cNvSpPr/>
          <p:nvPr/>
        </p:nvSpPr>
        <p:spPr>
          <a:xfrm>
            <a:off x="3921228" y="1436083"/>
            <a:ext cx="2221537" cy="489526"/>
          </a:xfrm>
          <a:prstGeom prst="wedgeRoundRectCallout">
            <a:avLst>
              <a:gd name="adj1" fmla="val 59018"/>
              <a:gd name="adj2" fmla="val 19463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50000"/>
                  </a:schemeClr>
                </a:solidFill>
              </a:rPr>
              <a:t>Connected by signal</a:t>
            </a:r>
            <a:r>
              <a:rPr kumimoji="1" lang="ja-JP" altLang="en-US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69A72F-0B5F-47D2-BDBD-B06C1AB50F7B}"/>
              </a:ext>
            </a:extLst>
          </p:cNvPr>
          <p:cNvSpPr txBox="1"/>
          <p:nvPr/>
        </p:nvSpPr>
        <p:spPr>
          <a:xfrm>
            <a:off x="3143672" y="211127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SPID model</a:t>
            </a:r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0B0B5DD-4DFF-449E-A0DB-8FB94B858DEE}"/>
              </a:ext>
            </a:extLst>
          </p:cNvPr>
          <p:cNvGrpSpPr/>
          <p:nvPr/>
        </p:nvGrpSpPr>
        <p:grpSpPr>
          <a:xfrm>
            <a:off x="5375920" y="2597949"/>
            <a:ext cx="165708" cy="161288"/>
            <a:chOff x="5879975" y="2547632"/>
            <a:chExt cx="165708" cy="161288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EAF9F05-409A-4932-BE67-66F0C072795D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83BC438F-502B-45B6-9A0C-5E2FC0EE7D6D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44DC932A-84D7-44E9-9F25-D472AB67ADE9}"/>
              </a:ext>
            </a:extLst>
          </p:cNvPr>
          <p:cNvGrpSpPr/>
          <p:nvPr/>
        </p:nvGrpSpPr>
        <p:grpSpPr>
          <a:xfrm>
            <a:off x="5375920" y="2780928"/>
            <a:ext cx="165708" cy="161288"/>
            <a:chOff x="5879975" y="2547632"/>
            <a:chExt cx="165708" cy="161288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75E5A576-E8E6-48C0-8C78-87DB713BD237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二等辺三角形 57">
              <a:extLst>
                <a:ext uri="{FF2B5EF4-FFF2-40B4-BE49-F238E27FC236}">
                  <a16:creationId xmlns:a16="http://schemas.microsoft.com/office/drawing/2014/main" id="{303B5208-369A-44E0-AFC8-79C5EE791E8E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35DB7103-F205-458F-B4C9-82A2E067EC24}"/>
              </a:ext>
            </a:extLst>
          </p:cNvPr>
          <p:cNvGrpSpPr/>
          <p:nvPr/>
        </p:nvGrpSpPr>
        <p:grpSpPr>
          <a:xfrm>
            <a:off x="5375920" y="2996952"/>
            <a:ext cx="165708" cy="161288"/>
            <a:chOff x="5879975" y="2547632"/>
            <a:chExt cx="165708" cy="161288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D5D8463A-2A86-4D68-8D91-1543481B7FED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二等辺三角形 61">
              <a:extLst>
                <a:ext uri="{FF2B5EF4-FFF2-40B4-BE49-F238E27FC236}">
                  <a16:creationId xmlns:a16="http://schemas.microsoft.com/office/drawing/2014/main" id="{79531C72-A508-4555-A738-A09AAB7489A0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35B430A5-C75E-4779-8C44-F676B575DEAD}"/>
              </a:ext>
            </a:extLst>
          </p:cNvPr>
          <p:cNvGrpSpPr/>
          <p:nvPr/>
        </p:nvGrpSpPr>
        <p:grpSpPr>
          <a:xfrm>
            <a:off x="7327091" y="1719108"/>
            <a:ext cx="165708" cy="161288"/>
            <a:chOff x="5879975" y="2547632"/>
            <a:chExt cx="165708" cy="161288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665D0423-74AC-4564-ADC7-866FA6326AF8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二等辺三角形 72">
              <a:extLst>
                <a:ext uri="{FF2B5EF4-FFF2-40B4-BE49-F238E27FC236}">
                  <a16:creationId xmlns:a16="http://schemas.microsoft.com/office/drawing/2014/main" id="{D1BC09C4-C724-4912-A57E-BDAB321C0C9E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11535652-7D2B-42A7-B129-A3C1EB9037BF}"/>
              </a:ext>
            </a:extLst>
          </p:cNvPr>
          <p:cNvSpPr/>
          <p:nvPr/>
        </p:nvSpPr>
        <p:spPr>
          <a:xfrm>
            <a:off x="2285630" y="4155862"/>
            <a:ext cx="2514226" cy="207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>
                    <a:lumMod val="50000"/>
                  </a:schemeClr>
                </a:solidFill>
              </a:rPr>
              <a:t>BusMaster</a:t>
            </a:r>
            <a:r>
              <a:rPr kumimoji="1" lang="en-US" altLang="ja-JP" sz="1050" dirty="0">
                <a:solidFill>
                  <a:schemeClr val="tx1">
                    <a:lumMod val="50000"/>
                  </a:schemeClr>
                </a:solidFill>
              </a:rPr>
              <a:t> 00 SPID mask register</a:t>
            </a:r>
            <a:endParaRPr kumimoji="1" lang="ja-JP" alt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8B296EF5-144C-418A-9D9E-9626B5BA1307}"/>
              </a:ext>
            </a:extLst>
          </p:cNvPr>
          <p:cNvSpPr/>
          <p:nvPr/>
        </p:nvSpPr>
        <p:spPr>
          <a:xfrm>
            <a:off x="2281455" y="4847136"/>
            <a:ext cx="2514226" cy="207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>
                    <a:lumMod val="50000"/>
                  </a:schemeClr>
                </a:solidFill>
              </a:rPr>
              <a:t>BusMaster</a:t>
            </a:r>
            <a:r>
              <a:rPr kumimoji="1" lang="en-US" altLang="ja-JP" sz="1050" dirty="0">
                <a:solidFill>
                  <a:schemeClr val="tx1">
                    <a:lumMod val="50000"/>
                  </a:schemeClr>
                </a:solidFill>
              </a:rPr>
              <a:t> 00 SPID mask </a:t>
            </a:r>
            <a:r>
              <a:rPr kumimoji="1" lang="en-US" altLang="ja-JP" sz="1050" dirty="0" err="1">
                <a:solidFill>
                  <a:schemeClr val="tx1">
                    <a:lumMod val="50000"/>
                  </a:schemeClr>
                </a:solidFill>
              </a:rPr>
              <a:t>lockregister</a:t>
            </a:r>
            <a:endParaRPr kumimoji="1" lang="ja-JP" alt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0EA6637-4F55-4A79-90C9-9CCEED235FF6}"/>
              </a:ext>
            </a:extLst>
          </p:cNvPr>
          <p:cNvSpPr/>
          <p:nvPr/>
        </p:nvSpPr>
        <p:spPr>
          <a:xfrm>
            <a:off x="2281455" y="4517705"/>
            <a:ext cx="2514226" cy="207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>
                    <a:lumMod val="50000"/>
                  </a:schemeClr>
                </a:solidFill>
              </a:rPr>
              <a:t>BusMaster</a:t>
            </a:r>
            <a:r>
              <a:rPr kumimoji="1" lang="en-US" altLang="ja-JP" sz="1050" dirty="0">
                <a:solidFill>
                  <a:schemeClr val="tx1">
                    <a:lumMod val="50000"/>
                  </a:schemeClr>
                </a:solidFill>
              </a:rPr>
              <a:t> 31 SPID mask register</a:t>
            </a:r>
            <a:endParaRPr kumimoji="1" lang="ja-JP" alt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72C64CC-F2DA-4AC0-B577-97F084EF5B8B}"/>
              </a:ext>
            </a:extLst>
          </p:cNvPr>
          <p:cNvSpPr txBox="1"/>
          <p:nvPr/>
        </p:nvSpPr>
        <p:spPr>
          <a:xfrm>
            <a:off x="3356467" y="423840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kumimoji="1" lang="ja-JP" alt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E0CD76B-44E5-4275-A16A-5C127AC6A98F}"/>
              </a:ext>
            </a:extLst>
          </p:cNvPr>
          <p:cNvSpPr txBox="1"/>
          <p:nvPr/>
        </p:nvSpPr>
        <p:spPr>
          <a:xfrm>
            <a:off x="3303828" y="494940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kumimoji="1" lang="ja-JP" alt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0A91171F-8E77-460C-AD4E-85C2E0061211}"/>
              </a:ext>
            </a:extLst>
          </p:cNvPr>
          <p:cNvSpPr/>
          <p:nvPr/>
        </p:nvSpPr>
        <p:spPr>
          <a:xfrm>
            <a:off x="2281455" y="5237785"/>
            <a:ext cx="2514226" cy="207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>
                    <a:lumMod val="50000"/>
                  </a:schemeClr>
                </a:solidFill>
              </a:rPr>
              <a:t>BusMaster</a:t>
            </a:r>
            <a:r>
              <a:rPr kumimoji="1" lang="en-US" altLang="ja-JP" sz="1050" dirty="0">
                <a:solidFill>
                  <a:schemeClr val="tx1">
                    <a:lumMod val="50000"/>
                  </a:schemeClr>
                </a:solidFill>
              </a:rPr>
              <a:t> 31 SPID mask </a:t>
            </a:r>
            <a:r>
              <a:rPr kumimoji="1" lang="en-US" altLang="ja-JP" sz="1050" dirty="0" err="1">
                <a:solidFill>
                  <a:schemeClr val="tx1">
                    <a:lumMod val="50000"/>
                  </a:schemeClr>
                </a:solidFill>
              </a:rPr>
              <a:t>lockregister</a:t>
            </a:r>
            <a:endParaRPr kumimoji="1" lang="ja-JP" alt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B70CBB10-9C1E-476F-B8F3-183405EE6131}"/>
              </a:ext>
            </a:extLst>
          </p:cNvPr>
          <p:cNvSpPr/>
          <p:nvPr/>
        </p:nvSpPr>
        <p:spPr>
          <a:xfrm>
            <a:off x="2281455" y="2601834"/>
            <a:ext cx="2514226" cy="207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>
                    <a:lumMod val="50000"/>
                  </a:schemeClr>
                </a:solidFill>
              </a:rPr>
              <a:t>BusMaster</a:t>
            </a:r>
            <a:r>
              <a:rPr kumimoji="1" lang="en-US" altLang="ja-JP" sz="1050" dirty="0">
                <a:solidFill>
                  <a:schemeClr val="tx1">
                    <a:lumMod val="50000"/>
                  </a:schemeClr>
                </a:solidFill>
              </a:rPr>
              <a:t> 17 SPID register</a:t>
            </a:r>
            <a:endParaRPr kumimoji="1" lang="ja-JP" alt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A63CD0EA-FEBA-4FC6-9485-0FB4ACBBC946}"/>
              </a:ext>
            </a:extLst>
          </p:cNvPr>
          <p:cNvSpPr/>
          <p:nvPr/>
        </p:nvSpPr>
        <p:spPr>
          <a:xfrm>
            <a:off x="2281455" y="2807817"/>
            <a:ext cx="2514226" cy="207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>
                    <a:lumMod val="50000"/>
                  </a:schemeClr>
                </a:solidFill>
              </a:rPr>
              <a:t>BusMaster</a:t>
            </a:r>
            <a:r>
              <a:rPr kumimoji="1" lang="en-US" altLang="ja-JP" sz="1050" dirty="0">
                <a:solidFill>
                  <a:schemeClr val="tx1">
                    <a:lumMod val="50000"/>
                  </a:schemeClr>
                </a:solidFill>
              </a:rPr>
              <a:t> 19 SPID register</a:t>
            </a:r>
            <a:endParaRPr kumimoji="1" lang="ja-JP" alt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E0C2355-6027-4A07-B624-8237E8A098C7}"/>
              </a:ext>
            </a:extLst>
          </p:cNvPr>
          <p:cNvSpPr/>
          <p:nvPr/>
        </p:nvSpPr>
        <p:spPr>
          <a:xfrm>
            <a:off x="2281455" y="3001763"/>
            <a:ext cx="2514226" cy="207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>
                    <a:lumMod val="50000"/>
                  </a:schemeClr>
                </a:solidFill>
              </a:rPr>
              <a:t>BusMaster</a:t>
            </a:r>
            <a:r>
              <a:rPr kumimoji="1" lang="en-US" altLang="ja-JP" sz="1050" dirty="0">
                <a:solidFill>
                  <a:schemeClr val="tx1">
                    <a:lumMod val="50000"/>
                  </a:schemeClr>
                </a:solidFill>
              </a:rPr>
              <a:t> 22 SPID register</a:t>
            </a:r>
            <a:endParaRPr kumimoji="1" lang="ja-JP" alt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81D3F19D-9217-4F5C-BF7A-1EBE41D77432}"/>
              </a:ext>
            </a:extLst>
          </p:cNvPr>
          <p:cNvSpPr/>
          <p:nvPr/>
        </p:nvSpPr>
        <p:spPr>
          <a:xfrm>
            <a:off x="2281455" y="3213809"/>
            <a:ext cx="2514226" cy="207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>
                    <a:lumMod val="50000"/>
                  </a:schemeClr>
                </a:solidFill>
              </a:rPr>
              <a:t>BusMaster</a:t>
            </a:r>
            <a:r>
              <a:rPr kumimoji="1" lang="en-US" altLang="ja-JP" sz="1050" dirty="0">
                <a:solidFill>
                  <a:schemeClr val="tx1">
                    <a:lumMod val="50000"/>
                  </a:schemeClr>
                </a:solidFill>
              </a:rPr>
              <a:t> 23 SPID register</a:t>
            </a:r>
            <a:endParaRPr kumimoji="1" lang="ja-JP" alt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1ADEEC4-63AD-4836-8044-C1055AA12B73}"/>
              </a:ext>
            </a:extLst>
          </p:cNvPr>
          <p:cNvSpPr/>
          <p:nvPr/>
        </p:nvSpPr>
        <p:spPr>
          <a:xfrm>
            <a:off x="2281455" y="3409955"/>
            <a:ext cx="2514226" cy="207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>
                    <a:lumMod val="50000"/>
                  </a:schemeClr>
                </a:solidFill>
              </a:rPr>
              <a:t>BusMaster</a:t>
            </a:r>
            <a:r>
              <a:rPr kumimoji="1" lang="en-US" altLang="ja-JP" sz="1050" dirty="0">
                <a:solidFill>
                  <a:schemeClr val="tx1">
                    <a:lumMod val="50000"/>
                  </a:schemeClr>
                </a:solidFill>
              </a:rPr>
              <a:t> 24 SPID register</a:t>
            </a:r>
            <a:endParaRPr kumimoji="1" lang="ja-JP" alt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732CC7E-DA51-4DD3-8898-3EE2B3439EAB}"/>
              </a:ext>
            </a:extLst>
          </p:cNvPr>
          <p:cNvSpPr/>
          <p:nvPr/>
        </p:nvSpPr>
        <p:spPr>
          <a:xfrm>
            <a:off x="2285630" y="3603154"/>
            <a:ext cx="2514226" cy="207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>
                    <a:lumMod val="50000"/>
                  </a:schemeClr>
                </a:solidFill>
              </a:rPr>
              <a:t>BusMaster</a:t>
            </a:r>
            <a:r>
              <a:rPr kumimoji="1" lang="en-US" altLang="ja-JP" sz="1050" dirty="0">
                <a:solidFill>
                  <a:schemeClr val="tx1">
                    <a:lumMod val="50000"/>
                  </a:schemeClr>
                </a:solidFill>
              </a:rPr>
              <a:t> 25 SPID register</a:t>
            </a:r>
            <a:endParaRPr kumimoji="1" lang="ja-JP" alt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9BC90267-EF72-4921-9A9B-27B5291E89F5}"/>
              </a:ext>
            </a:extLst>
          </p:cNvPr>
          <p:cNvSpPr/>
          <p:nvPr/>
        </p:nvSpPr>
        <p:spPr>
          <a:xfrm>
            <a:off x="2279576" y="3801252"/>
            <a:ext cx="2514226" cy="207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>
                    <a:lumMod val="50000"/>
                  </a:schemeClr>
                </a:solidFill>
              </a:rPr>
              <a:t>BusMaster</a:t>
            </a:r>
            <a:r>
              <a:rPr kumimoji="1" lang="en-US" altLang="ja-JP" sz="1050" dirty="0">
                <a:solidFill>
                  <a:schemeClr val="tx1">
                    <a:lumMod val="50000"/>
                  </a:schemeClr>
                </a:solidFill>
              </a:rPr>
              <a:t> 26 SPID register</a:t>
            </a:r>
            <a:endParaRPr kumimoji="1" lang="ja-JP" alt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C578EC9E-6CF6-452D-B517-620D6B6C3F23}"/>
              </a:ext>
            </a:extLst>
          </p:cNvPr>
          <p:cNvGrpSpPr/>
          <p:nvPr/>
        </p:nvGrpSpPr>
        <p:grpSpPr>
          <a:xfrm>
            <a:off x="5375920" y="3212976"/>
            <a:ext cx="165708" cy="161288"/>
            <a:chOff x="5879975" y="2547632"/>
            <a:chExt cx="165708" cy="161288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C233F488-43CD-499D-89D8-712AFB28DA69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二等辺三角形 104">
              <a:extLst>
                <a:ext uri="{FF2B5EF4-FFF2-40B4-BE49-F238E27FC236}">
                  <a16:creationId xmlns:a16="http://schemas.microsoft.com/office/drawing/2014/main" id="{B5CFFA55-2BC9-4288-8FB5-6B07D116374D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96B17AB2-CF10-4E4C-A639-67262D43041C}"/>
              </a:ext>
            </a:extLst>
          </p:cNvPr>
          <p:cNvGrpSpPr/>
          <p:nvPr/>
        </p:nvGrpSpPr>
        <p:grpSpPr>
          <a:xfrm>
            <a:off x="5375920" y="3429000"/>
            <a:ext cx="165708" cy="161288"/>
            <a:chOff x="5879975" y="2547632"/>
            <a:chExt cx="165708" cy="161288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8CBC4912-05C5-4A2F-9EB7-D3988930BE52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二等辺三角形 107">
              <a:extLst>
                <a:ext uri="{FF2B5EF4-FFF2-40B4-BE49-F238E27FC236}">
                  <a16:creationId xmlns:a16="http://schemas.microsoft.com/office/drawing/2014/main" id="{351375C4-0211-4B5C-AA50-FE639D950F94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416D5A8-0076-4AD6-99F1-F1DB35300E13}"/>
              </a:ext>
            </a:extLst>
          </p:cNvPr>
          <p:cNvGrpSpPr/>
          <p:nvPr/>
        </p:nvGrpSpPr>
        <p:grpSpPr>
          <a:xfrm>
            <a:off x="5375920" y="3627752"/>
            <a:ext cx="165708" cy="161288"/>
            <a:chOff x="5879975" y="2547632"/>
            <a:chExt cx="165708" cy="161288"/>
          </a:xfrm>
        </p:grpSpPr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9CAC76D0-454B-443E-B399-468F15CB913B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二等辺三角形 110">
              <a:extLst>
                <a:ext uri="{FF2B5EF4-FFF2-40B4-BE49-F238E27FC236}">
                  <a16:creationId xmlns:a16="http://schemas.microsoft.com/office/drawing/2014/main" id="{BE70779B-3A91-4F3B-943E-9FC9CE6AB382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9A36936C-74F1-44F2-B1AB-1689AFC60F6A}"/>
              </a:ext>
            </a:extLst>
          </p:cNvPr>
          <p:cNvGrpSpPr/>
          <p:nvPr/>
        </p:nvGrpSpPr>
        <p:grpSpPr>
          <a:xfrm>
            <a:off x="5375920" y="3843776"/>
            <a:ext cx="165708" cy="161288"/>
            <a:chOff x="5879975" y="2547632"/>
            <a:chExt cx="165708" cy="161288"/>
          </a:xfrm>
        </p:grpSpPr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4EACEABD-FA91-422D-85EA-178214FD2137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二等辺三角形 113">
              <a:extLst>
                <a:ext uri="{FF2B5EF4-FFF2-40B4-BE49-F238E27FC236}">
                  <a16:creationId xmlns:a16="http://schemas.microsoft.com/office/drawing/2014/main" id="{AA50E2EC-3A08-4A00-8FBD-4046CDA27BED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875E34E6-208F-40FA-BDDB-BFD6489F6E95}"/>
              </a:ext>
            </a:extLst>
          </p:cNvPr>
          <p:cNvSpPr/>
          <p:nvPr/>
        </p:nvSpPr>
        <p:spPr>
          <a:xfrm>
            <a:off x="8383276" y="5229200"/>
            <a:ext cx="1156592" cy="4555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ICUM_AES</a:t>
            </a: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AD5CC774-21D4-41E5-9695-724B3C3F693D}"/>
              </a:ext>
            </a:extLst>
          </p:cNvPr>
          <p:cNvGrpSpPr/>
          <p:nvPr/>
        </p:nvGrpSpPr>
        <p:grpSpPr>
          <a:xfrm>
            <a:off x="8308253" y="2249756"/>
            <a:ext cx="165708" cy="161288"/>
            <a:chOff x="5879975" y="2547632"/>
            <a:chExt cx="165708" cy="161288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A9AB905F-D90C-4BA6-A2EF-86FE3CE6C35A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二等辺三角形 117">
              <a:extLst>
                <a:ext uri="{FF2B5EF4-FFF2-40B4-BE49-F238E27FC236}">
                  <a16:creationId xmlns:a16="http://schemas.microsoft.com/office/drawing/2014/main" id="{A5DE762E-8966-49DE-BF4D-F555821EC7AE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2E1D8783-0FE8-4B18-A3AF-60EFFA267217}"/>
              </a:ext>
            </a:extLst>
          </p:cNvPr>
          <p:cNvGrpSpPr/>
          <p:nvPr/>
        </p:nvGrpSpPr>
        <p:grpSpPr>
          <a:xfrm>
            <a:off x="8526035" y="2891977"/>
            <a:ext cx="165708" cy="161288"/>
            <a:chOff x="5879975" y="2547632"/>
            <a:chExt cx="165708" cy="161288"/>
          </a:xfrm>
        </p:grpSpPr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D1B9A113-A4E7-4143-8CDD-2E67179B2761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二等辺三角形 120">
              <a:extLst>
                <a:ext uri="{FF2B5EF4-FFF2-40B4-BE49-F238E27FC236}">
                  <a16:creationId xmlns:a16="http://schemas.microsoft.com/office/drawing/2014/main" id="{F9B27F3E-A45A-4D7A-8A61-2BA1CEAEF1C4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C1048ADF-D6B5-4C5A-9F95-6EF27E62F671}"/>
              </a:ext>
            </a:extLst>
          </p:cNvPr>
          <p:cNvGrpSpPr/>
          <p:nvPr/>
        </p:nvGrpSpPr>
        <p:grpSpPr>
          <a:xfrm>
            <a:off x="9420447" y="3501050"/>
            <a:ext cx="165708" cy="161288"/>
            <a:chOff x="5879975" y="2547632"/>
            <a:chExt cx="165708" cy="161288"/>
          </a:xfrm>
        </p:grpSpPr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50D975F4-F0A7-42B6-9965-41B65AB90327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二等辺三角形 123">
              <a:extLst>
                <a:ext uri="{FF2B5EF4-FFF2-40B4-BE49-F238E27FC236}">
                  <a16:creationId xmlns:a16="http://schemas.microsoft.com/office/drawing/2014/main" id="{42F4FE13-9385-46B3-BE06-F821BDD969B0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D5A9D02D-BD21-4025-A2C2-00DBAB5A209D}"/>
              </a:ext>
            </a:extLst>
          </p:cNvPr>
          <p:cNvGrpSpPr/>
          <p:nvPr/>
        </p:nvGrpSpPr>
        <p:grpSpPr>
          <a:xfrm>
            <a:off x="8544562" y="4205289"/>
            <a:ext cx="165708" cy="161288"/>
            <a:chOff x="5879975" y="2547632"/>
            <a:chExt cx="165708" cy="161288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5D14795F-00E7-4C2A-B1AC-271833D880B6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二等辺三角形 126">
              <a:extLst>
                <a:ext uri="{FF2B5EF4-FFF2-40B4-BE49-F238E27FC236}">
                  <a16:creationId xmlns:a16="http://schemas.microsoft.com/office/drawing/2014/main" id="{F6BA7188-F0C3-44E6-AD6F-E225766AF785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F0F9097D-0435-472F-A643-70BCCD2DFCC5}"/>
              </a:ext>
            </a:extLst>
          </p:cNvPr>
          <p:cNvGrpSpPr/>
          <p:nvPr/>
        </p:nvGrpSpPr>
        <p:grpSpPr>
          <a:xfrm>
            <a:off x="8304736" y="5367977"/>
            <a:ext cx="165708" cy="161288"/>
            <a:chOff x="5879975" y="2547632"/>
            <a:chExt cx="165708" cy="161288"/>
          </a:xfrm>
        </p:grpSpPr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4FBEFEFB-61B7-466F-AE73-FD91D44ABEEE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二等辺三角形 129">
              <a:extLst>
                <a:ext uri="{FF2B5EF4-FFF2-40B4-BE49-F238E27FC236}">
                  <a16:creationId xmlns:a16="http://schemas.microsoft.com/office/drawing/2014/main" id="{4264C8D5-6E65-4A2B-B9F4-7EE95188E9AA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1" name="コネクタ: カギ線 130">
            <a:extLst>
              <a:ext uri="{FF2B5EF4-FFF2-40B4-BE49-F238E27FC236}">
                <a16:creationId xmlns:a16="http://schemas.microsoft.com/office/drawing/2014/main" id="{82A7DF2B-F72C-432D-8A65-9850CD2944B6}"/>
              </a:ext>
            </a:extLst>
          </p:cNvPr>
          <p:cNvCxnSpPr>
            <a:cxnSpLocks/>
            <a:stCxn id="111" idx="0"/>
            <a:endCxn id="130" idx="3"/>
          </p:cNvCxnSpPr>
          <p:nvPr/>
        </p:nvCxnSpPr>
        <p:spPr>
          <a:xfrm>
            <a:off x="5541628" y="3706334"/>
            <a:ext cx="2763109" cy="174022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0369A174-A7C2-4E4D-8581-E38ACEBCC159}"/>
              </a:ext>
            </a:extLst>
          </p:cNvPr>
          <p:cNvSpPr/>
          <p:nvPr/>
        </p:nvSpPr>
        <p:spPr>
          <a:xfrm>
            <a:off x="7553677" y="5831101"/>
            <a:ext cx="1156592" cy="4555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ICUMHA</a:t>
            </a:r>
          </a:p>
          <a:p>
            <a:pPr algn="ctr"/>
            <a:r>
              <a:rPr kumimoji="1" lang="en-US" altLang="ja-JP" sz="1000" dirty="0"/>
              <a:t>(ICUP)</a:t>
            </a:r>
          </a:p>
        </p:txBody>
      </p: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505ABEA9-D2A2-48B9-BC76-F625EBF68313}"/>
              </a:ext>
            </a:extLst>
          </p:cNvPr>
          <p:cNvGrpSpPr/>
          <p:nvPr/>
        </p:nvGrpSpPr>
        <p:grpSpPr>
          <a:xfrm>
            <a:off x="7511623" y="5955760"/>
            <a:ext cx="165708" cy="161288"/>
            <a:chOff x="5879975" y="2547632"/>
            <a:chExt cx="165708" cy="161288"/>
          </a:xfrm>
        </p:grpSpPr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2CF62E6D-4E70-4C30-BD77-995713E66256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二等辺三角形 134">
              <a:extLst>
                <a:ext uri="{FF2B5EF4-FFF2-40B4-BE49-F238E27FC236}">
                  <a16:creationId xmlns:a16="http://schemas.microsoft.com/office/drawing/2014/main" id="{3A3E16CA-0B66-4C0A-AC26-1F1B53F16429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6" name="コネクタ: カギ線 135">
            <a:extLst>
              <a:ext uri="{FF2B5EF4-FFF2-40B4-BE49-F238E27FC236}">
                <a16:creationId xmlns:a16="http://schemas.microsoft.com/office/drawing/2014/main" id="{9D4E4B56-EB8D-4502-BA25-292F09D1F4E7}"/>
              </a:ext>
            </a:extLst>
          </p:cNvPr>
          <p:cNvCxnSpPr>
            <a:cxnSpLocks/>
            <a:stCxn id="114" idx="0"/>
            <a:endCxn id="135" idx="3"/>
          </p:cNvCxnSpPr>
          <p:nvPr/>
        </p:nvCxnSpPr>
        <p:spPr>
          <a:xfrm>
            <a:off x="5541628" y="3922358"/>
            <a:ext cx="1969996" cy="2111984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793EC3F7-58D8-4729-94CD-E99C882BF415}"/>
              </a:ext>
            </a:extLst>
          </p:cNvPr>
          <p:cNvGrpSpPr/>
          <p:nvPr/>
        </p:nvGrpSpPr>
        <p:grpSpPr>
          <a:xfrm>
            <a:off x="8471119" y="1733965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91C2A8E7-0782-480E-AAAD-C1E919417DE7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二等辺三角形 138">
              <a:extLst>
                <a:ext uri="{FF2B5EF4-FFF2-40B4-BE49-F238E27FC236}">
                  <a16:creationId xmlns:a16="http://schemas.microsoft.com/office/drawing/2014/main" id="{7F786A22-581A-4EE4-9E9D-9771C17A19F3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0" name="グループ化 139">
            <a:extLst>
              <a:ext uri="{FF2B5EF4-FFF2-40B4-BE49-F238E27FC236}">
                <a16:creationId xmlns:a16="http://schemas.microsoft.com/office/drawing/2014/main" id="{ADA19AE7-1207-4EC6-B471-CEB8CE26D40F}"/>
              </a:ext>
            </a:extLst>
          </p:cNvPr>
          <p:cNvGrpSpPr/>
          <p:nvPr/>
        </p:nvGrpSpPr>
        <p:grpSpPr>
          <a:xfrm>
            <a:off x="9477073" y="2280289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08B95515-F4BD-472D-9834-D7CAE6410436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二等辺三角形 141">
              <a:extLst>
                <a:ext uri="{FF2B5EF4-FFF2-40B4-BE49-F238E27FC236}">
                  <a16:creationId xmlns:a16="http://schemas.microsoft.com/office/drawing/2014/main" id="{D39B7840-0A52-4A1B-8AAB-E785D2835C6D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60761460-E64E-4A62-B722-C6B91999835F}"/>
              </a:ext>
            </a:extLst>
          </p:cNvPr>
          <p:cNvGrpSpPr/>
          <p:nvPr/>
        </p:nvGrpSpPr>
        <p:grpSpPr>
          <a:xfrm>
            <a:off x="9702336" y="2860150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FB85BFA7-7E7E-456C-82C7-41FC6E17CD92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二等辺三角形 144">
              <a:extLst>
                <a:ext uri="{FF2B5EF4-FFF2-40B4-BE49-F238E27FC236}">
                  <a16:creationId xmlns:a16="http://schemas.microsoft.com/office/drawing/2014/main" id="{080BE8DD-54D2-4C85-91E9-1EFD4D84EBAF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858B7133-C4A6-4436-B689-8914C5F976DB}"/>
              </a:ext>
            </a:extLst>
          </p:cNvPr>
          <p:cNvGrpSpPr/>
          <p:nvPr/>
        </p:nvGrpSpPr>
        <p:grpSpPr>
          <a:xfrm>
            <a:off x="10587886" y="3437678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19F0B1A9-01AE-4511-BD04-670853D90260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二等辺三角形 147">
              <a:extLst>
                <a:ext uri="{FF2B5EF4-FFF2-40B4-BE49-F238E27FC236}">
                  <a16:creationId xmlns:a16="http://schemas.microsoft.com/office/drawing/2014/main" id="{2521F57C-DA7A-4E49-99D6-9E981E365F10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EF50CD77-FA74-44C7-9E50-88FE5033C6F5}"/>
              </a:ext>
            </a:extLst>
          </p:cNvPr>
          <p:cNvGrpSpPr/>
          <p:nvPr/>
        </p:nvGrpSpPr>
        <p:grpSpPr>
          <a:xfrm>
            <a:off x="9710565" y="4193991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9E31E5B4-5884-4A56-9461-92C8C3199764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二等辺三角形 150">
              <a:extLst>
                <a:ext uri="{FF2B5EF4-FFF2-40B4-BE49-F238E27FC236}">
                  <a16:creationId xmlns:a16="http://schemas.microsoft.com/office/drawing/2014/main" id="{F4C49CD3-ACD0-4DFB-8270-FAB4344FE2EB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2" name="矢印: 上下 151">
            <a:extLst>
              <a:ext uri="{FF2B5EF4-FFF2-40B4-BE49-F238E27FC236}">
                <a16:creationId xmlns:a16="http://schemas.microsoft.com/office/drawing/2014/main" id="{22B47C79-7AA4-4C33-B338-AD808083421A}"/>
              </a:ext>
            </a:extLst>
          </p:cNvPr>
          <p:cNvSpPr/>
          <p:nvPr/>
        </p:nvSpPr>
        <p:spPr>
          <a:xfrm rot="16200000">
            <a:off x="8558644" y="-510596"/>
            <a:ext cx="455509" cy="2587203"/>
          </a:xfrm>
          <a:prstGeom prst="upDownArrow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B7F8E091-902C-4484-83FB-058112B4D03B}"/>
              </a:ext>
            </a:extLst>
          </p:cNvPr>
          <p:cNvSpPr txBox="1"/>
          <p:nvPr/>
        </p:nvSpPr>
        <p:spPr>
          <a:xfrm>
            <a:off x="8530783" y="650965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H-Bus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pSp>
        <p:nvGrpSpPr>
          <p:cNvPr id="154" name="グループ化 153">
            <a:extLst>
              <a:ext uri="{FF2B5EF4-FFF2-40B4-BE49-F238E27FC236}">
                <a16:creationId xmlns:a16="http://schemas.microsoft.com/office/drawing/2014/main" id="{466DC71D-60B8-482E-B290-94909C146131}"/>
              </a:ext>
            </a:extLst>
          </p:cNvPr>
          <p:cNvGrpSpPr/>
          <p:nvPr/>
        </p:nvGrpSpPr>
        <p:grpSpPr>
          <a:xfrm rot="16200000">
            <a:off x="8795864" y="854802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78323AC5-2D00-4910-B37D-BEC8AF3681FC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二等辺三角形 155">
              <a:extLst>
                <a:ext uri="{FF2B5EF4-FFF2-40B4-BE49-F238E27FC236}">
                  <a16:creationId xmlns:a16="http://schemas.microsoft.com/office/drawing/2014/main" id="{2D764762-376D-4ECC-B1C0-40CA03F2C5E0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A4B18BB2-D874-4388-B806-F5C70C56B80F}"/>
              </a:ext>
            </a:extLst>
          </p:cNvPr>
          <p:cNvCxnSpPr>
            <a:stCxn id="138" idx="3"/>
            <a:endCxn id="156" idx="3"/>
          </p:cNvCxnSpPr>
          <p:nvPr/>
        </p:nvCxnSpPr>
        <p:spPr>
          <a:xfrm flipV="1">
            <a:off x="8636826" y="1018299"/>
            <a:ext cx="239830" cy="796310"/>
          </a:xfrm>
          <a:prstGeom prst="bentConnector2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コネクタ: カギ線 156">
            <a:extLst>
              <a:ext uri="{FF2B5EF4-FFF2-40B4-BE49-F238E27FC236}">
                <a16:creationId xmlns:a16="http://schemas.microsoft.com/office/drawing/2014/main" id="{7F7B0E8F-40BF-4F78-B1DA-B8425094ADDB}"/>
              </a:ext>
            </a:extLst>
          </p:cNvPr>
          <p:cNvCxnSpPr>
            <a:cxnSpLocks/>
            <a:stCxn id="141" idx="3"/>
            <a:endCxn id="156" idx="3"/>
          </p:cNvCxnSpPr>
          <p:nvPr/>
        </p:nvCxnSpPr>
        <p:spPr>
          <a:xfrm flipH="1" flipV="1">
            <a:off x="8876656" y="1018299"/>
            <a:ext cx="766124" cy="1342634"/>
          </a:xfrm>
          <a:prstGeom prst="bentConnector4">
            <a:avLst>
              <a:gd name="adj1" fmla="val -29839"/>
              <a:gd name="adj2" fmla="val 55224"/>
            </a:avLst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コネクタ: カギ線 157">
            <a:extLst>
              <a:ext uri="{FF2B5EF4-FFF2-40B4-BE49-F238E27FC236}">
                <a16:creationId xmlns:a16="http://schemas.microsoft.com/office/drawing/2014/main" id="{57D28992-B829-413E-A53A-E979F21CA7EF}"/>
              </a:ext>
            </a:extLst>
          </p:cNvPr>
          <p:cNvCxnSpPr>
            <a:cxnSpLocks/>
            <a:stCxn id="144" idx="3"/>
            <a:endCxn id="156" idx="3"/>
          </p:cNvCxnSpPr>
          <p:nvPr/>
        </p:nvCxnSpPr>
        <p:spPr>
          <a:xfrm flipH="1" flipV="1">
            <a:off x="8876656" y="1018299"/>
            <a:ext cx="991387" cy="1922495"/>
          </a:xfrm>
          <a:prstGeom prst="bentConnector4">
            <a:avLst>
              <a:gd name="adj1" fmla="val -23059"/>
              <a:gd name="adj2" fmla="val 73811"/>
            </a:avLst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コネクタ: カギ線 159">
            <a:extLst>
              <a:ext uri="{FF2B5EF4-FFF2-40B4-BE49-F238E27FC236}">
                <a16:creationId xmlns:a16="http://schemas.microsoft.com/office/drawing/2014/main" id="{CA741338-AB7E-42B7-9814-F67059302405}"/>
              </a:ext>
            </a:extLst>
          </p:cNvPr>
          <p:cNvCxnSpPr>
            <a:cxnSpLocks/>
            <a:stCxn id="148" idx="0"/>
            <a:endCxn id="156" idx="3"/>
          </p:cNvCxnSpPr>
          <p:nvPr/>
        </p:nvCxnSpPr>
        <p:spPr>
          <a:xfrm flipH="1" flipV="1">
            <a:off x="8876656" y="1018299"/>
            <a:ext cx="1876938" cy="2497961"/>
          </a:xfrm>
          <a:prstGeom prst="bentConnector4">
            <a:avLst>
              <a:gd name="adj1" fmla="val -12179"/>
              <a:gd name="adj2" fmla="val 85877"/>
            </a:avLst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コネクタ: カギ線 163">
            <a:extLst>
              <a:ext uri="{FF2B5EF4-FFF2-40B4-BE49-F238E27FC236}">
                <a16:creationId xmlns:a16="http://schemas.microsoft.com/office/drawing/2014/main" id="{B5C627E0-E073-42BD-B695-27627D1F338A}"/>
              </a:ext>
            </a:extLst>
          </p:cNvPr>
          <p:cNvCxnSpPr>
            <a:cxnSpLocks/>
            <a:stCxn id="151" idx="0"/>
            <a:endCxn id="156" idx="3"/>
          </p:cNvCxnSpPr>
          <p:nvPr/>
        </p:nvCxnSpPr>
        <p:spPr>
          <a:xfrm flipH="1" flipV="1">
            <a:off x="8876656" y="1018299"/>
            <a:ext cx="999617" cy="3254274"/>
          </a:xfrm>
          <a:prstGeom prst="bentConnector4">
            <a:avLst>
              <a:gd name="adj1" fmla="val -134230"/>
              <a:gd name="adj2" fmla="val 93726"/>
            </a:avLst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231E2B75-B004-4261-8518-8A475B33888E}"/>
              </a:ext>
            </a:extLst>
          </p:cNvPr>
          <p:cNvGrpSpPr/>
          <p:nvPr/>
        </p:nvGrpSpPr>
        <p:grpSpPr>
          <a:xfrm>
            <a:off x="9475691" y="5354716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907A0F83-68D7-402F-B047-F6428CB1BD57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二等辺三角形 176">
              <a:extLst>
                <a:ext uri="{FF2B5EF4-FFF2-40B4-BE49-F238E27FC236}">
                  <a16:creationId xmlns:a16="http://schemas.microsoft.com/office/drawing/2014/main" id="{EDE12EF1-AB8F-4E6C-8836-F5D3E95513F9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C9D1B292-79A4-4C3C-B1FB-19535D158115}"/>
              </a:ext>
            </a:extLst>
          </p:cNvPr>
          <p:cNvGrpSpPr/>
          <p:nvPr/>
        </p:nvGrpSpPr>
        <p:grpSpPr>
          <a:xfrm>
            <a:off x="8622006" y="6093296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C4C7B988-E367-4DD0-875D-23A735D2B484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二等辺三角形 179">
              <a:extLst>
                <a:ext uri="{FF2B5EF4-FFF2-40B4-BE49-F238E27FC236}">
                  <a16:creationId xmlns:a16="http://schemas.microsoft.com/office/drawing/2014/main" id="{2368E0AC-837E-4FEB-9CB1-2918015A353E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5" name="矢印: 上下 184">
            <a:extLst>
              <a:ext uri="{FF2B5EF4-FFF2-40B4-BE49-F238E27FC236}">
                <a16:creationId xmlns:a16="http://schemas.microsoft.com/office/drawing/2014/main" id="{47D28C20-D22F-4168-9942-E2F24C6E3A7B}"/>
              </a:ext>
            </a:extLst>
          </p:cNvPr>
          <p:cNvSpPr/>
          <p:nvPr/>
        </p:nvSpPr>
        <p:spPr>
          <a:xfrm rot="16200000">
            <a:off x="9241159" y="5269541"/>
            <a:ext cx="455509" cy="2569359"/>
          </a:xfrm>
          <a:prstGeom prst="upDownArrow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5EF9196C-2123-4FC2-AFC1-3D751D9FA437}"/>
              </a:ext>
            </a:extLst>
          </p:cNvPr>
          <p:cNvSpPr txBox="1"/>
          <p:nvPr/>
        </p:nvSpPr>
        <p:spPr>
          <a:xfrm>
            <a:off x="9174168" y="6422179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ICUM P-Bus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pSp>
        <p:nvGrpSpPr>
          <p:cNvPr id="187" name="グループ化 186">
            <a:extLst>
              <a:ext uri="{FF2B5EF4-FFF2-40B4-BE49-F238E27FC236}">
                <a16:creationId xmlns:a16="http://schemas.microsoft.com/office/drawing/2014/main" id="{97234990-CDDE-4A0C-BF18-CA1028FC49D8}"/>
              </a:ext>
            </a:extLst>
          </p:cNvPr>
          <p:cNvGrpSpPr/>
          <p:nvPr/>
        </p:nvGrpSpPr>
        <p:grpSpPr>
          <a:xfrm rot="5400000" flipV="1">
            <a:off x="9431294" y="6337078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E70EF483-2C4D-4961-872F-647C14239CA8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二等辺三角形 188">
              <a:extLst>
                <a:ext uri="{FF2B5EF4-FFF2-40B4-BE49-F238E27FC236}">
                  <a16:creationId xmlns:a16="http://schemas.microsoft.com/office/drawing/2014/main" id="{3282882F-FAC1-4168-9A86-23831C8D619C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90" name="コネクタ: カギ線 189">
            <a:extLst>
              <a:ext uri="{FF2B5EF4-FFF2-40B4-BE49-F238E27FC236}">
                <a16:creationId xmlns:a16="http://schemas.microsoft.com/office/drawing/2014/main" id="{9F0FB52B-956F-4588-8C03-8998F8CC817A}"/>
              </a:ext>
            </a:extLst>
          </p:cNvPr>
          <p:cNvCxnSpPr>
            <a:cxnSpLocks/>
            <a:stCxn id="179" idx="3"/>
            <a:endCxn id="189" idx="3"/>
          </p:cNvCxnSpPr>
          <p:nvPr/>
        </p:nvCxnSpPr>
        <p:spPr>
          <a:xfrm>
            <a:off x="8787713" y="6173940"/>
            <a:ext cx="724373" cy="160929"/>
          </a:xfrm>
          <a:prstGeom prst="bentConnector2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矢印: 上下 198">
            <a:extLst>
              <a:ext uri="{FF2B5EF4-FFF2-40B4-BE49-F238E27FC236}">
                <a16:creationId xmlns:a16="http://schemas.microsoft.com/office/drawing/2014/main" id="{A5C7C533-C036-43DB-8887-BBC886FB2CE0}"/>
              </a:ext>
            </a:extLst>
          </p:cNvPr>
          <p:cNvSpPr/>
          <p:nvPr/>
        </p:nvSpPr>
        <p:spPr>
          <a:xfrm rot="16200000">
            <a:off x="10267812" y="3587741"/>
            <a:ext cx="455509" cy="2587203"/>
          </a:xfrm>
          <a:prstGeom prst="upDownArrow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E4E21A79-DC9D-4294-9AEB-61FA5645B806}"/>
              </a:ext>
            </a:extLst>
          </p:cNvPr>
          <p:cNvSpPr txBox="1"/>
          <p:nvPr/>
        </p:nvSpPr>
        <p:spPr>
          <a:xfrm>
            <a:off x="10239951" y="4749302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ICUM SIC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pSp>
        <p:nvGrpSpPr>
          <p:cNvPr id="201" name="グループ化 200">
            <a:extLst>
              <a:ext uri="{FF2B5EF4-FFF2-40B4-BE49-F238E27FC236}">
                <a16:creationId xmlns:a16="http://schemas.microsoft.com/office/drawing/2014/main" id="{B4161481-5658-43A8-A86A-0ED0101A771A}"/>
              </a:ext>
            </a:extLst>
          </p:cNvPr>
          <p:cNvGrpSpPr/>
          <p:nvPr/>
        </p:nvGrpSpPr>
        <p:grpSpPr>
          <a:xfrm rot="16200000">
            <a:off x="10505032" y="4953139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72F13E27-C72F-434A-A603-D88BB3D88947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二等辺三角形 202">
              <a:extLst>
                <a:ext uri="{FF2B5EF4-FFF2-40B4-BE49-F238E27FC236}">
                  <a16:creationId xmlns:a16="http://schemas.microsoft.com/office/drawing/2014/main" id="{F0C3A6A9-A395-4266-A264-318BCDFF964A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4" name="コネクタ: カギ線 203">
            <a:extLst>
              <a:ext uri="{FF2B5EF4-FFF2-40B4-BE49-F238E27FC236}">
                <a16:creationId xmlns:a16="http://schemas.microsoft.com/office/drawing/2014/main" id="{4891AAC4-F04D-44B9-B276-4D2D12C06B99}"/>
              </a:ext>
            </a:extLst>
          </p:cNvPr>
          <p:cNvCxnSpPr>
            <a:cxnSpLocks/>
            <a:stCxn id="177" idx="0"/>
            <a:endCxn id="203" idx="3"/>
          </p:cNvCxnSpPr>
          <p:nvPr/>
        </p:nvCxnSpPr>
        <p:spPr>
          <a:xfrm flipV="1">
            <a:off x="9641399" y="5116636"/>
            <a:ext cx="944425" cy="316662"/>
          </a:xfrm>
          <a:prstGeom prst="bentConnector2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グループ化 206">
            <a:extLst>
              <a:ext uri="{FF2B5EF4-FFF2-40B4-BE49-F238E27FC236}">
                <a16:creationId xmlns:a16="http://schemas.microsoft.com/office/drawing/2014/main" id="{BDB5F978-9C53-42C2-94F6-054C3992E8FB}"/>
              </a:ext>
            </a:extLst>
          </p:cNvPr>
          <p:cNvGrpSpPr/>
          <p:nvPr/>
        </p:nvGrpSpPr>
        <p:grpSpPr>
          <a:xfrm>
            <a:off x="8618280" y="5879006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E22E6F8C-E15E-4406-9EF5-B9C46DC8B479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二等辺三角形 208">
              <a:extLst>
                <a:ext uri="{FF2B5EF4-FFF2-40B4-BE49-F238E27FC236}">
                  <a16:creationId xmlns:a16="http://schemas.microsoft.com/office/drawing/2014/main" id="{8650CF00-39C5-4C1A-B213-D849948EF004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10" name="コネクタ: カギ線 209">
            <a:extLst>
              <a:ext uri="{FF2B5EF4-FFF2-40B4-BE49-F238E27FC236}">
                <a16:creationId xmlns:a16="http://schemas.microsoft.com/office/drawing/2014/main" id="{EB1B919D-FDB0-4F15-AE87-6123FF7BEDC0}"/>
              </a:ext>
            </a:extLst>
          </p:cNvPr>
          <p:cNvCxnSpPr>
            <a:cxnSpLocks/>
            <a:stCxn id="209" idx="0"/>
            <a:endCxn id="203" idx="3"/>
          </p:cNvCxnSpPr>
          <p:nvPr/>
        </p:nvCxnSpPr>
        <p:spPr>
          <a:xfrm flipV="1">
            <a:off x="8783988" y="5116636"/>
            <a:ext cx="1801836" cy="840952"/>
          </a:xfrm>
          <a:prstGeom prst="bentConnector2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吹き出し: 角を丸めた四角形 212">
            <a:extLst>
              <a:ext uri="{FF2B5EF4-FFF2-40B4-BE49-F238E27FC236}">
                <a16:creationId xmlns:a16="http://schemas.microsoft.com/office/drawing/2014/main" id="{725FA739-E7EB-4AFE-B28D-C3D4B0EEBA31}"/>
              </a:ext>
            </a:extLst>
          </p:cNvPr>
          <p:cNvSpPr/>
          <p:nvPr/>
        </p:nvSpPr>
        <p:spPr>
          <a:xfrm>
            <a:off x="10174605" y="514932"/>
            <a:ext cx="1826051" cy="503366"/>
          </a:xfrm>
          <a:prstGeom prst="wedgeRoundRectCallout">
            <a:avLst>
              <a:gd name="adj1" fmla="val -38516"/>
              <a:gd name="adj2" fmla="val 90859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>
                    <a:lumMod val="50000"/>
                  </a:schemeClr>
                </a:solidFill>
              </a:rPr>
              <a:t>Set SPID which is informed by SPID model into bus transaction</a:t>
            </a:r>
            <a:endParaRPr kumimoji="1" lang="ja-JP" alt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4" name="吹き出し: 角を丸めた四角形 213">
            <a:extLst>
              <a:ext uri="{FF2B5EF4-FFF2-40B4-BE49-F238E27FC236}">
                <a16:creationId xmlns:a16="http://schemas.microsoft.com/office/drawing/2014/main" id="{CB8E8386-9762-42F3-AF4B-7F348FB85B9A}"/>
              </a:ext>
            </a:extLst>
          </p:cNvPr>
          <p:cNvSpPr/>
          <p:nvPr/>
        </p:nvSpPr>
        <p:spPr>
          <a:xfrm>
            <a:off x="10812232" y="5428802"/>
            <a:ext cx="1826051" cy="503366"/>
          </a:xfrm>
          <a:prstGeom prst="wedgeRoundRectCallout">
            <a:avLst>
              <a:gd name="adj1" fmla="val -63554"/>
              <a:gd name="adj2" fmla="val 29648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>
                    <a:lumMod val="50000"/>
                  </a:schemeClr>
                </a:solidFill>
              </a:rPr>
              <a:t>Set SPID which is informed by SPID model into bus transaction</a:t>
            </a:r>
            <a:endParaRPr kumimoji="1" lang="ja-JP" alt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797C688E-33C1-4728-9B4D-34735381C725}"/>
              </a:ext>
            </a:extLst>
          </p:cNvPr>
          <p:cNvCxnSpPr>
            <a:stCxn id="96" idx="3"/>
            <a:endCxn id="10" idx="3"/>
          </p:cNvCxnSpPr>
          <p:nvPr/>
        </p:nvCxnSpPr>
        <p:spPr>
          <a:xfrm flipV="1">
            <a:off x="4795681" y="2676531"/>
            <a:ext cx="580240" cy="290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C7DA1AE5-9B83-4D13-9B34-0A82DFAF56D1}"/>
              </a:ext>
            </a:extLst>
          </p:cNvPr>
          <p:cNvCxnSpPr>
            <a:cxnSpLocks/>
            <a:stCxn id="97" idx="3"/>
            <a:endCxn id="58" idx="3"/>
          </p:cNvCxnSpPr>
          <p:nvPr/>
        </p:nvCxnSpPr>
        <p:spPr>
          <a:xfrm flipV="1">
            <a:off x="4795681" y="2859510"/>
            <a:ext cx="580240" cy="520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7401F443-C086-4B01-822B-B1CED0B3171B}"/>
              </a:ext>
            </a:extLst>
          </p:cNvPr>
          <p:cNvCxnSpPr>
            <a:cxnSpLocks/>
            <a:stCxn id="98" idx="3"/>
            <a:endCxn id="62" idx="3"/>
          </p:cNvCxnSpPr>
          <p:nvPr/>
        </p:nvCxnSpPr>
        <p:spPr>
          <a:xfrm flipV="1">
            <a:off x="4795681" y="3075534"/>
            <a:ext cx="580240" cy="299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CE843FE0-46C3-4F18-ACBC-5DB74BF43C09}"/>
              </a:ext>
            </a:extLst>
          </p:cNvPr>
          <p:cNvCxnSpPr>
            <a:cxnSpLocks/>
            <a:stCxn id="99" idx="3"/>
            <a:endCxn id="105" idx="3"/>
          </p:cNvCxnSpPr>
          <p:nvPr/>
        </p:nvCxnSpPr>
        <p:spPr>
          <a:xfrm flipV="1">
            <a:off x="4795681" y="3291558"/>
            <a:ext cx="580240" cy="259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>
            <a:extLst>
              <a:ext uri="{FF2B5EF4-FFF2-40B4-BE49-F238E27FC236}">
                <a16:creationId xmlns:a16="http://schemas.microsoft.com/office/drawing/2014/main" id="{89E02625-15D5-407F-B73A-8DB5709113A6}"/>
              </a:ext>
            </a:extLst>
          </p:cNvPr>
          <p:cNvCxnSpPr>
            <a:cxnSpLocks/>
            <a:stCxn id="100" idx="3"/>
            <a:endCxn id="108" idx="3"/>
          </p:cNvCxnSpPr>
          <p:nvPr/>
        </p:nvCxnSpPr>
        <p:spPr>
          <a:xfrm flipV="1">
            <a:off x="4795681" y="3507582"/>
            <a:ext cx="580240" cy="60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>
            <a:extLst>
              <a:ext uri="{FF2B5EF4-FFF2-40B4-BE49-F238E27FC236}">
                <a16:creationId xmlns:a16="http://schemas.microsoft.com/office/drawing/2014/main" id="{656C2852-D570-43BA-86EB-E369095856BC}"/>
              </a:ext>
            </a:extLst>
          </p:cNvPr>
          <p:cNvCxnSpPr>
            <a:cxnSpLocks/>
            <a:stCxn id="101" idx="3"/>
            <a:endCxn id="111" idx="3"/>
          </p:cNvCxnSpPr>
          <p:nvPr/>
        </p:nvCxnSpPr>
        <p:spPr>
          <a:xfrm flipV="1">
            <a:off x="4799856" y="3706334"/>
            <a:ext cx="576065" cy="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>
            <a:extLst>
              <a:ext uri="{FF2B5EF4-FFF2-40B4-BE49-F238E27FC236}">
                <a16:creationId xmlns:a16="http://schemas.microsoft.com/office/drawing/2014/main" id="{E4E6F91C-9B46-47DA-B2C8-33EBFB73C804}"/>
              </a:ext>
            </a:extLst>
          </p:cNvPr>
          <p:cNvCxnSpPr>
            <a:cxnSpLocks/>
            <a:stCxn id="102" idx="3"/>
            <a:endCxn id="114" idx="3"/>
          </p:cNvCxnSpPr>
          <p:nvPr/>
        </p:nvCxnSpPr>
        <p:spPr>
          <a:xfrm>
            <a:off x="4793802" y="3904972"/>
            <a:ext cx="582119" cy="173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710004-8A1E-41CE-9D22-1507B9C1C263}"/>
              </a:ext>
            </a:extLst>
          </p:cNvPr>
          <p:cNvSpPr txBox="1"/>
          <p:nvPr/>
        </p:nvSpPr>
        <p:spPr>
          <a:xfrm>
            <a:off x="7558179" y="458292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50000"/>
                  </a:schemeClr>
                </a:solidFill>
              </a:rPr>
              <a:t>ICUMHASS</a:t>
            </a:r>
            <a:endParaRPr kumimoji="1" lang="ja-JP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EFD3CE44-F2C9-4BDF-BC5B-7F5E13B8E8ED}"/>
              </a:ext>
            </a:extLst>
          </p:cNvPr>
          <p:cNvGrpSpPr/>
          <p:nvPr/>
        </p:nvGrpSpPr>
        <p:grpSpPr>
          <a:xfrm rot="5400000">
            <a:off x="6850244" y="4483159"/>
            <a:ext cx="165708" cy="161288"/>
            <a:chOff x="5879975" y="2547632"/>
            <a:chExt cx="165708" cy="161288"/>
          </a:xfrm>
        </p:grpSpPr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AFD960E8-F942-4C4B-BA71-8E981985F539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二等辺三角形 161">
              <a:extLst>
                <a:ext uri="{FF2B5EF4-FFF2-40B4-BE49-F238E27FC236}">
                  <a16:creationId xmlns:a16="http://schemas.microsoft.com/office/drawing/2014/main" id="{3EB48ABA-8B3E-45AB-A2AC-BDB423347345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9CFAF108-B1BC-477B-A437-707D827CB76A}"/>
              </a:ext>
            </a:extLst>
          </p:cNvPr>
          <p:cNvGrpSpPr/>
          <p:nvPr/>
        </p:nvGrpSpPr>
        <p:grpSpPr>
          <a:xfrm rot="5400000">
            <a:off x="6443772" y="4485376"/>
            <a:ext cx="165708" cy="161288"/>
            <a:chOff x="5879975" y="2547632"/>
            <a:chExt cx="165708" cy="161288"/>
          </a:xfrm>
        </p:grpSpPr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BECB0CC4-74E1-4807-8AD6-C566AE496347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二等辺三角形 165">
              <a:extLst>
                <a:ext uri="{FF2B5EF4-FFF2-40B4-BE49-F238E27FC236}">
                  <a16:creationId xmlns:a16="http://schemas.microsoft.com/office/drawing/2014/main" id="{3A349CC5-55BF-412E-B8A6-70CAD81DE1EF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641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76E7C1E-88CB-405C-9295-AAA2C52C3D36}"/>
              </a:ext>
            </a:extLst>
          </p:cNvPr>
          <p:cNvSpPr/>
          <p:nvPr/>
        </p:nvSpPr>
        <p:spPr>
          <a:xfrm>
            <a:off x="5121148" y="4624186"/>
            <a:ext cx="6951516" cy="2549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1141" y="911716"/>
            <a:ext cx="9000000" cy="455509"/>
          </a:xfrm>
        </p:spPr>
        <p:txBody>
          <a:bodyPr/>
          <a:lstStyle/>
          <a:p>
            <a:r>
              <a:rPr kumimoji="1" lang="en-US" altLang="ja-JP" dirty="0"/>
              <a:t>SPID Model</a:t>
            </a:r>
            <a:r>
              <a:rPr kumimoji="1" lang="en-US" dirty="0"/>
              <a:t> </a:t>
            </a:r>
            <a:r>
              <a:rPr lang="en-US" altLang="ja-JP" dirty="0"/>
              <a:t>idea 2</a:t>
            </a:r>
            <a:endParaRPr kumimoji="1" 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B404C87-F420-4AA6-BC44-D56FCBAEC82F}"/>
              </a:ext>
            </a:extLst>
          </p:cNvPr>
          <p:cNvSpPr/>
          <p:nvPr/>
        </p:nvSpPr>
        <p:spPr>
          <a:xfrm>
            <a:off x="4331398" y="1592775"/>
            <a:ext cx="1156592" cy="4555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ET NB1(M)</a:t>
            </a:r>
          </a:p>
          <a:p>
            <a:pPr algn="ctr"/>
            <a:r>
              <a:rPr kumimoji="1" lang="en-US" altLang="ja-JP" sz="1000" dirty="0"/>
              <a:t>Gb  Ether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43E0DCF-102F-472F-8AFF-1854ED02BE3A}"/>
              </a:ext>
            </a:extLst>
          </p:cNvPr>
          <p:cNvSpPr/>
          <p:nvPr/>
        </p:nvSpPr>
        <p:spPr>
          <a:xfrm>
            <a:off x="9655640" y="3549554"/>
            <a:ext cx="1156592" cy="4555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ET NB0(M)</a:t>
            </a:r>
          </a:p>
          <a:p>
            <a:pPr algn="ctr"/>
            <a:r>
              <a:rPr kumimoji="1" lang="en-US" altLang="ja-JP" sz="1000" dirty="0"/>
              <a:t>Fast  Ether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E797243F-2A2B-45DE-AA40-7356FCE4FF35}"/>
              </a:ext>
            </a:extLst>
          </p:cNvPr>
          <p:cNvSpPr/>
          <p:nvPr/>
        </p:nvSpPr>
        <p:spPr>
          <a:xfrm>
            <a:off x="7693442" y="2236722"/>
            <a:ext cx="1156592" cy="4555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FlexRay1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3A64761-805F-4A94-AB67-6C465325201E}"/>
              </a:ext>
            </a:extLst>
          </p:cNvPr>
          <p:cNvSpPr/>
          <p:nvPr/>
        </p:nvSpPr>
        <p:spPr>
          <a:xfrm>
            <a:off x="6888088" y="3175785"/>
            <a:ext cx="1156592" cy="4555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FlexRay0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38B8821D-BA20-4914-9097-CE8EABF539EA}"/>
              </a:ext>
            </a:extLst>
          </p:cNvPr>
          <p:cNvSpPr/>
          <p:nvPr/>
        </p:nvSpPr>
        <p:spPr>
          <a:xfrm>
            <a:off x="5588934" y="963023"/>
            <a:ext cx="1222536" cy="4555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RHSIF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66635A5-0057-4D23-8CD0-2CAAF5FC0CEC}"/>
              </a:ext>
            </a:extLst>
          </p:cNvPr>
          <p:cNvSpPr/>
          <p:nvPr/>
        </p:nvSpPr>
        <p:spPr>
          <a:xfrm>
            <a:off x="641541" y="2529429"/>
            <a:ext cx="3348372" cy="30349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8CF94862-5C35-48D2-B228-94938A134609}"/>
              </a:ext>
            </a:extLst>
          </p:cNvPr>
          <p:cNvCxnSpPr>
            <a:cxnSpLocks/>
            <a:stCxn id="9" idx="3"/>
            <a:endCxn id="73" idx="3"/>
          </p:cNvCxnSpPr>
          <p:nvPr/>
        </p:nvCxnSpPr>
        <p:spPr>
          <a:xfrm flipV="1">
            <a:off x="4083612" y="2125239"/>
            <a:ext cx="2111357" cy="52030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D76F7586-DB72-4258-8CD4-FCE5F7F541FB}"/>
              </a:ext>
            </a:extLst>
          </p:cNvPr>
          <p:cNvCxnSpPr>
            <a:cxnSpLocks/>
            <a:stCxn id="108" idx="0"/>
            <a:endCxn id="127" idx="3"/>
          </p:cNvCxnSpPr>
          <p:nvPr/>
        </p:nvCxnSpPr>
        <p:spPr>
          <a:xfrm>
            <a:off x="4083613" y="3994366"/>
            <a:ext cx="7405285" cy="64582"/>
          </a:xfrm>
          <a:prstGeom prst="bentConnector4">
            <a:avLst>
              <a:gd name="adj1" fmla="val 49731"/>
              <a:gd name="adj2" fmla="val 29664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7D9EBEDD-DB83-45B3-8683-C6AC3F54E2EF}"/>
              </a:ext>
            </a:extLst>
          </p:cNvPr>
          <p:cNvCxnSpPr>
            <a:cxnSpLocks/>
            <a:stCxn id="62" idx="0"/>
            <a:endCxn id="121" idx="3"/>
          </p:cNvCxnSpPr>
          <p:nvPr/>
        </p:nvCxnSpPr>
        <p:spPr>
          <a:xfrm flipV="1">
            <a:off x="4083613" y="2780383"/>
            <a:ext cx="5552415" cy="29515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36437B8A-65B9-458A-A7B7-3C2A46D1EE68}"/>
              </a:ext>
            </a:extLst>
          </p:cNvPr>
          <p:cNvCxnSpPr>
            <a:cxnSpLocks/>
            <a:stCxn id="105" idx="0"/>
            <a:endCxn id="124" idx="3"/>
          </p:cNvCxnSpPr>
          <p:nvPr/>
        </p:nvCxnSpPr>
        <p:spPr>
          <a:xfrm>
            <a:off x="4083613" y="3363566"/>
            <a:ext cx="4647456" cy="353465"/>
          </a:xfrm>
          <a:prstGeom prst="bentConnector4">
            <a:avLst>
              <a:gd name="adj1" fmla="val 49572"/>
              <a:gd name="adj2" fmla="val 1391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80A3350E-5F32-4B73-AD01-873D59CDABBE}"/>
              </a:ext>
            </a:extLst>
          </p:cNvPr>
          <p:cNvCxnSpPr>
            <a:cxnSpLocks/>
            <a:stCxn id="58" idx="0"/>
            <a:endCxn id="118" idx="3"/>
          </p:cNvCxnSpPr>
          <p:nvPr/>
        </p:nvCxnSpPr>
        <p:spPr>
          <a:xfrm flipV="1">
            <a:off x="4083613" y="1551088"/>
            <a:ext cx="3517664" cy="130842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CFE9CC1D-C36A-4A9C-992E-EEA42B6418EA}"/>
              </a:ext>
            </a:extLst>
          </p:cNvPr>
          <p:cNvSpPr/>
          <p:nvPr/>
        </p:nvSpPr>
        <p:spPr>
          <a:xfrm>
            <a:off x="2027914" y="1402625"/>
            <a:ext cx="2221537" cy="489526"/>
          </a:xfrm>
          <a:prstGeom prst="wedgeRoundRectCallout">
            <a:avLst>
              <a:gd name="adj1" fmla="val 59018"/>
              <a:gd name="adj2" fmla="val 19463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50000"/>
                  </a:schemeClr>
                </a:solidFill>
              </a:rPr>
              <a:t>Connected by signal</a:t>
            </a:r>
            <a:r>
              <a:rPr kumimoji="1" lang="ja-JP" altLang="en-US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69A72F-0B5F-47D2-BDBD-B06C1AB50F7B}"/>
              </a:ext>
            </a:extLst>
          </p:cNvPr>
          <p:cNvSpPr txBox="1"/>
          <p:nvPr/>
        </p:nvSpPr>
        <p:spPr>
          <a:xfrm>
            <a:off x="1685657" y="215945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SPID model</a:t>
            </a:r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0B0B5DD-4DFF-449E-A0DB-8FB94B858DEE}"/>
              </a:ext>
            </a:extLst>
          </p:cNvPr>
          <p:cNvGrpSpPr/>
          <p:nvPr/>
        </p:nvGrpSpPr>
        <p:grpSpPr>
          <a:xfrm>
            <a:off x="3917905" y="2564904"/>
            <a:ext cx="165708" cy="161288"/>
            <a:chOff x="5879975" y="2547632"/>
            <a:chExt cx="165708" cy="161288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EAF9F05-409A-4932-BE67-66F0C072795D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83BC438F-502B-45B6-9A0C-5E2FC0EE7D6D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44DC932A-84D7-44E9-9F25-D472AB67ADE9}"/>
              </a:ext>
            </a:extLst>
          </p:cNvPr>
          <p:cNvGrpSpPr/>
          <p:nvPr/>
        </p:nvGrpSpPr>
        <p:grpSpPr>
          <a:xfrm>
            <a:off x="3917905" y="2780928"/>
            <a:ext cx="165708" cy="161288"/>
            <a:chOff x="5879975" y="2547632"/>
            <a:chExt cx="165708" cy="161288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75E5A576-E8E6-48C0-8C78-87DB713BD237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二等辺三角形 57">
              <a:extLst>
                <a:ext uri="{FF2B5EF4-FFF2-40B4-BE49-F238E27FC236}">
                  <a16:creationId xmlns:a16="http://schemas.microsoft.com/office/drawing/2014/main" id="{303B5208-369A-44E0-AFC8-79C5EE791E8E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35DB7103-F205-458F-B4C9-82A2E067EC24}"/>
              </a:ext>
            </a:extLst>
          </p:cNvPr>
          <p:cNvGrpSpPr/>
          <p:nvPr/>
        </p:nvGrpSpPr>
        <p:grpSpPr>
          <a:xfrm>
            <a:off x="3917905" y="2996952"/>
            <a:ext cx="165708" cy="161288"/>
            <a:chOff x="5879975" y="2547632"/>
            <a:chExt cx="165708" cy="161288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D5D8463A-2A86-4D68-8D91-1543481B7FED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二等辺三角形 61">
              <a:extLst>
                <a:ext uri="{FF2B5EF4-FFF2-40B4-BE49-F238E27FC236}">
                  <a16:creationId xmlns:a16="http://schemas.microsoft.com/office/drawing/2014/main" id="{79531C72-A508-4555-A738-A09AAB7489A0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11535652-7D2B-42A7-B129-A3C1EB9037BF}"/>
              </a:ext>
            </a:extLst>
          </p:cNvPr>
          <p:cNvSpPr/>
          <p:nvPr/>
        </p:nvSpPr>
        <p:spPr>
          <a:xfrm>
            <a:off x="827615" y="4204038"/>
            <a:ext cx="2514226" cy="207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>
                    <a:lumMod val="50000"/>
                  </a:schemeClr>
                </a:solidFill>
              </a:rPr>
              <a:t>BusMaster</a:t>
            </a:r>
            <a:r>
              <a:rPr kumimoji="1" lang="en-US" altLang="ja-JP" sz="1050" dirty="0">
                <a:solidFill>
                  <a:schemeClr val="tx1">
                    <a:lumMod val="50000"/>
                  </a:schemeClr>
                </a:solidFill>
              </a:rPr>
              <a:t> 00 SPID mask register</a:t>
            </a:r>
            <a:endParaRPr kumimoji="1" lang="ja-JP" alt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8B296EF5-144C-418A-9D9E-9626B5BA1307}"/>
              </a:ext>
            </a:extLst>
          </p:cNvPr>
          <p:cNvSpPr/>
          <p:nvPr/>
        </p:nvSpPr>
        <p:spPr>
          <a:xfrm>
            <a:off x="823440" y="4895312"/>
            <a:ext cx="2514226" cy="207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>
                    <a:lumMod val="50000"/>
                  </a:schemeClr>
                </a:solidFill>
              </a:rPr>
              <a:t>BusMaster</a:t>
            </a:r>
            <a:r>
              <a:rPr kumimoji="1" lang="en-US" altLang="ja-JP" sz="1050" dirty="0">
                <a:solidFill>
                  <a:schemeClr val="tx1">
                    <a:lumMod val="50000"/>
                  </a:schemeClr>
                </a:solidFill>
              </a:rPr>
              <a:t> 00 SPID mask </a:t>
            </a:r>
            <a:r>
              <a:rPr kumimoji="1" lang="en-US" altLang="ja-JP" sz="1050" dirty="0" err="1">
                <a:solidFill>
                  <a:schemeClr val="tx1">
                    <a:lumMod val="50000"/>
                  </a:schemeClr>
                </a:solidFill>
              </a:rPr>
              <a:t>lockregister</a:t>
            </a:r>
            <a:endParaRPr kumimoji="1" lang="ja-JP" alt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0EA6637-4F55-4A79-90C9-9CCEED235FF6}"/>
              </a:ext>
            </a:extLst>
          </p:cNvPr>
          <p:cNvSpPr/>
          <p:nvPr/>
        </p:nvSpPr>
        <p:spPr>
          <a:xfrm>
            <a:off x="823440" y="4565881"/>
            <a:ext cx="2514226" cy="207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>
                    <a:lumMod val="50000"/>
                  </a:schemeClr>
                </a:solidFill>
              </a:rPr>
              <a:t>BusMaster</a:t>
            </a:r>
            <a:r>
              <a:rPr kumimoji="1" lang="en-US" altLang="ja-JP" sz="1050" dirty="0">
                <a:solidFill>
                  <a:schemeClr val="tx1">
                    <a:lumMod val="50000"/>
                  </a:schemeClr>
                </a:solidFill>
              </a:rPr>
              <a:t> 31 SPID mask register</a:t>
            </a:r>
            <a:endParaRPr kumimoji="1" lang="ja-JP" alt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72C64CC-F2DA-4AC0-B577-97F084EF5B8B}"/>
              </a:ext>
            </a:extLst>
          </p:cNvPr>
          <p:cNvSpPr txBox="1"/>
          <p:nvPr/>
        </p:nvSpPr>
        <p:spPr>
          <a:xfrm>
            <a:off x="1898452" y="428658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kumimoji="1" lang="ja-JP" alt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E0CD76B-44E5-4275-A16A-5C127AC6A98F}"/>
              </a:ext>
            </a:extLst>
          </p:cNvPr>
          <p:cNvSpPr txBox="1"/>
          <p:nvPr/>
        </p:nvSpPr>
        <p:spPr>
          <a:xfrm>
            <a:off x="1845813" y="49975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kumimoji="1" lang="ja-JP" alt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0A91171F-8E77-460C-AD4E-85C2E0061211}"/>
              </a:ext>
            </a:extLst>
          </p:cNvPr>
          <p:cNvSpPr/>
          <p:nvPr/>
        </p:nvSpPr>
        <p:spPr>
          <a:xfrm>
            <a:off x="823440" y="5285961"/>
            <a:ext cx="2514226" cy="207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>
                    <a:lumMod val="50000"/>
                  </a:schemeClr>
                </a:solidFill>
              </a:rPr>
              <a:t>BusMaster</a:t>
            </a:r>
            <a:r>
              <a:rPr kumimoji="1" lang="en-US" altLang="ja-JP" sz="1050" dirty="0">
                <a:solidFill>
                  <a:schemeClr val="tx1">
                    <a:lumMod val="50000"/>
                  </a:schemeClr>
                </a:solidFill>
              </a:rPr>
              <a:t> 31 SPID mask </a:t>
            </a:r>
            <a:r>
              <a:rPr kumimoji="1" lang="en-US" altLang="ja-JP" sz="1050" dirty="0" err="1">
                <a:solidFill>
                  <a:schemeClr val="tx1">
                    <a:lumMod val="50000"/>
                  </a:schemeClr>
                </a:solidFill>
              </a:rPr>
              <a:t>lockregister</a:t>
            </a:r>
            <a:endParaRPr kumimoji="1" lang="ja-JP" alt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B70CBB10-9C1E-476F-B8F3-183405EE6131}"/>
              </a:ext>
            </a:extLst>
          </p:cNvPr>
          <p:cNvSpPr/>
          <p:nvPr/>
        </p:nvSpPr>
        <p:spPr>
          <a:xfrm>
            <a:off x="823440" y="2650010"/>
            <a:ext cx="2514226" cy="207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>
                    <a:lumMod val="50000"/>
                  </a:schemeClr>
                </a:solidFill>
              </a:rPr>
              <a:t>BusMaster</a:t>
            </a:r>
            <a:r>
              <a:rPr kumimoji="1" lang="en-US" altLang="ja-JP" sz="1050" dirty="0">
                <a:solidFill>
                  <a:schemeClr val="tx1">
                    <a:lumMod val="50000"/>
                  </a:schemeClr>
                </a:solidFill>
              </a:rPr>
              <a:t> 17 SPID register</a:t>
            </a:r>
            <a:endParaRPr kumimoji="1" lang="ja-JP" alt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A63CD0EA-FEBA-4FC6-9485-0FB4ACBBC946}"/>
              </a:ext>
            </a:extLst>
          </p:cNvPr>
          <p:cNvSpPr/>
          <p:nvPr/>
        </p:nvSpPr>
        <p:spPr>
          <a:xfrm>
            <a:off x="823440" y="2855993"/>
            <a:ext cx="2514226" cy="207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>
                    <a:lumMod val="50000"/>
                  </a:schemeClr>
                </a:solidFill>
              </a:rPr>
              <a:t>BusMaster</a:t>
            </a:r>
            <a:r>
              <a:rPr kumimoji="1" lang="en-US" altLang="ja-JP" sz="1050" dirty="0">
                <a:solidFill>
                  <a:schemeClr val="tx1">
                    <a:lumMod val="50000"/>
                  </a:schemeClr>
                </a:solidFill>
              </a:rPr>
              <a:t> 19 SPID register</a:t>
            </a:r>
            <a:endParaRPr kumimoji="1" lang="ja-JP" alt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E0C2355-6027-4A07-B624-8237E8A098C7}"/>
              </a:ext>
            </a:extLst>
          </p:cNvPr>
          <p:cNvSpPr/>
          <p:nvPr/>
        </p:nvSpPr>
        <p:spPr>
          <a:xfrm>
            <a:off x="823440" y="3049939"/>
            <a:ext cx="2514226" cy="207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>
                    <a:lumMod val="50000"/>
                  </a:schemeClr>
                </a:solidFill>
              </a:rPr>
              <a:t>BusMaster</a:t>
            </a:r>
            <a:r>
              <a:rPr kumimoji="1" lang="en-US" altLang="ja-JP" sz="1050" dirty="0">
                <a:solidFill>
                  <a:schemeClr val="tx1">
                    <a:lumMod val="50000"/>
                  </a:schemeClr>
                </a:solidFill>
              </a:rPr>
              <a:t> 22 SPID register</a:t>
            </a:r>
            <a:endParaRPr kumimoji="1" lang="ja-JP" alt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81D3F19D-9217-4F5C-BF7A-1EBE41D77432}"/>
              </a:ext>
            </a:extLst>
          </p:cNvPr>
          <p:cNvSpPr/>
          <p:nvPr/>
        </p:nvSpPr>
        <p:spPr>
          <a:xfrm>
            <a:off x="823440" y="3261985"/>
            <a:ext cx="2514226" cy="207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>
                    <a:lumMod val="50000"/>
                  </a:schemeClr>
                </a:solidFill>
              </a:rPr>
              <a:t>BusMaster</a:t>
            </a:r>
            <a:r>
              <a:rPr kumimoji="1" lang="en-US" altLang="ja-JP" sz="1050" dirty="0">
                <a:solidFill>
                  <a:schemeClr val="tx1">
                    <a:lumMod val="50000"/>
                  </a:schemeClr>
                </a:solidFill>
              </a:rPr>
              <a:t> 23 SPID register</a:t>
            </a:r>
            <a:endParaRPr kumimoji="1" lang="ja-JP" alt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1ADEEC4-63AD-4836-8044-C1055AA12B73}"/>
              </a:ext>
            </a:extLst>
          </p:cNvPr>
          <p:cNvSpPr/>
          <p:nvPr/>
        </p:nvSpPr>
        <p:spPr>
          <a:xfrm>
            <a:off x="823440" y="3458131"/>
            <a:ext cx="2514226" cy="207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>
                    <a:lumMod val="50000"/>
                  </a:schemeClr>
                </a:solidFill>
              </a:rPr>
              <a:t>BusMaster</a:t>
            </a:r>
            <a:r>
              <a:rPr kumimoji="1" lang="en-US" altLang="ja-JP" sz="1050" dirty="0">
                <a:solidFill>
                  <a:schemeClr val="tx1">
                    <a:lumMod val="50000"/>
                  </a:schemeClr>
                </a:solidFill>
              </a:rPr>
              <a:t> 24 SPID register</a:t>
            </a:r>
            <a:endParaRPr kumimoji="1" lang="ja-JP" alt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732CC7E-DA51-4DD3-8898-3EE2B3439EAB}"/>
              </a:ext>
            </a:extLst>
          </p:cNvPr>
          <p:cNvSpPr/>
          <p:nvPr/>
        </p:nvSpPr>
        <p:spPr>
          <a:xfrm>
            <a:off x="827615" y="3651330"/>
            <a:ext cx="2514226" cy="207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>
                    <a:lumMod val="50000"/>
                  </a:schemeClr>
                </a:solidFill>
              </a:rPr>
              <a:t>BusMaster</a:t>
            </a:r>
            <a:r>
              <a:rPr kumimoji="1" lang="en-US" altLang="ja-JP" sz="1050" dirty="0">
                <a:solidFill>
                  <a:schemeClr val="tx1">
                    <a:lumMod val="50000"/>
                  </a:schemeClr>
                </a:solidFill>
              </a:rPr>
              <a:t> 25 SPID register</a:t>
            </a:r>
            <a:endParaRPr kumimoji="1" lang="ja-JP" alt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9BC90267-EF72-4921-9A9B-27B5291E89F5}"/>
              </a:ext>
            </a:extLst>
          </p:cNvPr>
          <p:cNvSpPr/>
          <p:nvPr/>
        </p:nvSpPr>
        <p:spPr>
          <a:xfrm>
            <a:off x="821561" y="3849428"/>
            <a:ext cx="2514226" cy="207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>
                    <a:lumMod val="50000"/>
                  </a:schemeClr>
                </a:solidFill>
              </a:rPr>
              <a:t>BusMaster</a:t>
            </a:r>
            <a:r>
              <a:rPr kumimoji="1" lang="en-US" altLang="ja-JP" sz="1050" dirty="0">
                <a:solidFill>
                  <a:schemeClr val="tx1">
                    <a:lumMod val="50000"/>
                  </a:schemeClr>
                </a:solidFill>
              </a:rPr>
              <a:t> 26 SPID register</a:t>
            </a:r>
            <a:endParaRPr kumimoji="1" lang="ja-JP" alt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C578EC9E-6CF6-452D-B517-620D6B6C3F23}"/>
              </a:ext>
            </a:extLst>
          </p:cNvPr>
          <p:cNvGrpSpPr/>
          <p:nvPr/>
        </p:nvGrpSpPr>
        <p:grpSpPr>
          <a:xfrm>
            <a:off x="3917905" y="3284984"/>
            <a:ext cx="165708" cy="161288"/>
            <a:chOff x="5879975" y="2547632"/>
            <a:chExt cx="165708" cy="161288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C233F488-43CD-499D-89D8-712AFB28DA69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二等辺三角形 104">
              <a:extLst>
                <a:ext uri="{FF2B5EF4-FFF2-40B4-BE49-F238E27FC236}">
                  <a16:creationId xmlns:a16="http://schemas.microsoft.com/office/drawing/2014/main" id="{B5CFFA55-2BC9-4288-8FB5-6B07D116374D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96B17AB2-CF10-4E4C-A639-67262D43041C}"/>
              </a:ext>
            </a:extLst>
          </p:cNvPr>
          <p:cNvGrpSpPr/>
          <p:nvPr/>
        </p:nvGrpSpPr>
        <p:grpSpPr>
          <a:xfrm>
            <a:off x="3917905" y="3915784"/>
            <a:ext cx="165708" cy="161288"/>
            <a:chOff x="5879975" y="2547632"/>
            <a:chExt cx="165708" cy="161288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8CBC4912-05C5-4A2F-9EB7-D3988930BE52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二等辺三角形 107">
              <a:extLst>
                <a:ext uri="{FF2B5EF4-FFF2-40B4-BE49-F238E27FC236}">
                  <a16:creationId xmlns:a16="http://schemas.microsoft.com/office/drawing/2014/main" id="{351375C4-0211-4B5C-AA50-FE639D950F94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416D5A8-0076-4AD6-99F1-F1DB35300E13}"/>
              </a:ext>
            </a:extLst>
          </p:cNvPr>
          <p:cNvGrpSpPr/>
          <p:nvPr/>
        </p:nvGrpSpPr>
        <p:grpSpPr>
          <a:xfrm>
            <a:off x="3917905" y="4203816"/>
            <a:ext cx="165708" cy="161288"/>
            <a:chOff x="5879975" y="2547632"/>
            <a:chExt cx="165708" cy="161288"/>
          </a:xfrm>
        </p:grpSpPr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9CAC76D0-454B-443E-B399-468F15CB913B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二等辺三角形 110">
              <a:extLst>
                <a:ext uri="{FF2B5EF4-FFF2-40B4-BE49-F238E27FC236}">
                  <a16:creationId xmlns:a16="http://schemas.microsoft.com/office/drawing/2014/main" id="{BE70779B-3A91-4F3B-943E-9FC9CE6AB382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9A36936C-74F1-44F2-B1AB-1689AFC60F6A}"/>
              </a:ext>
            </a:extLst>
          </p:cNvPr>
          <p:cNvGrpSpPr/>
          <p:nvPr/>
        </p:nvGrpSpPr>
        <p:grpSpPr>
          <a:xfrm>
            <a:off x="3917905" y="4419840"/>
            <a:ext cx="165708" cy="161288"/>
            <a:chOff x="5879975" y="2547632"/>
            <a:chExt cx="165708" cy="161288"/>
          </a:xfrm>
        </p:grpSpPr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4EACEABD-FA91-422D-85EA-178214FD2137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二等辺三角形 113">
              <a:extLst>
                <a:ext uri="{FF2B5EF4-FFF2-40B4-BE49-F238E27FC236}">
                  <a16:creationId xmlns:a16="http://schemas.microsoft.com/office/drawing/2014/main" id="{AA50E2EC-3A08-4A00-8FBD-4046CDA27BED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875E34E6-208F-40FA-BDDB-BFD6489F6E95}"/>
              </a:ext>
            </a:extLst>
          </p:cNvPr>
          <p:cNvSpPr/>
          <p:nvPr/>
        </p:nvSpPr>
        <p:spPr>
          <a:xfrm>
            <a:off x="5951984" y="5133730"/>
            <a:ext cx="1156592" cy="4555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ICUM_AES</a:t>
            </a:r>
          </a:p>
        </p:txBody>
      </p:sp>
      <p:cxnSp>
        <p:nvCxnSpPr>
          <p:cNvPr id="131" name="コネクタ: カギ線 130">
            <a:extLst>
              <a:ext uri="{FF2B5EF4-FFF2-40B4-BE49-F238E27FC236}">
                <a16:creationId xmlns:a16="http://schemas.microsoft.com/office/drawing/2014/main" id="{82A7DF2B-F72C-432D-8A65-9850CD2944B6}"/>
              </a:ext>
            </a:extLst>
          </p:cNvPr>
          <p:cNvCxnSpPr>
            <a:cxnSpLocks/>
            <a:stCxn id="111" idx="0"/>
            <a:endCxn id="130" idx="3"/>
          </p:cNvCxnSpPr>
          <p:nvPr/>
        </p:nvCxnSpPr>
        <p:spPr>
          <a:xfrm>
            <a:off x="4083613" y="4282398"/>
            <a:ext cx="4329157" cy="739515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0369A174-A7C2-4E4D-8581-E38ACEBCC159}"/>
              </a:ext>
            </a:extLst>
          </p:cNvPr>
          <p:cNvSpPr/>
          <p:nvPr/>
        </p:nvSpPr>
        <p:spPr>
          <a:xfrm>
            <a:off x="5681944" y="5871238"/>
            <a:ext cx="1156592" cy="65355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ICUMHA</a:t>
            </a:r>
          </a:p>
          <a:p>
            <a:pPr algn="ctr"/>
            <a:r>
              <a:rPr kumimoji="1" lang="en-US" altLang="ja-JP" sz="1000" dirty="0"/>
              <a:t>(ICUP)</a:t>
            </a:r>
          </a:p>
        </p:txBody>
      </p:sp>
      <p:cxnSp>
        <p:nvCxnSpPr>
          <p:cNvPr id="136" name="コネクタ: カギ線 135">
            <a:extLst>
              <a:ext uri="{FF2B5EF4-FFF2-40B4-BE49-F238E27FC236}">
                <a16:creationId xmlns:a16="http://schemas.microsoft.com/office/drawing/2014/main" id="{9D4E4B56-EB8D-4502-BA25-292F09D1F4E7}"/>
              </a:ext>
            </a:extLst>
          </p:cNvPr>
          <p:cNvCxnSpPr>
            <a:cxnSpLocks/>
            <a:stCxn id="114" idx="0"/>
            <a:endCxn id="257" idx="3"/>
          </p:cNvCxnSpPr>
          <p:nvPr/>
        </p:nvCxnSpPr>
        <p:spPr>
          <a:xfrm>
            <a:off x="4083613" y="4498422"/>
            <a:ext cx="3641861" cy="9434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793EC3F7-58D8-4729-94CD-E99C882BF415}"/>
              </a:ext>
            </a:extLst>
          </p:cNvPr>
          <p:cNvGrpSpPr/>
          <p:nvPr/>
        </p:nvGrpSpPr>
        <p:grpSpPr>
          <a:xfrm>
            <a:off x="5392572" y="1784187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91C2A8E7-0782-480E-AAAD-C1E919417DE7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二等辺三角形 138">
              <a:extLst>
                <a:ext uri="{FF2B5EF4-FFF2-40B4-BE49-F238E27FC236}">
                  <a16:creationId xmlns:a16="http://schemas.microsoft.com/office/drawing/2014/main" id="{7F786A22-581A-4EE4-9E9D-9771C17A19F3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0" name="グループ化 139">
            <a:extLst>
              <a:ext uri="{FF2B5EF4-FFF2-40B4-BE49-F238E27FC236}">
                <a16:creationId xmlns:a16="http://schemas.microsoft.com/office/drawing/2014/main" id="{ADA19AE7-1207-4EC6-B471-CEB8CE26D40F}"/>
              </a:ext>
            </a:extLst>
          </p:cNvPr>
          <p:cNvGrpSpPr/>
          <p:nvPr/>
        </p:nvGrpSpPr>
        <p:grpSpPr>
          <a:xfrm>
            <a:off x="6720550" y="1132035"/>
            <a:ext cx="175156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08B95515-F4BD-472D-9834-D7CAE6410436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二等辺三角形 141">
              <a:extLst>
                <a:ext uri="{FF2B5EF4-FFF2-40B4-BE49-F238E27FC236}">
                  <a16:creationId xmlns:a16="http://schemas.microsoft.com/office/drawing/2014/main" id="{D39B7840-0A52-4A1B-8AAB-E785D2835C6D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60761460-E64E-4A62-B722-C6B91999835F}"/>
              </a:ext>
            </a:extLst>
          </p:cNvPr>
          <p:cNvGrpSpPr/>
          <p:nvPr/>
        </p:nvGrpSpPr>
        <p:grpSpPr>
          <a:xfrm>
            <a:off x="8758951" y="2383833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FB85BFA7-7E7E-456C-82C7-41FC6E17CD92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二等辺三角形 144">
              <a:extLst>
                <a:ext uri="{FF2B5EF4-FFF2-40B4-BE49-F238E27FC236}">
                  <a16:creationId xmlns:a16="http://schemas.microsoft.com/office/drawing/2014/main" id="{080BE8DD-54D2-4C85-91E9-1EFD4D84EBAF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858B7133-C4A6-4436-B689-8914C5F976DB}"/>
              </a:ext>
            </a:extLst>
          </p:cNvPr>
          <p:cNvGrpSpPr/>
          <p:nvPr/>
        </p:nvGrpSpPr>
        <p:grpSpPr>
          <a:xfrm>
            <a:off x="7984538" y="3310697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19F0B1A9-01AE-4511-BD04-670853D90260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二等辺三角形 147">
              <a:extLst>
                <a:ext uri="{FF2B5EF4-FFF2-40B4-BE49-F238E27FC236}">
                  <a16:creationId xmlns:a16="http://schemas.microsoft.com/office/drawing/2014/main" id="{2521F57C-DA7A-4E49-99D6-9E981E365F10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EF50CD77-FA74-44C7-9E50-88FE5033C6F5}"/>
              </a:ext>
            </a:extLst>
          </p:cNvPr>
          <p:cNvGrpSpPr/>
          <p:nvPr/>
        </p:nvGrpSpPr>
        <p:grpSpPr>
          <a:xfrm>
            <a:off x="10743103" y="3680209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9E31E5B4-5884-4A56-9461-92C8C3199764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二等辺三角形 150">
              <a:extLst>
                <a:ext uri="{FF2B5EF4-FFF2-40B4-BE49-F238E27FC236}">
                  <a16:creationId xmlns:a16="http://schemas.microsoft.com/office/drawing/2014/main" id="{F4C49CD3-ACD0-4DFB-8270-FAB4344FE2EB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2" name="矢印: 上下 151">
            <a:extLst>
              <a:ext uri="{FF2B5EF4-FFF2-40B4-BE49-F238E27FC236}">
                <a16:creationId xmlns:a16="http://schemas.microsoft.com/office/drawing/2014/main" id="{22B47C79-7AA4-4C33-B338-AD808083421A}"/>
              </a:ext>
            </a:extLst>
          </p:cNvPr>
          <p:cNvSpPr/>
          <p:nvPr/>
        </p:nvSpPr>
        <p:spPr>
          <a:xfrm rot="16200000">
            <a:off x="10155415" y="-902779"/>
            <a:ext cx="455509" cy="2587203"/>
          </a:xfrm>
          <a:prstGeom prst="upDownArrow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B7F8E091-902C-4484-83FB-058112B4D03B}"/>
              </a:ext>
            </a:extLst>
          </p:cNvPr>
          <p:cNvSpPr txBox="1"/>
          <p:nvPr/>
        </p:nvSpPr>
        <p:spPr>
          <a:xfrm>
            <a:off x="8530783" y="18065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H-Bus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pSp>
        <p:nvGrpSpPr>
          <p:cNvPr id="154" name="グループ化 153">
            <a:extLst>
              <a:ext uri="{FF2B5EF4-FFF2-40B4-BE49-F238E27FC236}">
                <a16:creationId xmlns:a16="http://schemas.microsoft.com/office/drawing/2014/main" id="{466DC71D-60B8-482E-B290-94909C146131}"/>
              </a:ext>
            </a:extLst>
          </p:cNvPr>
          <p:cNvGrpSpPr/>
          <p:nvPr/>
        </p:nvGrpSpPr>
        <p:grpSpPr>
          <a:xfrm rot="16200000">
            <a:off x="10151082" y="419638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78323AC5-2D00-4910-B37D-BEC8AF3681FC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二等辺三角形 155">
              <a:extLst>
                <a:ext uri="{FF2B5EF4-FFF2-40B4-BE49-F238E27FC236}">
                  <a16:creationId xmlns:a16="http://schemas.microsoft.com/office/drawing/2014/main" id="{2D764762-376D-4ECC-B1C0-40CA03F2C5E0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A4B18BB2-D874-4388-B806-F5C70C56B80F}"/>
              </a:ext>
            </a:extLst>
          </p:cNvPr>
          <p:cNvCxnSpPr>
            <a:stCxn id="138" idx="3"/>
            <a:endCxn id="156" idx="3"/>
          </p:cNvCxnSpPr>
          <p:nvPr/>
        </p:nvCxnSpPr>
        <p:spPr>
          <a:xfrm flipV="1">
            <a:off x="5558279" y="583135"/>
            <a:ext cx="4673595" cy="1281696"/>
          </a:xfrm>
          <a:prstGeom prst="bentConnector2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コネクタ: カギ線 156">
            <a:extLst>
              <a:ext uri="{FF2B5EF4-FFF2-40B4-BE49-F238E27FC236}">
                <a16:creationId xmlns:a16="http://schemas.microsoft.com/office/drawing/2014/main" id="{7F7B0E8F-40BF-4F78-B1DA-B8425094ADDB}"/>
              </a:ext>
            </a:extLst>
          </p:cNvPr>
          <p:cNvCxnSpPr>
            <a:cxnSpLocks/>
            <a:stCxn id="141" idx="3"/>
            <a:endCxn id="156" idx="3"/>
          </p:cNvCxnSpPr>
          <p:nvPr/>
        </p:nvCxnSpPr>
        <p:spPr>
          <a:xfrm flipV="1">
            <a:off x="6895705" y="583135"/>
            <a:ext cx="3336169" cy="629544"/>
          </a:xfrm>
          <a:prstGeom prst="bentConnector2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コネクタ: カギ線 157">
            <a:extLst>
              <a:ext uri="{FF2B5EF4-FFF2-40B4-BE49-F238E27FC236}">
                <a16:creationId xmlns:a16="http://schemas.microsoft.com/office/drawing/2014/main" id="{57D28992-B829-413E-A53A-E979F21CA7EF}"/>
              </a:ext>
            </a:extLst>
          </p:cNvPr>
          <p:cNvCxnSpPr>
            <a:cxnSpLocks/>
            <a:stCxn id="144" idx="3"/>
            <a:endCxn id="156" idx="3"/>
          </p:cNvCxnSpPr>
          <p:nvPr/>
        </p:nvCxnSpPr>
        <p:spPr>
          <a:xfrm flipV="1">
            <a:off x="8924658" y="583135"/>
            <a:ext cx="1307216" cy="1881342"/>
          </a:xfrm>
          <a:prstGeom prst="bentConnector2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コネクタ: カギ線 159">
            <a:extLst>
              <a:ext uri="{FF2B5EF4-FFF2-40B4-BE49-F238E27FC236}">
                <a16:creationId xmlns:a16="http://schemas.microsoft.com/office/drawing/2014/main" id="{CA741338-AB7E-42B7-9814-F67059302405}"/>
              </a:ext>
            </a:extLst>
          </p:cNvPr>
          <p:cNvCxnSpPr>
            <a:cxnSpLocks/>
            <a:stCxn id="148" idx="0"/>
            <a:endCxn id="156" idx="3"/>
          </p:cNvCxnSpPr>
          <p:nvPr/>
        </p:nvCxnSpPr>
        <p:spPr>
          <a:xfrm flipV="1">
            <a:off x="8150246" y="583135"/>
            <a:ext cx="2081628" cy="2806144"/>
          </a:xfrm>
          <a:prstGeom prst="bentConnector2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コネクタ: カギ線 163">
            <a:extLst>
              <a:ext uri="{FF2B5EF4-FFF2-40B4-BE49-F238E27FC236}">
                <a16:creationId xmlns:a16="http://schemas.microsoft.com/office/drawing/2014/main" id="{B5C627E0-E073-42BD-B695-27627D1F338A}"/>
              </a:ext>
            </a:extLst>
          </p:cNvPr>
          <p:cNvCxnSpPr>
            <a:cxnSpLocks/>
            <a:stCxn id="151" idx="0"/>
            <a:endCxn id="156" idx="3"/>
          </p:cNvCxnSpPr>
          <p:nvPr/>
        </p:nvCxnSpPr>
        <p:spPr>
          <a:xfrm flipH="1" flipV="1">
            <a:off x="10231874" y="583135"/>
            <a:ext cx="676937" cy="3175656"/>
          </a:xfrm>
          <a:prstGeom prst="bentConnector4">
            <a:avLst>
              <a:gd name="adj1" fmla="val -165514"/>
              <a:gd name="adj2" fmla="val 51305"/>
            </a:avLst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231E2B75-B004-4261-8518-8A475B33888E}"/>
              </a:ext>
            </a:extLst>
          </p:cNvPr>
          <p:cNvGrpSpPr/>
          <p:nvPr/>
        </p:nvGrpSpPr>
        <p:grpSpPr>
          <a:xfrm>
            <a:off x="7044399" y="5259246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907A0F83-68D7-402F-B047-F6428CB1BD57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二等辺三角形 176">
              <a:extLst>
                <a:ext uri="{FF2B5EF4-FFF2-40B4-BE49-F238E27FC236}">
                  <a16:creationId xmlns:a16="http://schemas.microsoft.com/office/drawing/2014/main" id="{EDE12EF1-AB8F-4E6C-8836-F5D3E95513F9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C9D1B292-79A4-4C3C-B1FB-19535D158115}"/>
              </a:ext>
            </a:extLst>
          </p:cNvPr>
          <p:cNvGrpSpPr/>
          <p:nvPr/>
        </p:nvGrpSpPr>
        <p:grpSpPr>
          <a:xfrm>
            <a:off x="6750273" y="6364056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C4C7B988-E367-4DD0-875D-23A735D2B484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二等辺三角形 179">
              <a:extLst>
                <a:ext uri="{FF2B5EF4-FFF2-40B4-BE49-F238E27FC236}">
                  <a16:creationId xmlns:a16="http://schemas.microsoft.com/office/drawing/2014/main" id="{2368E0AC-837E-4FEB-9CB1-2918015A353E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5" name="矢印: 上下 184">
            <a:extLst>
              <a:ext uri="{FF2B5EF4-FFF2-40B4-BE49-F238E27FC236}">
                <a16:creationId xmlns:a16="http://schemas.microsoft.com/office/drawing/2014/main" id="{47D28C20-D22F-4168-9942-E2F24C6E3A7B}"/>
              </a:ext>
            </a:extLst>
          </p:cNvPr>
          <p:cNvSpPr/>
          <p:nvPr/>
        </p:nvSpPr>
        <p:spPr>
          <a:xfrm rot="16200000">
            <a:off x="9241159" y="5516966"/>
            <a:ext cx="455509" cy="2569359"/>
          </a:xfrm>
          <a:prstGeom prst="upDownArrow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5EF9196C-2123-4FC2-AFC1-3D751D9FA437}"/>
              </a:ext>
            </a:extLst>
          </p:cNvPr>
          <p:cNvSpPr txBox="1"/>
          <p:nvPr/>
        </p:nvSpPr>
        <p:spPr>
          <a:xfrm>
            <a:off x="9174168" y="6669604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ICUM P-Bus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pSp>
        <p:nvGrpSpPr>
          <p:cNvPr id="187" name="グループ化 186">
            <a:extLst>
              <a:ext uri="{FF2B5EF4-FFF2-40B4-BE49-F238E27FC236}">
                <a16:creationId xmlns:a16="http://schemas.microsoft.com/office/drawing/2014/main" id="{97234990-CDDE-4A0C-BF18-CA1028FC49D8}"/>
              </a:ext>
            </a:extLst>
          </p:cNvPr>
          <p:cNvGrpSpPr/>
          <p:nvPr/>
        </p:nvGrpSpPr>
        <p:grpSpPr>
          <a:xfrm rot="5400000" flipV="1">
            <a:off x="8957153" y="6608719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E70EF483-2C4D-4961-872F-647C14239CA8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二等辺三角形 188">
              <a:extLst>
                <a:ext uri="{FF2B5EF4-FFF2-40B4-BE49-F238E27FC236}">
                  <a16:creationId xmlns:a16="http://schemas.microsoft.com/office/drawing/2014/main" id="{3282882F-FAC1-4168-9A86-23831C8D619C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90" name="コネクタ: カギ線 189">
            <a:extLst>
              <a:ext uri="{FF2B5EF4-FFF2-40B4-BE49-F238E27FC236}">
                <a16:creationId xmlns:a16="http://schemas.microsoft.com/office/drawing/2014/main" id="{9F0FB52B-956F-4588-8C03-8998F8CC817A}"/>
              </a:ext>
            </a:extLst>
          </p:cNvPr>
          <p:cNvCxnSpPr>
            <a:cxnSpLocks/>
            <a:stCxn id="179" idx="3"/>
            <a:endCxn id="189" idx="3"/>
          </p:cNvCxnSpPr>
          <p:nvPr/>
        </p:nvCxnSpPr>
        <p:spPr>
          <a:xfrm>
            <a:off x="6915980" y="6444700"/>
            <a:ext cx="2121965" cy="161810"/>
          </a:xfrm>
          <a:prstGeom prst="bentConnector2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矢印: 上下 198">
            <a:extLst>
              <a:ext uri="{FF2B5EF4-FFF2-40B4-BE49-F238E27FC236}">
                <a16:creationId xmlns:a16="http://schemas.microsoft.com/office/drawing/2014/main" id="{A5C7C533-C036-43DB-8887-BBC886FB2CE0}"/>
              </a:ext>
            </a:extLst>
          </p:cNvPr>
          <p:cNvSpPr/>
          <p:nvPr/>
        </p:nvSpPr>
        <p:spPr>
          <a:xfrm rot="16200000">
            <a:off x="10267812" y="3587741"/>
            <a:ext cx="455509" cy="2587203"/>
          </a:xfrm>
          <a:prstGeom prst="upDownArrow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E4E21A79-DC9D-4294-9AEB-61FA5645B806}"/>
              </a:ext>
            </a:extLst>
          </p:cNvPr>
          <p:cNvSpPr txBox="1"/>
          <p:nvPr/>
        </p:nvSpPr>
        <p:spPr>
          <a:xfrm>
            <a:off x="10239951" y="4749302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ICUM SIC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pSp>
        <p:nvGrpSpPr>
          <p:cNvPr id="201" name="グループ化 200">
            <a:extLst>
              <a:ext uri="{FF2B5EF4-FFF2-40B4-BE49-F238E27FC236}">
                <a16:creationId xmlns:a16="http://schemas.microsoft.com/office/drawing/2014/main" id="{B4161481-5658-43A8-A86A-0ED0101A771A}"/>
              </a:ext>
            </a:extLst>
          </p:cNvPr>
          <p:cNvGrpSpPr/>
          <p:nvPr/>
        </p:nvGrpSpPr>
        <p:grpSpPr>
          <a:xfrm rot="16200000">
            <a:off x="10505032" y="4953139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72F13E27-C72F-434A-A603-D88BB3D88947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二等辺三角形 202">
              <a:extLst>
                <a:ext uri="{FF2B5EF4-FFF2-40B4-BE49-F238E27FC236}">
                  <a16:creationId xmlns:a16="http://schemas.microsoft.com/office/drawing/2014/main" id="{F0C3A6A9-A395-4266-A264-318BCDFF964A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4" name="コネクタ: カギ線 203">
            <a:extLst>
              <a:ext uri="{FF2B5EF4-FFF2-40B4-BE49-F238E27FC236}">
                <a16:creationId xmlns:a16="http://schemas.microsoft.com/office/drawing/2014/main" id="{4891AAC4-F04D-44B9-B276-4D2D12C06B99}"/>
              </a:ext>
            </a:extLst>
          </p:cNvPr>
          <p:cNvCxnSpPr>
            <a:cxnSpLocks/>
            <a:stCxn id="177" idx="0"/>
            <a:endCxn id="203" idx="3"/>
          </p:cNvCxnSpPr>
          <p:nvPr/>
        </p:nvCxnSpPr>
        <p:spPr>
          <a:xfrm flipV="1">
            <a:off x="7210107" y="5116636"/>
            <a:ext cx="3375717" cy="221192"/>
          </a:xfrm>
          <a:prstGeom prst="bentConnector2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グループ化 206">
            <a:extLst>
              <a:ext uri="{FF2B5EF4-FFF2-40B4-BE49-F238E27FC236}">
                <a16:creationId xmlns:a16="http://schemas.microsoft.com/office/drawing/2014/main" id="{BDB5F978-9C53-42C2-94F6-054C3992E8FB}"/>
              </a:ext>
            </a:extLst>
          </p:cNvPr>
          <p:cNvGrpSpPr/>
          <p:nvPr/>
        </p:nvGrpSpPr>
        <p:grpSpPr>
          <a:xfrm>
            <a:off x="6746547" y="5877272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E22E6F8C-E15E-4406-9EF5-B9C46DC8B479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二等辺三角形 208">
              <a:extLst>
                <a:ext uri="{FF2B5EF4-FFF2-40B4-BE49-F238E27FC236}">
                  <a16:creationId xmlns:a16="http://schemas.microsoft.com/office/drawing/2014/main" id="{8650CF00-39C5-4C1A-B213-D849948EF004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10" name="コネクタ: カギ線 209">
            <a:extLst>
              <a:ext uri="{FF2B5EF4-FFF2-40B4-BE49-F238E27FC236}">
                <a16:creationId xmlns:a16="http://schemas.microsoft.com/office/drawing/2014/main" id="{EB1B919D-FDB0-4F15-AE87-6123FF7BEDC0}"/>
              </a:ext>
            </a:extLst>
          </p:cNvPr>
          <p:cNvCxnSpPr>
            <a:cxnSpLocks/>
            <a:stCxn id="209" idx="0"/>
            <a:endCxn id="203" idx="3"/>
          </p:cNvCxnSpPr>
          <p:nvPr/>
        </p:nvCxnSpPr>
        <p:spPr>
          <a:xfrm flipV="1">
            <a:off x="6912255" y="5116636"/>
            <a:ext cx="3673569" cy="839218"/>
          </a:xfrm>
          <a:prstGeom prst="bentConnector2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吹き出し: 角を丸めた四角形 212">
            <a:extLst>
              <a:ext uri="{FF2B5EF4-FFF2-40B4-BE49-F238E27FC236}">
                <a16:creationId xmlns:a16="http://schemas.microsoft.com/office/drawing/2014/main" id="{725FA739-E7EB-4AFE-B28D-C3D4B0EEBA31}"/>
              </a:ext>
            </a:extLst>
          </p:cNvPr>
          <p:cNvSpPr/>
          <p:nvPr/>
        </p:nvSpPr>
        <p:spPr>
          <a:xfrm>
            <a:off x="6953050" y="90003"/>
            <a:ext cx="1826051" cy="670627"/>
          </a:xfrm>
          <a:prstGeom prst="wedgeRoundRectCallout">
            <a:avLst>
              <a:gd name="adj1" fmla="val 20832"/>
              <a:gd name="adj2" fmla="val 118939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>
                    <a:lumMod val="50000"/>
                  </a:schemeClr>
                </a:solidFill>
              </a:rPr>
              <a:t>Set SPID which is informed by SPID model into bus transaction</a:t>
            </a:r>
            <a:endParaRPr kumimoji="1" lang="ja-JP" alt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4" name="吹き出し: 角を丸めた四角形 213">
            <a:extLst>
              <a:ext uri="{FF2B5EF4-FFF2-40B4-BE49-F238E27FC236}">
                <a16:creationId xmlns:a16="http://schemas.microsoft.com/office/drawing/2014/main" id="{CB8E8386-9762-42F3-AF4B-7F348FB85B9A}"/>
              </a:ext>
            </a:extLst>
          </p:cNvPr>
          <p:cNvSpPr/>
          <p:nvPr/>
        </p:nvSpPr>
        <p:spPr>
          <a:xfrm>
            <a:off x="10812232" y="5428802"/>
            <a:ext cx="1826051" cy="503366"/>
          </a:xfrm>
          <a:prstGeom prst="wedgeRoundRectCallout">
            <a:avLst>
              <a:gd name="adj1" fmla="val -63554"/>
              <a:gd name="adj2" fmla="val 29648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>
                    <a:lumMod val="50000"/>
                  </a:schemeClr>
                </a:solidFill>
              </a:rPr>
              <a:t>Set SPID which is informed by SPID model into bus transaction</a:t>
            </a:r>
            <a:endParaRPr kumimoji="1" lang="ja-JP" alt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797C688E-33C1-4728-9B4D-34735381C725}"/>
              </a:ext>
            </a:extLst>
          </p:cNvPr>
          <p:cNvCxnSpPr>
            <a:stCxn id="96" idx="3"/>
            <a:endCxn id="10" idx="3"/>
          </p:cNvCxnSpPr>
          <p:nvPr/>
        </p:nvCxnSpPr>
        <p:spPr>
          <a:xfrm flipV="1">
            <a:off x="3337666" y="2643486"/>
            <a:ext cx="580240" cy="1102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C7DA1AE5-9B83-4D13-9B34-0A82DFAF56D1}"/>
              </a:ext>
            </a:extLst>
          </p:cNvPr>
          <p:cNvCxnSpPr>
            <a:cxnSpLocks/>
            <a:stCxn id="97" idx="3"/>
            <a:endCxn id="58" idx="3"/>
          </p:cNvCxnSpPr>
          <p:nvPr/>
        </p:nvCxnSpPr>
        <p:spPr>
          <a:xfrm flipV="1">
            <a:off x="3337666" y="2859510"/>
            <a:ext cx="580240" cy="1002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7401F443-C086-4B01-822B-B1CED0B3171B}"/>
              </a:ext>
            </a:extLst>
          </p:cNvPr>
          <p:cNvCxnSpPr>
            <a:cxnSpLocks/>
            <a:stCxn id="98" idx="3"/>
            <a:endCxn id="62" idx="3"/>
          </p:cNvCxnSpPr>
          <p:nvPr/>
        </p:nvCxnSpPr>
        <p:spPr>
          <a:xfrm flipV="1">
            <a:off x="3337666" y="3075534"/>
            <a:ext cx="580240" cy="781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CE843FE0-46C3-4F18-ACBC-5DB74BF43C09}"/>
              </a:ext>
            </a:extLst>
          </p:cNvPr>
          <p:cNvCxnSpPr>
            <a:cxnSpLocks/>
            <a:stCxn id="99" idx="3"/>
            <a:endCxn id="105" idx="3"/>
          </p:cNvCxnSpPr>
          <p:nvPr/>
        </p:nvCxnSpPr>
        <p:spPr>
          <a:xfrm flipV="1">
            <a:off x="3337666" y="3363566"/>
            <a:ext cx="580240" cy="21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>
            <a:extLst>
              <a:ext uri="{FF2B5EF4-FFF2-40B4-BE49-F238E27FC236}">
                <a16:creationId xmlns:a16="http://schemas.microsoft.com/office/drawing/2014/main" id="{89E02625-15D5-407F-B73A-8DB5709113A6}"/>
              </a:ext>
            </a:extLst>
          </p:cNvPr>
          <p:cNvCxnSpPr>
            <a:cxnSpLocks/>
            <a:stCxn id="100" idx="3"/>
            <a:endCxn id="108" idx="3"/>
          </p:cNvCxnSpPr>
          <p:nvPr/>
        </p:nvCxnSpPr>
        <p:spPr>
          <a:xfrm>
            <a:off x="3337666" y="3561851"/>
            <a:ext cx="580240" cy="4325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>
            <a:extLst>
              <a:ext uri="{FF2B5EF4-FFF2-40B4-BE49-F238E27FC236}">
                <a16:creationId xmlns:a16="http://schemas.microsoft.com/office/drawing/2014/main" id="{656C2852-D570-43BA-86EB-E369095856BC}"/>
              </a:ext>
            </a:extLst>
          </p:cNvPr>
          <p:cNvCxnSpPr>
            <a:cxnSpLocks/>
            <a:stCxn id="101" idx="3"/>
            <a:endCxn id="111" idx="3"/>
          </p:cNvCxnSpPr>
          <p:nvPr/>
        </p:nvCxnSpPr>
        <p:spPr>
          <a:xfrm>
            <a:off x="3341841" y="3755050"/>
            <a:ext cx="576065" cy="5273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>
            <a:extLst>
              <a:ext uri="{FF2B5EF4-FFF2-40B4-BE49-F238E27FC236}">
                <a16:creationId xmlns:a16="http://schemas.microsoft.com/office/drawing/2014/main" id="{E4E6F91C-9B46-47DA-B2C8-33EBFB73C804}"/>
              </a:ext>
            </a:extLst>
          </p:cNvPr>
          <p:cNvCxnSpPr>
            <a:cxnSpLocks/>
            <a:stCxn id="102" idx="3"/>
            <a:endCxn id="114" idx="3"/>
          </p:cNvCxnSpPr>
          <p:nvPr/>
        </p:nvCxnSpPr>
        <p:spPr>
          <a:xfrm>
            <a:off x="3335787" y="3953148"/>
            <a:ext cx="582119" cy="545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710004-8A1E-41CE-9D22-1507B9C1C263}"/>
              </a:ext>
            </a:extLst>
          </p:cNvPr>
          <p:cNvSpPr txBox="1"/>
          <p:nvPr/>
        </p:nvSpPr>
        <p:spPr>
          <a:xfrm>
            <a:off x="5121148" y="465744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50000"/>
                  </a:schemeClr>
                </a:solidFill>
              </a:rPr>
              <a:t>ICUMHASS</a:t>
            </a:r>
            <a:endParaRPr kumimoji="1" lang="ja-JP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C2F45D8C-3AEB-44A4-8B6E-DF889512E2AC}"/>
              </a:ext>
            </a:extLst>
          </p:cNvPr>
          <p:cNvSpPr/>
          <p:nvPr/>
        </p:nvSpPr>
        <p:spPr>
          <a:xfrm>
            <a:off x="8109068" y="5110072"/>
            <a:ext cx="644043" cy="4555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SPID adder</a:t>
            </a:r>
          </a:p>
        </p:txBody>
      </p: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CAB710FA-1773-4CA4-BE1F-3734C8E8A6D7}"/>
              </a:ext>
            </a:extLst>
          </p:cNvPr>
          <p:cNvGrpSpPr/>
          <p:nvPr/>
        </p:nvGrpSpPr>
        <p:grpSpPr>
          <a:xfrm>
            <a:off x="8026212" y="5253030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39ED0A7B-2FD3-40FB-9DFD-3290BE9072BA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二等辺三角形 162">
              <a:extLst>
                <a:ext uri="{FF2B5EF4-FFF2-40B4-BE49-F238E27FC236}">
                  <a16:creationId xmlns:a16="http://schemas.microsoft.com/office/drawing/2014/main" id="{E36B3E62-E934-4DF1-9120-AB669D2CD1B1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A804589D-7B51-4046-96D1-D180938463D8}"/>
              </a:ext>
            </a:extLst>
          </p:cNvPr>
          <p:cNvGrpSpPr/>
          <p:nvPr/>
        </p:nvGrpSpPr>
        <p:grpSpPr>
          <a:xfrm>
            <a:off x="8682442" y="5253030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CBC16716-9763-4DA1-9CC6-EB7398DA023B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二等辺三角形 166">
              <a:extLst>
                <a:ext uri="{FF2B5EF4-FFF2-40B4-BE49-F238E27FC236}">
                  <a16:creationId xmlns:a16="http://schemas.microsoft.com/office/drawing/2014/main" id="{FACD3660-A8F6-4D5D-A0AF-19482292E8F6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EC6D73E9-E432-4EA4-955F-DFB1F5C31967}"/>
              </a:ext>
            </a:extLst>
          </p:cNvPr>
          <p:cNvSpPr/>
          <p:nvPr/>
        </p:nvSpPr>
        <p:spPr>
          <a:xfrm>
            <a:off x="7378327" y="5733256"/>
            <a:ext cx="644043" cy="4555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SPID adder</a:t>
            </a:r>
          </a:p>
        </p:txBody>
      </p: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51F001FF-B012-4987-A6D2-B18BB98AF3D5}"/>
              </a:ext>
            </a:extLst>
          </p:cNvPr>
          <p:cNvGrpSpPr/>
          <p:nvPr/>
        </p:nvGrpSpPr>
        <p:grpSpPr>
          <a:xfrm>
            <a:off x="7295471" y="5877272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802AE055-F14E-4795-8C3B-B14144F39468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二等辺三角形 170">
              <a:extLst>
                <a:ext uri="{FF2B5EF4-FFF2-40B4-BE49-F238E27FC236}">
                  <a16:creationId xmlns:a16="http://schemas.microsoft.com/office/drawing/2014/main" id="{D4794A9E-CF1D-4348-86BF-F2901CFB643C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2" name="グループ化 171">
            <a:extLst>
              <a:ext uri="{FF2B5EF4-FFF2-40B4-BE49-F238E27FC236}">
                <a16:creationId xmlns:a16="http://schemas.microsoft.com/office/drawing/2014/main" id="{F0C599C7-E734-4E5C-8E55-337E898A741D}"/>
              </a:ext>
            </a:extLst>
          </p:cNvPr>
          <p:cNvGrpSpPr/>
          <p:nvPr/>
        </p:nvGrpSpPr>
        <p:grpSpPr>
          <a:xfrm>
            <a:off x="7951701" y="5877272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16F07B83-1D79-4032-A2BF-C5A5C12A7CDC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二等辺三角形 173">
              <a:extLst>
                <a:ext uri="{FF2B5EF4-FFF2-40B4-BE49-F238E27FC236}">
                  <a16:creationId xmlns:a16="http://schemas.microsoft.com/office/drawing/2014/main" id="{739F5E85-48E2-424B-95C6-03B8A0C727A8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74725E15-FF8E-44C4-88E4-4C7D59C66809}"/>
              </a:ext>
            </a:extLst>
          </p:cNvPr>
          <p:cNvSpPr/>
          <p:nvPr/>
        </p:nvSpPr>
        <p:spPr>
          <a:xfrm>
            <a:off x="7378327" y="6223098"/>
            <a:ext cx="644043" cy="4555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SPID adder</a:t>
            </a:r>
          </a:p>
        </p:txBody>
      </p: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5A88E028-E4D9-49F2-9F04-6339A098F437}"/>
              </a:ext>
            </a:extLst>
          </p:cNvPr>
          <p:cNvGrpSpPr/>
          <p:nvPr/>
        </p:nvGrpSpPr>
        <p:grpSpPr>
          <a:xfrm>
            <a:off x="7295471" y="6366056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83" name="正方形/長方形 182">
              <a:extLst>
                <a:ext uri="{FF2B5EF4-FFF2-40B4-BE49-F238E27FC236}">
                  <a16:creationId xmlns:a16="http://schemas.microsoft.com/office/drawing/2014/main" id="{C98EFDE2-8C04-4DDB-B8EE-0371D51F0955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二等辺三角形 183">
              <a:extLst>
                <a:ext uri="{FF2B5EF4-FFF2-40B4-BE49-F238E27FC236}">
                  <a16:creationId xmlns:a16="http://schemas.microsoft.com/office/drawing/2014/main" id="{FBED6C2F-0EF6-46F5-B7C6-C48F9E2F0BA2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7246AAE3-0C9F-40C7-9834-38535EBF249A}"/>
              </a:ext>
            </a:extLst>
          </p:cNvPr>
          <p:cNvGrpSpPr/>
          <p:nvPr/>
        </p:nvGrpSpPr>
        <p:grpSpPr>
          <a:xfrm>
            <a:off x="7951701" y="6366056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C5A19F12-D2FE-4290-863E-23F8457C6A85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二等辺三角形 192">
              <a:extLst>
                <a:ext uri="{FF2B5EF4-FFF2-40B4-BE49-F238E27FC236}">
                  <a16:creationId xmlns:a16="http://schemas.microsoft.com/office/drawing/2014/main" id="{BCF846C4-EEF2-4B00-BBCB-02337FEEBE1E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B5A75DB4-3C31-4F1A-8639-15EA65C214FA}"/>
              </a:ext>
            </a:extLst>
          </p:cNvPr>
          <p:cNvSpPr/>
          <p:nvPr/>
        </p:nvSpPr>
        <p:spPr>
          <a:xfrm>
            <a:off x="11194969" y="3528877"/>
            <a:ext cx="644043" cy="4555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SPID adder</a:t>
            </a:r>
          </a:p>
        </p:txBody>
      </p:sp>
      <p:grpSp>
        <p:nvGrpSpPr>
          <p:cNvPr id="195" name="グループ化 194">
            <a:extLst>
              <a:ext uri="{FF2B5EF4-FFF2-40B4-BE49-F238E27FC236}">
                <a16:creationId xmlns:a16="http://schemas.microsoft.com/office/drawing/2014/main" id="{CF41318D-A464-4BE8-9F53-295147867882}"/>
              </a:ext>
            </a:extLst>
          </p:cNvPr>
          <p:cNvGrpSpPr/>
          <p:nvPr/>
        </p:nvGrpSpPr>
        <p:grpSpPr>
          <a:xfrm>
            <a:off x="11112113" y="3671835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7247BC15-5F37-4AC0-BB43-F21CB8A8D286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二等辺三角形 196">
              <a:extLst>
                <a:ext uri="{FF2B5EF4-FFF2-40B4-BE49-F238E27FC236}">
                  <a16:creationId xmlns:a16="http://schemas.microsoft.com/office/drawing/2014/main" id="{9E67B05B-91DC-4D8E-8023-E560B729058C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8EF9FDE4-F92C-4C42-B06A-7D3007057B0D}"/>
              </a:ext>
            </a:extLst>
          </p:cNvPr>
          <p:cNvGrpSpPr/>
          <p:nvPr/>
        </p:nvGrpSpPr>
        <p:grpSpPr>
          <a:xfrm>
            <a:off x="11768343" y="3671835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700A8D8A-D68D-40A2-A5D6-F90CC547B232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二等辺三角形 205">
              <a:extLst>
                <a:ext uri="{FF2B5EF4-FFF2-40B4-BE49-F238E27FC236}">
                  <a16:creationId xmlns:a16="http://schemas.microsoft.com/office/drawing/2014/main" id="{2A0716E6-36F8-4184-BB3D-C784D42F79E3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E127DC0B-41D8-4388-99E7-7ACF2E837F1E}"/>
              </a:ext>
            </a:extLst>
          </p:cNvPr>
          <p:cNvSpPr/>
          <p:nvPr/>
        </p:nvSpPr>
        <p:spPr>
          <a:xfrm>
            <a:off x="5898014" y="1631252"/>
            <a:ext cx="644043" cy="4555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SPID adder</a:t>
            </a:r>
          </a:p>
        </p:txBody>
      </p:sp>
      <p:grpSp>
        <p:nvGrpSpPr>
          <p:cNvPr id="212" name="グループ化 211">
            <a:extLst>
              <a:ext uri="{FF2B5EF4-FFF2-40B4-BE49-F238E27FC236}">
                <a16:creationId xmlns:a16="http://schemas.microsoft.com/office/drawing/2014/main" id="{D2C8EC18-42E2-4DCB-9D85-F995D879B76E}"/>
              </a:ext>
            </a:extLst>
          </p:cNvPr>
          <p:cNvGrpSpPr/>
          <p:nvPr/>
        </p:nvGrpSpPr>
        <p:grpSpPr>
          <a:xfrm>
            <a:off x="5815158" y="1774210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968251BB-9AE9-43E9-BB3C-D47DBEF1280B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二等辺三角形 217">
              <a:extLst>
                <a:ext uri="{FF2B5EF4-FFF2-40B4-BE49-F238E27FC236}">
                  <a16:creationId xmlns:a16="http://schemas.microsoft.com/office/drawing/2014/main" id="{1D819B11-419E-4B37-9766-D4DCB58B6133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9" name="グループ化 218">
            <a:extLst>
              <a:ext uri="{FF2B5EF4-FFF2-40B4-BE49-F238E27FC236}">
                <a16:creationId xmlns:a16="http://schemas.microsoft.com/office/drawing/2014/main" id="{52E21510-2F2A-4CF4-970C-B31C3106CA37}"/>
              </a:ext>
            </a:extLst>
          </p:cNvPr>
          <p:cNvGrpSpPr/>
          <p:nvPr/>
        </p:nvGrpSpPr>
        <p:grpSpPr>
          <a:xfrm>
            <a:off x="6471388" y="1774210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21" name="正方形/長方形 220">
              <a:extLst>
                <a:ext uri="{FF2B5EF4-FFF2-40B4-BE49-F238E27FC236}">
                  <a16:creationId xmlns:a16="http://schemas.microsoft.com/office/drawing/2014/main" id="{5F49D57E-2458-42B0-BD7E-1A7007EEAD17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二等辺三角形 221">
              <a:extLst>
                <a:ext uri="{FF2B5EF4-FFF2-40B4-BE49-F238E27FC236}">
                  <a16:creationId xmlns:a16="http://schemas.microsoft.com/office/drawing/2014/main" id="{96EA75B7-26A0-4CC1-81D4-C53483088EF7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A97F45B1-87B4-4B70-B207-F5F317C4B8DD}"/>
              </a:ext>
            </a:extLst>
          </p:cNvPr>
          <p:cNvSpPr/>
          <p:nvPr/>
        </p:nvSpPr>
        <p:spPr>
          <a:xfrm>
            <a:off x="7264414" y="988645"/>
            <a:ext cx="680764" cy="4555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SPID adder</a:t>
            </a:r>
          </a:p>
        </p:txBody>
      </p:sp>
      <p:grpSp>
        <p:nvGrpSpPr>
          <p:cNvPr id="225" name="グループ化 224">
            <a:extLst>
              <a:ext uri="{FF2B5EF4-FFF2-40B4-BE49-F238E27FC236}">
                <a16:creationId xmlns:a16="http://schemas.microsoft.com/office/drawing/2014/main" id="{1C0A01C9-15A8-45D3-9A5E-70606688D2A1}"/>
              </a:ext>
            </a:extLst>
          </p:cNvPr>
          <p:cNvGrpSpPr/>
          <p:nvPr/>
        </p:nvGrpSpPr>
        <p:grpSpPr>
          <a:xfrm>
            <a:off x="7208830" y="1131603"/>
            <a:ext cx="175156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27" name="正方形/長方形 226">
              <a:extLst>
                <a:ext uri="{FF2B5EF4-FFF2-40B4-BE49-F238E27FC236}">
                  <a16:creationId xmlns:a16="http://schemas.microsoft.com/office/drawing/2014/main" id="{1C48632C-CF0F-4D74-A144-C5414E2417F2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8" name="二等辺三角形 227">
              <a:extLst>
                <a:ext uri="{FF2B5EF4-FFF2-40B4-BE49-F238E27FC236}">
                  <a16:creationId xmlns:a16="http://schemas.microsoft.com/office/drawing/2014/main" id="{9F4FDE6A-7ECE-468C-92B7-A787D82E0A71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6BCCEA65-5629-4596-80D2-5C8D907670BE}"/>
              </a:ext>
            </a:extLst>
          </p:cNvPr>
          <p:cNvGrpSpPr/>
          <p:nvPr/>
        </p:nvGrpSpPr>
        <p:grpSpPr>
          <a:xfrm>
            <a:off x="7865060" y="1131603"/>
            <a:ext cx="175156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CC6769FD-9B83-419A-9572-36448D953D1C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" name="二等辺三角形 231">
              <a:extLst>
                <a:ext uri="{FF2B5EF4-FFF2-40B4-BE49-F238E27FC236}">
                  <a16:creationId xmlns:a16="http://schemas.microsoft.com/office/drawing/2014/main" id="{E060F660-B3BB-4F8D-88F9-601905A78052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77FDADAF-482D-4044-A709-5D50A954EB81}"/>
              </a:ext>
            </a:extLst>
          </p:cNvPr>
          <p:cNvSpPr/>
          <p:nvPr/>
        </p:nvSpPr>
        <p:spPr>
          <a:xfrm>
            <a:off x="9308006" y="2247421"/>
            <a:ext cx="644043" cy="4555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SPID adder</a:t>
            </a:r>
          </a:p>
        </p:txBody>
      </p:sp>
      <p:grpSp>
        <p:nvGrpSpPr>
          <p:cNvPr id="235" name="グループ化 234">
            <a:extLst>
              <a:ext uri="{FF2B5EF4-FFF2-40B4-BE49-F238E27FC236}">
                <a16:creationId xmlns:a16="http://schemas.microsoft.com/office/drawing/2014/main" id="{CCA1B2AF-F848-4CFB-B870-0886213D090A}"/>
              </a:ext>
            </a:extLst>
          </p:cNvPr>
          <p:cNvGrpSpPr/>
          <p:nvPr/>
        </p:nvGrpSpPr>
        <p:grpSpPr>
          <a:xfrm>
            <a:off x="9225150" y="2390379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6A1C2718-6E1A-4104-A0A2-51389FBEE2A4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二等辺三角形 236">
              <a:extLst>
                <a:ext uri="{FF2B5EF4-FFF2-40B4-BE49-F238E27FC236}">
                  <a16:creationId xmlns:a16="http://schemas.microsoft.com/office/drawing/2014/main" id="{D3939B96-F010-4418-BCC4-606F4B38775F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8" name="グループ化 237">
            <a:extLst>
              <a:ext uri="{FF2B5EF4-FFF2-40B4-BE49-F238E27FC236}">
                <a16:creationId xmlns:a16="http://schemas.microsoft.com/office/drawing/2014/main" id="{778E6E5A-0775-4958-AD56-68151174B195}"/>
              </a:ext>
            </a:extLst>
          </p:cNvPr>
          <p:cNvGrpSpPr/>
          <p:nvPr/>
        </p:nvGrpSpPr>
        <p:grpSpPr>
          <a:xfrm>
            <a:off x="9881380" y="2390379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39" name="正方形/長方形 238">
              <a:extLst>
                <a:ext uri="{FF2B5EF4-FFF2-40B4-BE49-F238E27FC236}">
                  <a16:creationId xmlns:a16="http://schemas.microsoft.com/office/drawing/2014/main" id="{4D54A711-20DB-405F-A9AE-07EB99316D61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二等辺三角形 239">
              <a:extLst>
                <a:ext uri="{FF2B5EF4-FFF2-40B4-BE49-F238E27FC236}">
                  <a16:creationId xmlns:a16="http://schemas.microsoft.com/office/drawing/2014/main" id="{E80EE81C-76E8-42F6-A70B-C52BD891D0CF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9702501E-F2D5-490C-8788-FB67776DECB2}"/>
              </a:ext>
            </a:extLst>
          </p:cNvPr>
          <p:cNvSpPr/>
          <p:nvPr/>
        </p:nvSpPr>
        <p:spPr>
          <a:xfrm>
            <a:off x="8449126" y="3175785"/>
            <a:ext cx="644043" cy="4555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SPID adder</a:t>
            </a:r>
          </a:p>
        </p:txBody>
      </p:sp>
      <p:grpSp>
        <p:nvGrpSpPr>
          <p:cNvPr id="242" name="グループ化 241">
            <a:extLst>
              <a:ext uri="{FF2B5EF4-FFF2-40B4-BE49-F238E27FC236}">
                <a16:creationId xmlns:a16="http://schemas.microsoft.com/office/drawing/2014/main" id="{A42E7B63-7AFB-475E-BD13-F25821EAC57A}"/>
              </a:ext>
            </a:extLst>
          </p:cNvPr>
          <p:cNvGrpSpPr/>
          <p:nvPr/>
        </p:nvGrpSpPr>
        <p:grpSpPr>
          <a:xfrm>
            <a:off x="8366270" y="3318743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3" name="正方形/長方形 242">
              <a:extLst>
                <a:ext uri="{FF2B5EF4-FFF2-40B4-BE49-F238E27FC236}">
                  <a16:creationId xmlns:a16="http://schemas.microsoft.com/office/drawing/2014/main" id="{4BCF4871-0423-428F-85DA-CBEC563D82B2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" name="二等辺三角形 243">
              <a:extLst>
                <a:ext uri="{FF2B5EF4-FFF2-40B4-BE49-F238E27FC236}">
                  <a16:creationId xmlns:a16="http://schemas.microsoft.com/office/drawing/2014/main" id="{4A897E7E-BCDB-4B26-AA2C-3F90B1824BA9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5" name="グループ化 244">
            <a:extLst>
              <a:ext uri="{FF2B5EF4-FFF2-40B4-BE49-F238E27FC236}">
                <a16:creationId xmlns:a16="http://schemas.microsoft.com/office/drawing/2014/main" id="{D1A030D3-39AB-41E0-8F9B-19C2B30043CF}"/>
              </a:ext>
            </a:extLst>
          </p:cNvPr>
          <p:cNvGrpSpPr/>
          <p:nvPr/>
        </p:nvGrpSpPr>
        <p:grpSpPr>
          <a:xfrm>
            <a:off x="9022500" y="3318743"/>
            <a:ext cx="165708" cy="161288"/>
            <a:chOff x="5879975" y="2547632"/>
            <a:chExt cx="165708" cy="1612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6" name="正方形/長方形 245">
              <a:extLst>
                <a:ext uri="{FF2B5EF4-FFF2-40B4-BE49-F238E27FC236}">
                  <a16:creationId xmlns:a16="http://schemas.microsoft.com/office/drawing/2014/main" id="{86632851-2621-4188-8CD3-8D4EB5782F36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二等辺三角形 246">
              <a:extLst>
                <a:ext uri="{FF2B5EF4-FFF2-40B4-BE49-F238E27FC236}">
                  <a16:creationId xmlns:a16="http://schemas.microsoft.com/office/drawing/2014/main" id="{8A9044DB-4C9B-4061-9A70-A56D3E86389A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35B430A5-C75E-4779-8C44-F676B575DEAD}"/>
              </a:ext>
            </a:extLst>
          </p:cNvPr>
          <p:cNvGrpSpPr/>
          <p:nvPr/>
        </p:nvGrpSpPr>
        <p:grpSpPr>
          <a:xfrm rot="16200000">
            <a:off x="6114177" y="1961742"/>
            <a:ext cx="165708" cy="161288"/>
            <a:chOff x="5879975" y="2547632"/>
            <a:chExt cx="165708" cy="161288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665D0423-74AC-4564-ADC7-866FA6326AF8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二等辺三角形 72">
              <a:extLst>
                <a:ext uri="{FF2B5EF4-FFF2-40B4-BE49-F238E27FC236}">
                  <a16:creationId xmlns:a16="http://schemas.microsoft.com/office/drawing/2014/main" id="{D1BC09C4-C724-4912-A57E-BDAB321C0C9E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AD5CC774-21D4-41E5-9695-724B3C3F693D}"/>
              </a:ext>
            </a:extLst>
          </p:cNvPr>
          <p:cNvGrpSpPr/>
          <p:nvPr/>
        </p:nvGrpSpPr>
        <p:grpSpPr>
          <a:xfrm rot="16200000">
            <a:off x="7515761" y="1382867"/>
            <a:ext cx="175156" cy="161288"/>
            <a:chOff x="5879975" y="2547632"/>
            <a:chExt cx="165708" cy="161288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A9AB905F-D90C-4BA6-A2EF-86FE3CE6C35A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二等辺三角形 117">
              <a:extLst>
                <a:ext uri="{FF2B5EF4-FFF2-40B4-BE49-F238E27FC236}">
                  <a16:creationId xmlns:a16="http://schemas.microsoft.com/office/drawing/2014/main" id="{A5DE762E-8966-49DE-BF4D-F555821EC7AE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2E1D8783-0FE8-4B18-A3AF-60EFFA267217}"/>
              </a:ext>
            </a:extLst>
          </p:cNvPr>
          <p:cNvGrpSpPr/>
          <p:nvPr/>
        </p:nvGrpSpPr>
        <p:grpSpPr>
          <a:xfrm rot="16200000">
            <a:off x="9555236" y="2616886"/>
            <a:ext cx="165708" cy="161288"/>
            <a:chOff x="5879975" y="2547632"/>
            <a:chExt cx="165708" cy="161288"/>
          </a:xfrm>
        </p:grpSpPr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D1B9A113-A4E7-4143-8CDD-2E67179B2761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二等辺三角形 120">
              <a:extLst>
                <a:ext uri="{FF2B5EF4-FFF2-40B4-BE49-F238E27FC236}">
                  <a16:creationId xmlns:a16="http://schemas.microsoft.com/office/drawing/2014/main" id="{F9B27F3E-A45A-4D7A-8A61-2BA1CEAEF1C4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C1048ADF-D6B5-4C5A-9F95-6EF27E62F671}"/>
              </a:ext>
            </a:extLst>
          </p:cNvPr>
          <p:cNvGrpSpPr/>
          <p:nvPr/>
        </p:nvGrpSpPr>
        <p:grpSpPr>
          <a:xfrm rot="16200000">
            <a:off x="8650277" y="3553534"/>
            <a:ext cx="165708" cy="161288"/>
            <a:chOff x="5879975" y="2547632"/>
            <a:chExt cx="165708" cy="161288"/>
          </a:xfrm>
        </p:grpSpPr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50D975F4-F0A7-42B6-9965-41B65AB90327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二等辺三角形 123">
              <a:extLst>
                <a:ext uri="{FF2B5EF4-FFF2-40B4-BE49-F238E27FC236}">
                  <a16:creationId xmlns:a16="http://schemas.microsoft.com/office/drawing/2014/main" id="{42F4FE13-9385-46B3-BE06-F821BDD969B0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D5A9D02D-BD21-4025-A2C2-00DBAB5A209D}"/>
              </a:ext>
            </a:extLst>
          </p:cNvPr>
          <p:cNvGrpSpPr/>
          <p:nvPr/>
        </p:nvGrpSpPr>
        <p:grpSpPr>
          <a:xfrm rot="16200000">
            <a:off x="11408106" y="3895451"/>
            <a:ext cx="165708" cy="161288"/>
            <a:chOff x="5879975" y="2547632"/>
            <a:chExt cx="165708" cy="161288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5D14795F-00E7-4C2A-B1AC-271833D880B6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二等辺三角形 126">
              <a:extLst>
                <a:ext uri="{FF2B5EF4-FFF2-40B4-BE49-F238E27FC236}">
                  <a16:creationId xmlns:a16="http://schemas.microsoft.com/office/drawing/2014/main" id="{F6BA7188-F0C3-44E6-AD6F-E225766AF785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F0F9097D-0435-472F-A643-70BCCD2DFCC5}"/>
              </a:ext>
            </a:extLst>
          </p:cNvPr>
          <p:cNvGrpSpPr/>
          <p:nvPr/>
        </p:nvGrpSpPr>
        <p:grpSpPr>
          <a:xfrm rot="5400000">
            <a:off x="8327854" y="5024122"/>
            <a:ext cx="165708" cy="161288"/>
            <a:chOff x="5879975" y="2547632"/>
            <a:chExt cx="165708" cy="161288"/>
          </a:xfrm>
        </p:grpSpPr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4FBEFEFB-61B7-466F-AE73-FD91D44ABEEE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二等辺三角形 129">
              <a:extLst>
                <a:ext uri="{FF2B5EF4-FFF2-40B4-BE49-F238E27FC236}">
                  <a16:creationId xmlns:a16="http://schemas.microsoft.com/office/drawing/2014/main" id="{4264C8D5-6E65-4A2B-B9F4-7EE95188E9AA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505ABEA9-D2A2-48B9-BC76-F625EBF68313}"/>
              </a:ext>
            </a:extLst>
          </p:cNvPr>
          <p:cNvGrpSpPr/>
          <p:nvPr/>
        </p:nvGrpSpPr>
        <p:grpSpPr>
          <a:xfrm rot="16200000">
            <a:off x="7614139" y="6604510"/>
            <a:ext cx="165708" cy="161288"/>
            <a:chOff x="5879975" y="2547632"/>
            <a:chExt cx="165708" cy="161288"/>
          </a:xfrm>
        </p:grpSpPr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2CF62E6D-4E70-4C30-BD77-995713E66256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二等辺三角形 134">
              <a:extLst>
                <a:ext uri="{FF2B5EF4-FFF2-40B4-BE49-F238E27FC236}">
                  <a16:creationId xmlns:a16="http://schemas.microsoft.com/office/drawing/2014/main" id="{3A3E16CA-0B66-4C0A-AC26-1F1B53F16429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8" name="グループ化 247">
            <a:extLst>
              <a:ext uri="{FF2B5EF4-FFF2-40B4-BE49-F238E27FC236}">
                <a16:creationId xmlns:a16="http://schemas.microsoft.com/office/drawing/2014/main" id="{C34D769A-0976-4639-A6E4-C095DBB69B19}"/>
              </a:ext>
            </a:extLst>
          </p:cNvPr>
          <p:cNvGrpSpPr/>
          <p:nvPr/>
        </p:nvGrpSpPr>
        <p:grpSpPr>
          <a:xfrm rot="5400000">
            <a:off x="7622757" y="5652464"/>
            <a:ext cx="165708" cy="161288"/>
            <a:chOff x="5879975" y="2547632"/>
            <a:chExt cx="165708" cy="161288"/>
          </a:xfrm>
        </p:grpSpPr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6EDE75AB-A097-4DE1-BE11-13CD31A04625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二等辺三角形 249">
              <a:extLst>
                <a:ext uri="{FF2B5EF4-FFF2-40B4-BE49-F238E27FC236}">
                  <a16:creationId xmlns:a16="http://schemas.microsoft.com/office/drawing/2014/main" id="{5D58892F-AF27-40A4-A596-7D2FBEA5F834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51" name="コネクタ: カギ線 250">
            <a:extLst>
              <a:ext uri="{FF2B5EF4-FFF2-40B4-BE49-F238E27FC236}">
                <a16:creationId xmlns:a16="http://schemas.microsoft.com/office/drawing/2014/main" id="{54A54144-B3C1-4ED1-9DDE-2164EDC37F17}"/>
              </a:ext>
            </a:extLst>
          </p:cNvPr>
          <p:cNvCxnSpPr>
            <a:cxnSpLocks/>
            <a:stCxn id="114" idx="0"/>
            <a:endCxn id="250" idx="3"/>
          </p:cNvCxnSpPr>
          <p:nvPr/>
        </p:nvCxnSpPr>
        <p:spPr>
          <a:xfrm>
            <a:off x="4083613" y="4498422"/>
            <a:ext cx="3624060" cy="1151833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グループ化 251">
            <a:extLst>
              <a:ext uri="{FF2B5EF4-FFF2-40B4-BE49-F238E27FC236}">
                <a16:creationId xmlns:a16="http://schemas.microsoft.com/office/drawing/2014/main" id="{04C52873-8998-47AE-8329-CDFE71996455}"/>
              </a:ext>
            </a:extLst>
          </p:cNvPr>
          <p:cNvGrpSpPr/>
          <p:nvPr/>
        </p:nvGrpSpPr>
        <p:grpSpPr>
          <a:xfrm rot="5400000">
            <a:off x="8320628" y="4583338"/>
            <a:ext cx="165708" cy="161288"/>
            <a:chOff x="5879975" y="2547632"/>
            <a:chExt cx="165708" cy="161288"/>
          </a:xfrm>
        </p:grpSpPr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19BA6678-5EB6-49A5-BBD5-51190E3E68CD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二等辺三角形 253">
              <a:extLst>
                <a:ext uri="{FF2B5EF4-FFF2-40B4-BE49-F238E27FC236}">
                  <a16:creationId xmlns:a16="http://schemas.microsoft.com/office/drawing/2014/main" id="{7E90444B-27B1-4438-8E26-F5AC773F286D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CA1D541B-1946-4406-B048-E64B2C58D9EE}"/>
              </a:ext>
            </a:extLst>
          </p:cNvPr>
          <p:cNvGrpSpPr/>
          <p:nvPr/>
        </p:nvGrpSpPr>
        <p:grpSpPr>
          <a:xfrm rot="5400000">
            <a:off x="7640558" y="4594978"/>
            <a:ext cx="165708" cy="161288"/>
            <a:chOff x="5879975" y="2547632"/>
            <a:chExt cx="165708" cy="161288"/>
          </a:xfrm>
        </p:grpSpPr>
        <p:sp>
          <p:nvSpPr>
            <p:cNvPr id="256" name="正方形/長方形 255">
              <a:extLst>
                <a:ext uri="{FF2B5EF4-FFF2-40B4-BE49-F238E27FC236}">
                  <a16:creationId xmlns:a16="http://schemas.microsoft.com/office/drawing/2014/main" id="{B397EA29-F37B-4BC1-BA94-90CC285B48EE}"/>
                </a:ext>
              </a:extLst>
            </p:cNvPr>
            <p:cNvSpPr/>
            <p:nvPr/>
          </p:nvSpPr>
          <p:spPr>
            <a:xfrm>
              <a:off x="5879975" y="2547632"/>
              <a:ext cx="165707" cy="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二等辺三角形 256">
              <a:extLst>
                <a:ext uri="{FF2B5EF4-FFF2-40B4-BE49-F238E27FC236}">
                  <a16:creationId xmlns:a16="http://schemas.microsoft.com/office/drawing/2014/main" id="{554DB1B2-82FD-493F-957B-D1661A5A0713}"/>
                </a:ext>
              </a:extLst>
            </p:cNvPr>
            <p:cNvSpPr/>
            <p:nvPr/>
          </p:nvSpPr>
          <p:spPr>
            <a:xfrm rot="5400000">
              <a:off x="5901520" y="2543360"/>
              <a:ext cx="122619" cy="165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58" name="コネクタ: カギ線 257">
            <a:extLst>
              <a:ext uri="{FF2B5EF4-FFF2-40B4-BE49-F238E27FC236}">
                <a16:creationId xmlns:a16="http://schemas.microsoft.com/office/drawing/2014/main" id="{0B59EDFF-B830-4451-BAD1-86FE6CAD2123}"/>
              </a:ext>
            </a:extLst>
          </p:cNvPr>
          <p:cNvCxnSpPr>
            <a:cxnSpLocks/>
            <a:stCxn id="257" idx="0"/>
            <a:endCxn id="135" idx="3"/>
          </p:cNvCxnSpPr>
          <p:nvPr/>
        </p:nvCxnSpPr>
        <p:spPr>
          <a:xfrm rot="5400000">
            <a:off x="6705438" y="5747970"/>
            <a:ext cx="2009531" cy="30543"/>
          </a:xfrm>
          <a:prstGeom prst="bentConnector5">
            <a:avLst>
              <a:gd name="adj1" fmla="val 13088"/>
              <a:gd name="adj2" fmla="val 7736012"/>
              <a:gd name="adj3" fmla="val 111376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514384"/>
      </p:ext>
    </p:extLst>
  </p:cSld>
  <p:clrMapOvr>
    <a:masterClrMapping/>
  </p:clrMapOvr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86E240C1-71AE-418B-B9DE-234F92F65835}" vid="{826F57CF-2E97-49DA-B3E4-F0C8F3D39FE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A4BFB6DD182449A2FA62556605B77" ma:contentTypeVersion="12" ma:contentTypeDescription="新しいドキュメントを作成します。" ma:contentTypeScope="" ma:versionID="5596408b618c368687fc8c1093058745">
  <xsd:schema xmlns:xsd="http://www.w3.org/2001/XMLSchema" xmlns:xs="http://www.w3.org/2001/XMLSchema" xmlns:p="http://schemas.microsoft.com/office/2006/metadata/properties" xmlns:ns2="76c86cb8-2f35-49e0-aa8e-b2c37e83a1a2" xmlns:ns3="831676e8-2175-4508-9a94-e016e90e03f4" xmlns:ns4="84e386f1-648e-4368-a98a-ee35c50d5db6" targetNamespace="http://schemas.microsoft.com/office/2006/metadata/properties" ma:root="true" ma:fieldsID="366a7d6ed0767ec2848c2755cefac80b" ns2:_="" ns3:_="" ns4:_="">
    <xsd:import namespace="76c86cb8-2f35-49e0-aa8e-b2c37e83a1a2"/>
    <xsd:import namespace="831676e8-2175-4508-9a94-e016e90e03f4"/>
    <xsd:import namespace="84e386f1-648e-4368-a98a-ee35c50d5d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c86cb8-2f35-49e0-aa8e-b2c37e83a1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1676e8-2175-4508-9a94-e016e90e03f4" elementFormDefault="qualified">
    <xsd:import namespace="http://schemas.microsoft.com/office/2006/documentManagement/types"/>
    <xsd:import namespace="http://schemas.microsoft.com/office/infopath/2007/PartnerControls"/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e386f1-648e-4368-a98a-ee35c50d5db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314C31-0FED-44AA-B10C-794DAA4EF6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c86cb8-2f35-49e0-aa8e-b2c37e83a1a2"/>
    <ds:schemaRef ds:uri="831676e8-2175-4508-9a94-e016e90e03f4"/>
    <ds:schemaRef ds:uri="84e386f1-648e-4368-a98a-ee35c50d5d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71853E-0EF3-4973-AB23-17AA5798BB66}">
  <ds:schemaRefs>
    <ds:schemaRef ds:uri="http://purl.org/dc/elements/1.1/"/>
    <ds:schemaRef ds:uri="http://schemas.microsoft.com/office/2006/metadata/properties"/>
    <ds:schemaRef ds:uri="76c86cb8-2f35-49e0-aa8e-b2c37e83a1a2"/>
    <ds:schemaRef ds:uri="http://schemas.microsoft.com/office/2006/documentManagement/types"/>
    <ds:schemaRef ds:uri="http://purl.org/dc/terms/"/>
    <ds:schemaRef ds:uri="831676e8-2175-4508-9a94-e016e90e03f4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84e386f1-648e-4368-a98a-ee35c50d5db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Renesas_PPT_conf_E_2019</Template>
  <TotalTime>660</TotalTime>
  <Words>789</Words>
  <Application>Microsoft Office PowerPoint</Application>
  <PresentationFormat>ワイド画面</PresentationFormat>
  <Paragraphs>204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Calibri</vt:lpstr>
      <vt:lpstr>Symbol</vt:lpstr>
      <vt:lpstr>Wingdings</vt:lpstr>
      <vt:lpstr>151229_Renesas_Templates_16_9_EN</vt:lpstr>
      <vt:lpstr>PowerPoint プレゼンテーション</vt:lpstr>
      <vt:lpstr>summary</vt:lpstr>
      <vt:lpstr>HW connection (from UM0.61 Figure 1.5)</vt:lpstr>
      <vt:lpstr>Modeling idea (summary)</vt:lpstr>
      <vt:lpstr>modeling idea (pros cons)</vt:lpstr>
      <vt:lpstr>Model connection idea1</vt:lpstr>
      <vt:lpstr>Model connection idea2</vt:lpstr>
      <vt:lpstr>SPID Model idea 1</vt:lpstr>
      <vt:lpstr>SPID Model idea 2</vt:lpstr>
      <vt:lpstr>Request</vt:lpstr>
      <vt:lpstr>PowerPoint プレゼンテーション</vt:lpstr>
    </vt:vector>
  </TitlesOfParts>
  <Company>Renesas Electronics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MEGUMI YOSHINAGA</dc:creator>
  <cp:lastModifiedBy>MEGUMI YOSHINAGA</cp:lastModifiedBy>
  <cp:revision>71</cp:revision>
  <dcterms:created xsi:type="dcterms:W3CDTF">2019-06-28T00:50:19Z</dcterms:created>
  <dcterms:modified xsi:type="dcterms:W3CDTF">2019-11-07T06:28:05Z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0x01010079EA4BFB6DD182449A2FA62556605B77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