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91F6-A914-E9F6-3B30-05B65DC4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16EC0-CD1B-EC1A-C577-DEA1A4EEC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D850-58FC-FE82-4B30-797B0B2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7113-DDBA-5B20-A9BF-D51AF51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BFE4-0402-2489-4ADC-E3539FD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01C1-83DA-62E9-04BF-5B220933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F0C9-1D2C-8C80-9400-DC2EBE4D8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02BD-FE5C-CF49-EB7E-3AF921BF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D58E-AB11-23E8-9325-8E2B68B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9438-122C-1A18-2383-D2AD07FB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CF37-412C-1564-FCC6-AE9676BE8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5E4A-C971-089B-2B98-3B456224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0AC9D-C770-B074-0A98-7D9A29C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66E9-C643-5061-57AF-C925349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89C2-0967-D947-412E-B0107F5A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4632-292B-CD65-914C-65E8CBE1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FC36-EABC-DA05-967A-4E1E44FE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F906-5C97-12B5-587E-90067525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C258-3A86-6476-5E3C-241959E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354E-8884-0DD4-31EE-8BE04DF6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88D-138A-7977-66AB-CEB07CC2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E925-5BD5-0862-FEF3-08D341B8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8F45-29F0-258B-C30A-3FBDBD8E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E886-D7C0-2142-BA49-537075EF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3B26-26B7-8C1E-6919-087EEF7C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2D29-6132-9D90-D439-633863E8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AF31-243D-2AA2-21B6-5755E60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7BA3-D5F1-DBBA-7308-AC058B86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B0B4-DEC6-9F6D-D4A6-37DCF276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63D2-5ABC-E2D2-6E7F-1121271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AD03-D4E4-C0A5-9118-8AC8E0E5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8AC6-AE6C-9356-216B-FDF2A8CA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8B61-AE97-7194-069D-A5DEAE63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39B1-59D6-2222-83AC-1CA9D881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78960-2954-7568-2F0E-3792D280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34693-738C-049E-07F6-5916E5A06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683DB-C320-D050-1A60-63F7CABF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B756D-666E-F704-2EF3-66F5861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F7BFC-3418-0B3A-7364-428CDD2D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8D5-2A0B-6809-3708-AEFCAD47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A58B7-EF50-1998-130A-ECD76591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8ADD-F3B9-F5BF-F100-7038690F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D254-0263-5137-4A14-95DF2C7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174E0-3E65-A73E-47DD-73D2AE68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BAE7-2356-27F2-6633-EA4DECD3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A9052-EF92-5B27-1DAE-98C05C69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4BF4-9051-D078-03AF-8C74EF5A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3941-0622-0CD1-D709-4980C1ED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F7A03-7953-72A2-EA14-97B1E32A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C020-2571-0F00-FCAA-7745042C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3E2A8-220F-1F14-95F9-B2A12AC6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ED8B-C5FA-C484-1BE2-BD469B0F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AB54-2C8B-0E0F-E358-D492CCC1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C62-6484-FD2C-6EF5-58B9E0067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0388-A67D-241F-A3C6-5B3B96C9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895D-3F87-FAC7-0A33-3B4B9695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9532-87CF-3B8F-0496-F8F4D14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5DC7F-9AC3-ED0B-B179-FF62033C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C36B2-B8DA-6CCF-32C8-469E7FF1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55086-9A2A-6239-4E92-103D60D04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492D-FCF0-8437-C415-E79CF146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C2E7-868A-4E92-9C28-B7D55DD283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8167-928B-6E5E-4216-56EDE243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4422-0F0C-153F-4B27-C2E2734B2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8951-7183-418D-BB57-B9DB35E0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67-4198-2FC9-6230-565C4623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 </a:t>
            </a:r>
            <a:r>
              <a:rPr lang="en-US" dirty="0" err="1"/>
              <a:t>tuần</a:t>
            </a:r>
            <a:r>
              <a:rPr lang="en-US" dirty="0"/>
              <a:t> 44,45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EDBEA-421C-ED07-4541-D4A0CB5E8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25D2-70CB-9E7C-7CF9-BB33996B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pic>
        <p:nvPicPr>
          <p:cNvPr id="4" name="20221111_153041">
            <a:hlinkClick r:id="" action="ppaction://media"/>
            <a:extLst>
              <a:ext uri="{FF2B5EF4-FFF2-40B4-BE49-F238E27FC236}">
                <a16:creationId xmlns:a16="http://schemas.microsoft.com/office/drawing/2014/main" id="{0786C3AE-ACD9-96BA-E605-5A885D6E9E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7876" y="652932"/>
            <a:ext cx="9665972" cy="55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FC2D-5A4C-5AD1-C2C3-2953FAF0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3D47-4A27-A6F3-9611-69DE330E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OpenGL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opengl</a:t>
            </a:r>
            <a:r>
              <a:rPr lang="en-US" dirty="0">
                <a:sym typeface="Wingdings" panose="05000000000000000000" pitchFamily="2" charset="2"/>
              </a:rPr>
              <a:t> qt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file scene.cpp, window.cpp,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Moder</a:t>
            </a:r>
            <a:r>
              <a:rPr lang="en-US" dirty="0">
                <a:sym typeface="Wingdings" panose="05000000000000000000" pitchFamily="2" charset="2"/>
              </a:rPr>
              <a:t> Loader do </a:t>
            </a:r>
            <a:r>
              <a:rPr lang="en-US" dirty="0" err="1">
                <a:sym typeface="Wingdings" panose="05000000000000000000" pitchFamily="2" charset="2"/>
              </a:rPr>
              <a:t>thư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Assimp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3d </a:t>
            </a:r>
            <a:r>
              <a:rPr lang="en-US" dirty="0" err="1"/>
              <a:t>rồi</a:t>
            </a:r>
            <a:r>
              <a:rPr lang="en-US" dirty="0"/>
              <a:t> load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(load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file 3d)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CF20-86AE-0903-EA86-B87B680D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DB63-625D-5CAA-BAFC-14C0A2F0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20221111_154432">
            <a:hlinkClick r:id="" action="ppaction://media"/>
            <a:extLst>
              <a:ext uri="{FF2B5EF4-FFF2-40B4-BE49-F238E27FC236}">
                <a16:creationId xmlns:a16="http://schemas.microsoft.com/office/drawing/2014/main" id="{6E3A8E81-2B3E-F0D2-38D1-E0DA224A62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1209" y="139346"/>
            <a:ext cx="9562004" cy="55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CFEF-6DDD-5096-7E0A-7E6A04C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Robot Controller</a:t>
            </a:r>
          </a:p>
        </p:txBody>
      </p:sp>
      <p:pic>
        <p:nvPicPr>
          <p:cNvPr id="4" name="20221108_142412">
            <a:hlinkClick r:id="" action="ppaction://media"/>
            <a:extLst>
              <a:ext uri="{FF2B5EF4-FFF2-40B4-BE49-F238E27FC236}">
                <a16:creationId xmlns:a16="http://schemas.microsoft.com/office/drawing/2014/main" id="{C3A85E88-D590-BF4E-14B2-B1CEC19596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4972" y="365125"/>
            <a:ext cx="10488372" cy="6105040"/>
          </a:xfrm>
        </p:spPr>
      </p:pic>
    </p:spTree>
    <p:extLst>
      <p:ext uri="{BB962C8B-B14F-4D97-AF65-F5344CB8AC3E}">
        <p14:creationId xmlns:p14="http://schemas.microsoft.com/office/powerpoint/2010/main" val="28269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E94F-6E7B-63C5-E0DE-C65718D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2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4D05-F237-9422-3B28-FBADF132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line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end effector</a:t>
            </a:r>
            <a:r>
              <a:rPr lang="en-US" dirty="0">
                <a:sym typeface="Wingdings" panose="05000000000000000000" pitchFamily="2" charset="2"/>
              </a:rPr>
              <a:t> (*)</a:t>
            </a:r>
          </a:p>
          <a:p>
            <a:r>
              <a:rPr lang="en-US" dirty="0">
                <a:sym typeface="Wingdings" panose="05000000000000000000" pitchFamily="2" charset="2"/>
              </a:rPr>
              <a:t>Plot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theta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1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100</Words>
  <Application>Microsoft Office PowerPoint</Application>
  <PresentationFormat>Widescreen</PresentationFormat>
  <Paragraphs>9</Paragraphs>
  <Slides>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Báo cáo đồ án 2 tuần 44,45</vt:lpstr>
      <vt:lpstr>Inverse Kinematics</vt:lpstr>
      <vt:lpstr>Vẽ Workspace</vt:lpstr>
      <vt:lpstr>PowerPoint Presentation</vt:lpstr>
      <vt:lpstr>Truyền nhận với Robot Controller</vt:lpstr>
      <vt:lpstr>Nhiệm vụ 2 tuần tới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2 tuần 42,43</dc:title>
  <dc:creator>Nguyên Khang Dương</dc:creator>
  <cp:lastModifiedBy>Nguyên Khang Dương</cp:lastModifiedBy>
  <cp:revision>6</cp:revision>
  <dcterms:created xsi:type="dcterms:W3CDTF">2022-10-27T11:12:18Z</dcterms:created>
  <dcterms:modified xsi:type="dcterms:W3CDTF">2022-11-24T11:57:37Z</dcterms:modified>
</cp:coreProperties>
</file>