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0"/>
  </p:notesMasterIdLst>
  <p:sldIdLst>
    <p:sldId id="257" r:id="rId3"/>
    <p:sldId id="266" r:id="rId4"/>
    <p:sldId id="320" r:id="rId5"/>
    <p:sldId id="281" r:id="rId6"/>
    <p:sldId id="351" r:id="rId7"/>
    <p:sldId id="285" r:id="rId8"/>
    <p:sldId id="321" r:id="rId9"/>
    <p:sldId id="326" r:id="rId10"/>
    <p:sldId id="378" r:id="rId11"/>
    <p:sldId id="379" r:id="rId12"/>
    <p:sldId id="343" r:id="rId13"/>
    <p:sldId id="352" r:id="rId14"/>
    <p:sldId id="353" r:id="rId15"/>
    <p:sldId id="333" r:id="rId16"/>
    <p:sldId id="350" r:id="rId17"/>
    <p:sldId id="327" r:id="rId18"/>
    <p:sldId id="328" r:id="rId19"/>
    <p:sldId id="354" r:id="rId20"/>
    <p:sldId id="355" r:id="rId21"/>
    <p:sldId id="357" r:id="rId22"/>
    <p:sldId id="356" r:id="rId23"/>
    <p:sldId id="358" r:id="rId24"/>
    <p:sldId id="359" r:id="rId25"/>
    <p:sldId id="360" r:id="rId26"/>
    <p:sldId id="329" r:id="rId27"/>
    <p:sldId id="361" r:id="rId28"/>
    <p:sldId id="364" r:id="rId29"/>
    <p:sldId id="345" r:id="rId30"/>
    <p:sldId id="366" r:id="rId31"/>
    <p:sldId id="367" r:id="rId32"/>
    <p:sldId id="368" r:id="rId33"/>
    <p:sldId id="369" r:id="rId34"/>
    <p:sldId id="284" r:id="rId35"/>
    <p:sldId id="370" r:id="rId36"/>
    <p:sldId id="371" r:id="rId37"/>
    <p:sldId id="375" r:id="rId38"/>
    <p:sldId id="37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29"/>
    <a:srgbClr val="2185C5"/>
    <a:srgbClr val="A5EDD5"/>
    <a:srgbClr val="F06673"/>
    <a:srgbClr val="FF9393"/>
    <a:srgbClr val="42A3DF"/>
    <a:srgbClr val="FF9715"/>
    <a:srgbClr val="E6BF2E"/>
    <a:srgbClr val="F0AB66"/>
    <a:srgbClr val="41A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9891" autoAdjust="0"/>
  </p:normalViewPr>
  <p:slideViewPr>
    <p:cSldViewPr snapToGrid="0">
      <p:cViewPr varScale="1">
        <p:scale>
          <a:sx n="104" d="100"/>
          <a:sy n="104" d="100"/>
        </p:scale>
        <p:origin x="15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notesViewPr>
    <p:cSldViewPr snapToGrid="0">
      <p:cViewPr varScale="1">
        <p:scale>
          <a:sx n="75" d="100"/>
          <a:sy n="75" d="100"/>
        </p:scale>
        <p:origin x="293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Relationship Id="rId5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F1EFE-3A26-4518-8069-92D5A49806B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9D963AD-BFDE-4FF0-99DA-BCD0BD83C28F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9323E0AE-B225-45EB-815E-031F316D12E3}" type="parTrans" cxnId="{8FB1F0C3-E8C8-44D4-B383-7D6C9A3BB08D}">
      <dgm:prSet/>
      <dgm:spPr/>
      <dgm:t>
        <a:bodyPr/>
        <a:lstStyle/>
        <a:p>
          <a:endParaRPr lang="en-US"/>
        </a:p>
      </dgm:t>
    </dgm:pt>
    <dgm:pt modelId="{FBD644CC-4308-4522-8BB3-5EF544BD93AD}" type="sibTrans" cxnId="{8FB1F0C3-E8C8-44D4-B383-7D6C9A3BB08D}">
      <dgm:prSet/>
      <dgm:spPr/>
      <dgm:t>
        <a:bodyPr/>
        <a:lstStyle/>
        <a:p>
          <a:endParaRPr lang="en-US"/>
        </a:p>
      </dgm:t>
    </dgm:pt>
    <dgm:pt modelId="{B94FC88A-4F5D-4582-833A-BA89B2DFE5B5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0F158DA8-659E-4596-A7DF-929DA579509D}" type="parTrans" cxnId="{6064C318-B905-4238-8515-641A468B7E73}">
      <dgm:prSet/>
      <dgm:spPr/>
      <dgm:t>
        <a:bodyPr/>
        <a:lstStyle/>
        <a:p>
          <a:endParaRPr lang="en-US"/>
        </a:p>
      </dgm:t>
    </dgm:pt>
    <dgm:pt modelId="{8FD8D099-8181-446F-9607-5A3DDC10DDDE}" type="sibTrans" cxnId="{6064C318-B905-4238-8515-641A468B7E73}">
      <dgm:prSet/>
      <dgm:spPr/>
      <dgm:t>
        <a:bodyPr/>
        <a:lstStyle/>
        <a:p>
          <a:endParaRPr lang="en-US"/>
        </a:p>
      </dgm:t>
    </dgm:pt>
    <dgm:pt modelId="{6BEC2B99-A42A-4A7A-AC11-EEC7530EF226}">
      <dgm:prSet phldrT="[Text]"/>
      <dgm:spPr/>
      <dgm:t>
        <a:bodyPr/>
        <a:lstStyle/>
        <a:p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endParaRPr lang="en-US" dirty="0"/>
        </a:p>
      </dgm:t>
    </dgm:pt>
    <dgm:pt modelId="{90B26188-75E9-4F9F-A808-964E5C03946F}" type="parTrans" cxnId="{BC3432A1-39BD-4C78-8B3F-272D9AD392AB}">
      <dgm:prSet/>
      <dgm:spPr/>
      <dgm:t>
        <a:bodyPr/>
        <a:lstStyle/>
        <a:p>
          <a:endParaRPr lang="en-US"/>
        </a:p>
      </dgm:t>
    </dgm:pt>
    <dgm:pt modelId="{B22FD8EF-EC6F-4F6C-83C1-991C364463CF}" type="sibTrans" cxnId="{BC3432A1-39BD-4C78-8B3F-272D9AD392AB}">
      <dgm:prSet/>
      <dgm:spPr/>
      <dgm:t>
        <a:bodyPr/>
        <a:lstStyle/>
        <a:p>
          <a:endParaRPr lang="en-US"/>
        </a:p>
      </dgm:t>
    </dgm:pt>
    <dgm:pt modelId="{554B5B70-8EE5-4CBC-AECB-68622FCE6736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FC6449A5-839D-4375-B706-B075B2B035C2}" type="parTrans" cxnId="{7983983C-4848-452D-92F4-8A8A7FEF7D37}">
      <dgm:prSet/>
      <dgm:spPr/>
      <dgm:t>
        <a:bodyPr/>
        <a:lstStyle/>
        <a:p>
          <a:endParaRPr lang="en-US"/>
        </a:p>
      </dgm:t>
    </dgm:pt>
    <dgm:pt modelId="{3DEAD982-CAA2-44CB-A0B8-F8D33AA980AB}" type="sibTrans" cxnId="{7983983C-4848-452D-92F4-8A8A7FEF7D37}">
      <dgm:prSet/>
      <dgm:spPr/>
      <dgm:t>
        <a:bodyPr/>
        <a:lstStyle/>
        <a:p>
          <a:endParaRPr lang="en-US"/>
        </a:p>
      </dgm:t>
    </dgm:pt>
    <dgm:pt modelId="{81A88264-9B8E-487A-91CB-FC7C138B8EC8}">
      <dgm:prSet phldrT="[Text]"/>
      <dgm:spPr/>
      <dgm:t>
        <a:bodyPr/>
        <a:lstStyle/>
        <a:p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C3D3F0D6-2E36-4293-BAD6-B5FFC83C8BB4}" type="parTrans" cxnId="{19B71E10-2E99-4555-B768-221018FF07C9}">
      <dgm:prSet/>
      <dgm:spPr/>
      <dgm:t>
        <a:bodyPr/>
        <a:lstStyle/>
        <a:p>
          <a:endParaRPr lang="en-US"/>
        </a:p>
      </dgm:t>
    </dgm:pt>
    <dgm:pt modelId="{FAE5FB86-74B4-4C1E-B15A-06E1889ADFD9}" type="sibTrans" cxnId="{19B71E10-2E99-4555-B768-221018FF07C9}">
      <dgm:prSet/>
      <dgm:spPr/>
      <dgm:t>
        <a:bodyPr/>
        <a:lstStyle/>
        <a:p>
          <a:endParaRPr lang="en-US"/>
        </a:p>
      </dgm:t>
    </dgm:pt>
    <dgm:pt modelId="{6E44C2A7-1CA8-431E-9C06-2431C15055CD}" type="pres">
      <dgm:prSet presAssocID="{CF4F1EFE-3A26-4518-8069-92D5A49806B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0336549-CB7D-4791-94B0-2BEABD7A2BE2}" type="pres">
      <dgm:prSet presAssocID="{CF4F1EFE-3A26-4518-8069-92D5A49806BB}" presName="Name1" presStyleCnt="0"/>
      <dgm:spPr/>
    </dgm:pt>
    <dgm:pt modelId="{CECE2EBE-A1F1-4E0C-8769-834D3D333B0F}" type="pres">
      <dgm:prSet presAssocID="{CF4F1EFE-3A26-4518-8069-92D5A49806BB}" presName="cycle" presStyleCnt="0"/>
      <dgm:spPr/>
    </dgm:pt>
    <dgm:pt modelId="{FF5DA2D7-006A-4A39-97D0-B6817420CC68}" type="pres">
      <dgm:prSet presAssocID="{CF4F1EFE-3A26-4518-8069-92D5A49806BB}" presName="srcNode" presStyleLbl="node1" presStyleIdx="0" presStyleCnt="5"/>
      <dgm:spPr/>
    </dgm:pt>
    <dgm:pt modelId="{A6342B74-A0C7-4F16-8AC8-AD997CD4CFB4}" type="pres">
      <dgm:prSet presAssocID="{CF4F1EFE-3A26-4518-8069-92D5A49806BB}" presName="conn" presStyleLbl="parChTrans1D2" presStyleIdx="0" presStyleCnt="1"/>
      <dgm:spPr/>
      <dgm:t>
        <a:bodyPr/>
        <a:lstStyle/>
        <a:p>
          <a:endParaRPr lang="en-US"/>
        </a:p>
      </dgm:t>
    </dgm:pt>
    <dgm:pt modelId="{408A545D-6057-43AF-A694-CF96793D280D}" type="pres">
      <dgm:prSet presAssocID="{CF4F1EFE-3A26-4518-8069-92D5A49806BB}" presName="extraNode" presStyleLbl="node1" presStyleIdx="0" presStyleCnt="5"/>
      <dgm:spPr/>
    </dgm:pt>
    <dgm:pt modelId="{AABE5D95-8658-4DED-A955-84B3F301721A}" type="pres">
      <dgm:prSet presAssocID="{CF4F1EFE-3A26-4518-8069-92D5A49806BB}" presName="dstNode" presStyleLbl="node1" presStyleIdx="0" presStyleCnt="5"/>
      <dgm:spPr/>
    </dgm:pt>
    <dgm:pt modelId="{4E8979C3-38E2-400A-AFD7-DEFC6F86DBC5}" type="pres">
      <dgm:prSet presAssocID="{F9D963AD-BFDE-4FF0-99DA-BCD0BD83C28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66A0E-8F71-41DB-B365-9B376C3189B9}" type="pres">
      <dgm:prSet presAssocID="{F9D963AD-BFDE-4FF0-99DA-BCD0BD83C28F}" presName="accent_1" presStyleCnt="0"/>
      <dgm:spPr/>
    </dgm:pt>
    <dgm:pt modelId="{ABA0E465-EC84-4F26-8F7B-888439E856B2}" type="pres">
      <dgm:prSet presAssocID="{F9D963AD-BFDE-4FF0-99DA-BCD0BD83C28F}" presName="accentRepeatNode" presStyleLbl="solidFgAcc1" presStyleIdx="0" presStyleCnt="5"/>
      <dgm:spPr/>
    </dgm:pt>
    <dgm:pt modelId="{4351BB95-0952-4C00-8385-ACC66EC2A74F}" type="pres">
      <dgm:prSet presAssocID="{B94FC88A-4F5D-4582-833A-BA89B2DFE5B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FE2B2-E1B9-435E-A3BF-32917EECB0EF}" type="pres">
      <dgm:prSet presAssocID="{B94FC88A-4F5D-4582-833A-BA89B2DFE5B5}" presName="accent_2" presStyleCnt="0"/>
      <dgm:spPr/>
    </dgm:pt>
    <dgm:pt modelId="{376A6D94-4926-41F2-BEB9-0CB9CA44643E}" type="pres">
      <dgm:prSet presAssocID="{B94FC88A-4F5D-4582-833A-BA89B2DFE5B5}" presName="accentRepeatNode" presStyleLbl="solidFgAcc1" presStyleIdx="1" presStyleCnt="5"/>
      <dgm:spPr/>
    </dgm:pt>
    <dgm:pt modelId="{BFEDF939-52CC-48A8-A95B-315DC869F861}" type="pres">
      <dgm:prSet presAssocID="{6BEC2B99-A42A-4A7A-AC11-EEC7530EF22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812A9-039A-4F52-9037-66509113DB9B}" type="pres">
      <dgm:prSet presAssocID="{6BEC2B99-A42A-4A7A-AC11-EEC7530EF226}" presName="accent_3" presStyleCnt="0"/>
      <dgm:spPr/>
    </dgm:pt>
    <dgm:pt modelId="{7669C037-26C6-4D52-8E7A-3407FFE5756D}" type="pres">
      <dgm:prSet presAssocID="{6BEC2B99-A42A-4A7A-AC11-EEC7530EF226}" presName="accentRepeatNode" presStyleLbl="solidFgAcc1" presStyleIdx="2" presStyleCnt="5"/>
      <dgm:spPr/>
    </dgm:pt>
    <dgm:pt modelId="{7E01B9F1-9245-4645-B611-681796DBB700}" type="pres">
      <dgm:prSet presAssocID="{554B5B70-8EE5-4CBC-AECB-68622FCE673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C06B-2795-4C2B-808F-8A581D14DB71}" type="pres">
      <dgm:prSet presAssocID="{554B5B70-8EE5-4CBC-AECB-68622FCE6736}" presName="accent_4" presStyleCnt="0"/>
      <dgm:spPr/>
    </dgm:pt>
    <dgm:pt modelId="{63CE491F-72AB-48E8-91FA-252FB0201A47}" type="pres">
      <dgm:prSet presAssocID="{554B5B70-8EE5-4CBC-AECB-68622FCE6736}" presName="accentRepeatNode" presStyleLbl="solidFgAcc1" presStyleIdx="3" presStyleCnt="5"/>
      <dgm:spPr/>
    </dgm:pt>
    <dgm:pt modelId="{85F361B1-EFFE-46CC-BBE6-6E952221DEA9}" type="pres">
      <dgm:prSet presAssocID="{81A88264-9B8E-487A-91CB-FC7C138B8EC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7C9C5-40EA-4BA8-AABD-2474D895BE46}" type="pres">
      <dgm:prSet presAssocID="{81A88264-9B8E-487A-91CB-FC7C138B8EC8}" presName="accent_5" presStyleCnt="0"/>
      <dgm:spPr/>
    </dgm:pt>
    <dgm:pt modelId="{F498CF43-BDBB-432B-ADBE-F82D811FA8CA}" type="pres">
      <dgm:prSet presAssocID="{81A88264-9B8E-487A-91CB-FC7C138B8EC8}" presName="accentRepeatNode" presStyleLbl="solidFgAcc1" presStyleIdx="4" presStyleCnt="5"/>
      <dgm:spPr/>
    </dgm:pt>
  </dgm:ptLst>
  <dgm:cxnLst>
    <dgm:cxn modelId="{7983983C-4848-452D-92F4-8A8A7FEF7D37}" srcId="{CF4F1EFE-3A26-4518-8069-92D5A49806BB}" destId="{554B5B70-8EE5-4CBC-AECB-68622FCE6736}" srcOrd="3" destOrd="0" parTransId="{FC6449A5-839D-4375-B706-B075B2B035C2}" sibTransId="{3DEAD982-CAA2-44CB-A0B8-F8D33AA980AB}"/>
    <dgm:cxn modelId="{8FB1F0C3-E8C8-44D4-B383-7D6C9A3BB08D}" srcId="{CF4F1EFE-3A26-4518-8069-92D5A49806BB}" destId="{F9D963AD-BFDE-4FF0-99DA-BCD0BD83C28F}" srcOrd="0" destOrd="0" parTransId="{9323E0AE-B225-45EB-815E-031F316D12E3}" sibTransId="{FBD644CC-4308-4522-8BB3-5EF544BD93AD}"/>
    <dgm:cxn modelId="{D8338959-29E8-49F7-B616-613E5C1C4514}" type="presOf" srcId="{554B5B70-8EE5-4CBC-AECB-68622FCE6736}" destId="{7E01B9F1-9245-4645-B611-681796DBB700}" srcOrd="0" destOrd="0" presId="urn:microsoft.com/office/officeart/2008/layout/VerticalCurvedList"/>
    <dgm:cxn modelId="{0487D998-E03F-4610-9976-F024AD286B6E}" type="presOf" srcId="{CF4F1EFE-3A26-4518-8069-92D5A49806BB}" destId="{6E44C2A7-1CA8-431E-9C06-2431C15055CD}" srcOrd="0" destOrd="0" presId="urn:microsoft.com/office/officeart/2008/layout/VerticalCurvedList"/>
    <dgm:cxn modelId="{BC3432A1-39BD-4C78-8B3F-272D9AD392AB}" srcId="{CF4F1EFE-3A26-4518-8069-92D5A49806BB}" destId="{6BEC2B99-A42A-4A7A-AC11-EEC7530EF226}" srcOrd="2" destOrd="0" parTransId="{90B26188-75E9-4F9F-A808-964E5C03946F}" sibTransId="{B22FD8EF-EC6F-4F6C-83C1-991C364463CF}"/>
    <dgm:cxn modelId="{28B44259-F261-4955-B106-61FFB75A7576}" type="presOf" srcId="{81A88264-9B8E-487A-91CB-FC7C138B8EC8}" destId="{85F361B1-EFFE-46CC-BBE6-6E952221DEA9}" srcOrd="0" destOrd="0" presId="urn:microsoft.com/office/officeart/2008/layout/VerticalCurvedList"/>
    <dgm:cxn modelId="{19B71E10-2E99-4555-B768-221018FF07C9}" srcId="{CF4F1EFE-3A26-4518-8069-92D5A49806BB}" destId="{81A88264-9B8E-487A-91CB-FC7C138B8EC8}" srcOrd="4" destOrd="0" parTransId="{C3D3F0D6-2E36-4293-BAD6-B5FFC83C8BB4}" sibTransId="{FAE5FB86-74B4-4C1E-B15A-06E1889ADFD9}"/>
    <dgm:cxn modelId="{AC91BE51-93BF-43BB-A46B-124DF804DAD3}" type="presOf" srcId="{F9D963AD-BFDE-4FF0-99DA-BCD0BD83C28F}" destId="{4E8979C3-38E2-400A-AFD7-DEFC6F86DBC5}" srcOrd="0" destOrd="0" presId="urn:microsoft.com/office/officeart/2008/layout/VerticalCurvedList"/>
    <dgm:cxn modelId="{AA3393BA-7AA9-478C-9FA2-543C7AA04545}" type="presOf" srcId="{6BEC2B99-A42A-4A7A-AC11-EEC7530EF226}" destId="{BFEDF939-52CC-48A8-A95B-315DC869F861}" srcOrd="0" destOrd="0" presId="urn:microsoft.com/office/officeart/2008/layout/VerticalCurvedList"/>
    <dgm:cxn modelId="{21BB3FBC-6F9E-4038-98E8-35E5E695F5FA}" type="presOf" srcId="{FBD644CC-4308-4522-8BB3-5EF544BD93AD}" destId="{A6342B74-A0C7-4F16-8AC8-AD997CD4CFB4}" srcOrd="0" destOrd="0" presId="urn:microsoft.com/office/officeart/2008/layout/VerticalCurvedList"/>
    <dgm:cxn modelId="{B2650678-DEAC-4698-9C33-3D931F16E078}" type="presOf" srcId="{B94FC88A-4F5D-4582-833A-BA89B2DFE5B5}" destId="{4351BB95-0952-4C00-8385-ACC66EC2A74F}" srcOrd="0" destOrd="0" presId="urn:microsoft.com/office/officeart/2008/layout/VerticalCurvedList"/>
    <dgm:cxn modelId="{6064C318-B905-4238-8515-641A468B7E73}" srcId="{CF4F1EFE-3A26-4518-8069-92D5A49806BB}" destId="{B94FC88A-4F5D-4582-833A-BA89B2DFE5B5}" srcOrd="1" destOrd="0" parTransId="{0F158DA8-659E-4596-A7DF-929DA579509D}" sibTransId="{8FD8D099-8181-446F-9607-5A3DDC10DDDE}"/>
    <dgm:cxn modelId="{D67C179B-4F0C-441B-B6BB-BB763F774BBE}" type="presParOf" srcId="{6E44C2A7-1CA8-431E-9C06-2431C15055CD}" destId="{60336549-CB7D-4791-94B0-2BEABD7A2BE2}" srcOrd="0" destOrd="0" presId="urn:microsoft.com/office/officeart/2008/layout/VerticalCurvedList"/>
    <dgm:cxn modelId="{FEE5567D-8D7C-475F-97A0-BDCE9614D6C2}" type="presParOf" srcId="{60336549-CB7D-4791-94B0-2BEABD7A2BE2}" destId="{CECE2EBE-A1F1-4E0C-8769-834D3D333B0F}" srcOrd="0" destOrd="0" presId="urn:microsoft.com/office/officeart/2008/layout/VerticalCurvedList"/>
    <dgm:cxn modelId="{E583E938-051C-4907-A003-4D584E979706}" type="presParOf" srcId="{CECE2EBE-A1F1-4E0C-8769-834D3D333B0F}" destId="{FF5DA2D7-006A-4A39-97D0-B6817420CC68}" srcOrd="0" destOrd="0" presId="urn:microsoft.com/office/officeart/2008/layout/VerticalCurvedList"/>
    <dgm:cxn modelId="{BF9BEE5B-03C6-4BD8-8235-7F9A7C25ECBF}" type="presParOf" srcId="{CECE2EBE-A1F1-4E0C-8769-834D3D333B0F}" destId="{A6342B74-A0C7-4F16-8AC8-AD997CD4CFB4}" srcOrd="1" destOrd="0" presId="urn:microsoft.com/office/officeart/2008/layout/VerticalCurvedList"/>
    <dgm:cxn modelId="{F5080A3F-A64D-45F2-9A07-7931273ABDBA}" type="presParOf" srcId="{CECE2EBE-A1F1-4E0C-8769-834D3D333B0F}" destId="{408A545D-6057-43AF-A694-CF96793D280D}" srcOrd="2" destOrd="0" presId="urn:microsoft.com/office/officeart/2008/layout/VerticalCurvedList"/>
    <dgm:cxn modelId="{78309163-7B4A-4BD2-A3BA-C824D21B3578}" type="presParOf" srcId="{CECE2EBE-A1F1-4E0C-8769-834D3D333B0F}" destId="{AABE5D95-8658-4DED-A955-84B3F301721A}" srcOrd="3" destOrd="0" presId="urn:microsoft.com/office/officeart/2008/layout/VerticalCurvedList"/>
    <dgm:cxn modelId="{7D3FE018-B8FF-4FFB-B36F-A7B49B270B3E}" type="presParOf" srcId="{60336549-CB7D-4791-94B0-2BEABD7A2BE2}" destId="{4E8979C3-38E2-400A-AFD7-DEFC6F86DBC5}" srcOrd="1" destOrd="0" presId="urn:microsoft.com/office/officeart/2008/layout/VerticalCurvedList"/>
    <dgm:cxn modelId="{1ED52D30-3D4A-404A-AA7A-C657BD4095BE}" type="presParOf" srcId="{60336549-CB7D-4791-94B0-2BEABD7A2BE2}" destId="{04166A0E-8F71-41DB-B365-9B376C3189B9}" srcOrd="2" destOrd="0" presId="urn:microsoft.com/office/officeart/2008/layout/VerticalCurvedList"/>
    <dgm:cxn modelId="{343B7346-8586-4EEF-97F2-8721792ADF4D}" type="presParOf" srcId="{04166A0E-8F71-41DB-B365-9B376C3189B9}" destId="{ABA0E465-EC84-4F26-8F7B-888439E856B2}" srcOrd="0" destOrd="0" presId="urn:microsoft.com/office/officeart/2008/layout/VerticalCurvedList"/>
    <dgm:cxn modelId="{0995620F-EB80-458C-8401-36CE54387374}" type="presParOf" srcId="{60336549-CB7D-4791-94B0-2BEABD7A2BE2}" destId="{4351BB95-0952-4C00-8385-ACC66EC2A74F}" srcOrd="3" destOrd="0" presId="urn:microsoft.com/office/officeart/2008/layout/VerticalCurvedList"/>
    <dgm:cxn modelId="{C0EA479C-C6E4-45C0-A3B4-630976CCE6E3}" type="presParOf" srcId="{60336549-CB7D-4791-94B0-2BEABD7A2BE2}" destId="{F4EFE2B2-E1B9-435E-A3BF-32917EECB0EF}" srcOrd="4" destOrd="0" presId="urn:microsoft.com/office/officeart/2008/layout/VerticalCurvedList"/>
    <dgm:cxn modelId="{0E84278B-7FC3-4637-9FF7-CC7FF53AE3E4}" type="presParOf" srcId="{F4EFE2B2-E1B9-435E-A3BF-32917EECB0EF}" destId="{376A6D94-4926-41F2-BEB9-0CB9CA44643E}" srcOrd="0" destOrd="0" presId="urn:microsoft.com/office/officeart/2008/layout/VerticalCurvedList"/>
    <dgm:cxn modelId="{9D1E4379-F49D-4188-A27C-11AEFB84E35E}" type="presParOf" srcId="{60336549-CB7D-4791-94B0-2BEABD7A2BE2}" destId="{BFEDF939-52CC-48A8-A95B-315DC869F861}" srcOrd="5" destOrd="0" presId="urn:microsoft.com/office/officeart/2008/layout/VerticalCurvedList"/>
    <dgm:cxn modelId="{B4B4A79B-352B-44F9-BF4F-DCD9F4AD95B0}" type="presParOf" srcId="{60336549-CB7D-4791-94B0-2BEABD7A2BE2}" destId="{0C6812A9-039A-4F52-9037-66509113DB9B}" srcOrd="6" destOrd="0" presId="urn:microsoft.com/office/officeart/2008/layout/VerticalCurvedList"/>
    <dgm:cxn modelId="{0C5B941D-21F3-4C1E-8184-3CF03636A0CF}" type="presParOf" srcId="{0C6812A9-039A-4F52-9037-66509113DB9B}" destId="{7669C037-26C6-4D52-8E7A-3407FFE5756D}" srcOrd="0" destOrd="0" presId="urn:microsoft.com/office/officeart/2008/layout/VerticalCurvedList"/>
    <dgm:cxn modelId="{02D82E18-40B8-4889-A117-66E7378E4AC9}" type="presParOf" srcId="{60336549-CB7D-4791-94B0-2BEABD7A2BE2}" destId="{7E01B9F1-9245-4645-B611-681796DBB700}" srcOrd="7" destOrd="0" presId="urn:microsoft.com/office/officeart/2008/layout/VerticalCurvedList"/>
    <dgm:cxn modelId="{64DC1728-3E7C-424D-A2CF-C3C504C48283}" type="presParOf" srcId="{60336549-CB7D-4791-94B0-2BEABD7A2BE2}" destId="{A2CFC06B-2795-4C2B-808F-8A581D14DB71}" srcOrd="8" destOrd="0" presId="urn:microsoft.com/office/officeart/2008/layout/VerticalCurvedList"/>
    <dgm:cxn modelId="{990DAF2A-F4C8-4FD7-979D-2AD9F7DF851F}" type="presParOf" srcId="{A2CFC06B-2795-4C2B-808F-8A581D14DB71}" destId="{63CE491F-72AB-48E8-91FA-252FB0201A47}" srcOrd="0" destOrd="0" presId="urn:microsoft.com/office/officeart/2008/layout/VerticalCurvedList"/>
    <dgm:cxn modelId="{586AD40A-2915-4373-9987-37F9CAF62C57}" type="presParOf" srcId="{60336549-CB7D-4791-94B0-2BEABD7A2BE2}" destId="{85F361B1-EFFE-46CC-BBE6-6E952221DEA9}" srcOrd="9" destOrd="0" presId="urn:microsoft.com/office/officeart/2008/layout/VerticalCurvedList"/>
    <dgm:cxn modelId="{B687A912-D6CA-4044-BB6F-655E157E3100}" type="presParOf" srcId="{60336549-CB7D-4791-94B0-2BEABD7A2BE2}" destId="{5A47C9C5-40EA-4BA8-AABD-2474D895BE46}" srcOrd="10" destOrd="0" presId="urn:microsoft.com/office/officeart/2008/layout/VerticalCurvedList"/>
    <dgm:cxn modelId="{93CF8E31-FE70-4C5E-8F33-8DD7622A5682}" type="presParOf" srcId="{5A47C9C5-40EA-4BA8-AABD-2474D895BE46}" destId="{F498CF43-BDBB-432B-ADBE-F82D811FA8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42B74-A0C7-4F16-8AC8-AD997CD4CFB4}">
      <dsp:nvSpPr>
        <dsp:cNvPr id="0" name=""/>
        <dsp:cNvSpPr/>
      </dsp:nvSpPr>
      <dsp:spPr>
        <a:xfrm>
          <a:off x="-5125972" y="-785230"/>
          <a:ext cx="6104361" cy="61043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979C3-38E2-400A-AFD7-DEFC6F86DBC5}">
      <dsp:nvSpPr>
        <dsp:cNvPr id="0" name=""/>
        <dsp:cNvSpPr/>
      </dsp:nvSpPr>
      <dsp:spPr>
        <a:xfrm>
          <a:off x="427959" y="283278"/>
          <a:ext cx="6466007" cy="5669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99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Giới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thiệu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đề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tài</a:t>
          </a:r>
          <a:endParaRPr lang="en-US" sz="3100" kern="1200" dirty="0"/>
        </a:p>
      </dsp:txBody>
      <dsp:txXfrm>
        <a:off x="427959" y="283278"/>
        <a:ext cx="6466007" cy="566918"/>
      </dsp:txXfrm>
    </dsp:sp>
    <dsp:sp modelId="{ABA0E465-EC84-4F26-8F7B-888439E856B2}">
      <dsp:nvSpPr>
        <dsp:cNvPr id="0" name=""/>
        <dsp:cNvSpPr/>
      </dsp:nvSpPr>
      <dsp:spPr>
        <a:xfrm>
          <a:off x="73635" y="212413"/>
          <a:ext cx="708648" cy="70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BB95-0952-4C00-8385-ACC66EC2A74F}">
      <dsp:nvSpPr>
        <dsp:cNvPr id="0" name=""/>
        <dsp:cNvSpPr/>
      </dsp:nvSpPr>
      <dsp:spPr>
        <a:xfrm>
          <a:off x="834197" y="1133384"/>
          <a:ext cx="6059769" cy="566918"/>
        </a:xfrm>
        <a:prstGeom prst="rect">
          <a:avLst/>
        </a:prstGeom>
        <a:solidFill>
          <a:schemeClr val="accent3">
            <a:hueOff val="1659756"/>
            <a:satOff val="-1365"/>
            <a:lumOff val="15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99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Mục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tiêu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đề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tài</a:t>
          </a:r>
          <a:endParaRPr lang="en-US" sz="3100" kern="1200" dirty="0"/>
        </a:p>
      </dsp:txBody>
      <dsp:txXfrm>
        <a:off x="834197" y="1133384"/>
        <a:ext cx="6059769" cy="566918"/>
      </dsp:txXfrm>
    </dsp:sp>
    <dsp:sp modelId="{376A6D94-4926-41F2-BEB9-0CB9CA44643E}">
      <dsp:nvSpPr>
        <dsp:cNvPr id="0" name=""/>
        <dsp:cNvSpPr/>
      </dsp:nvSpPr>
      <dsp:spPr>
        <a:xfrm>
          <a:off x="479872" y="1062519"/>
          <a:ext cx="708648" cy="70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59756"/>
              <a:satOff val="-1365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DF939-52CC-48A8-A95B-315DC869F861}">
      <dsp:nvSpPr>
        <dsp:cNvPr id="0" name=""/>
        <dsp:cNvSpPr/>
      </dsp:nvSpPr>
      <dsp:spPr>
        <a:xfrm>
          <a:off x="958879" y="1983490"/>
          <a:ext cx="5935087" cy="566918"/>
        </a:xfrm>
        <a:prstGeom prst="rect">
          <a:avLst/>
        </a:prstGeom>
        <a:solidFill>
          <a:schemeClr val="accent3">
            <a:hueOff val="3319512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99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Phương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pháp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thực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hiện</a:t>
          </a:r>
          <a:endParaRPr lang="en-US" sz="3100" kern="1200" dirty="0"/>
        </a:p>
      </dsp:txBody>
      <dsp:txXfrm>
        <a:off x="958879" y="1983490"/>
        <a:ext cx="5935087" cy="566918"/>
      </dsp:txXfrm>
    </dsp:sp>
    <dsp:sp modelId="{7669C037-26C6-4D52-8E7A-3407FFE5756D}">
      <dsp:nvSpPr>
        <dsp:cNvPr id="0" name=""/>
        <dsp:cNvSpPr/>
      </dsp:nvSpPr>
      <dsp:spPr>
        <a:xfrm>
          <a:off x="604555" y="1912625"/>
          <a:ext cx="708648" cy="70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319512"/>
              <a:satOff val="-2731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B9F1-9245-4645-B611-681796DBB700}">
      <dsp:nvSpPr>
        <dsp:cNvPr id="0" name=""/>
        <dsp:cNvSpPr/>
      </dsp:nvSpPr>
      <dsp:spPr>
        <a:xfrm>
          <a:off x="834197" y="2833596"/>
          <a:ext cx="6059769" cy="566918"/>
        </a:xfrm>
        <a:prstGeom prst="rect">
          <a:avLst/>
        </a:prstGeom>
        <a:solidFill>
          <a:schemeClr val="accent3">
            <a:hueOff val="4979268"/>
            <a:satOff val="-4096"/>
            <a:lumOff val="45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99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Kết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quả</a:t>
          </a:r>
          <a:endParaRPr lang="en-US" sz="3100" kern="1200" dirty="0"/>
        </a:p>
      </dsp:txBody>
      <dsp:txXfrm>
        <a:off x="834197" y="2833596"/>
        <a:ext cx="6059769" cy="566918"/>
      </dsp:txXfrm>
    </dsp:sp>
    <dsp:sp modelId="{63CE491F-72AB-48E8-91FA-252FB0201A47}">
      <dsp:nvSpPr>
        <dsp:cNvPr id="0" name=""/>
        <dsp:cNvSpPr/>
      </dsp:nvSpPr>
      <dsp:spPr>
        <a:xfrm>
          <a:off x="479872" y="2762731"/>
          <a:ext cx="708648" cy="70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979268"/>
              <a:satOff val="-4096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361B1-EFFE-46CC-BBE6-6E952221DEA9}">
      <dsp:nvSpPr>
        <dsp:cNvPr id="0" name=""/>
        <dsp:cNvSpPr/>
      </dsp:nvSpPr>
      <dsp:spPr>
        <a:xfrm>
          <a:off x="427959" y="3683703"/>
          <a:ext cx="6466007" cy="566918"/>
        </a:xfrm>
        <a:prstGeom prst="rect">
          <a:avLst/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99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Đánh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giá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và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hướng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phát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triển</a:t>
          </a:r>
          <a:endParaRPr lang="en-US" sz="3100" kern="1200" dirty="0"/>
        </a:p>
      </dsp:txBody>
      <dsp:txXfrm>
        <a:off x="427959" y="3683703"/>
        <a:ext cx="6466007" cy="566918"/>
      </dsp:txXfrm>
    </dsp:sp>
    <dsp:sp modelId="{F498CF43-BDBB-432B-ADBE-F82D811FA8CA}">
      <dsp:nvSpPr>
        <dsp:cNvPr id="0" name=""/>
        <dsp:cNvSpPr/>
      </dsp:nvSpPr>
      <dsp:spPr>
        <a:xfrm>
          <a:off x="73635" y="3612838"/>
          <a:ext cx="708648" cy="70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639025"/>
              <a:satOff val="-5461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4111-EC5F-45DC-846B-6C95E3E9B2B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E35E-1A47-49D7-B185-2D634186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40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5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ádfsd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7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69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39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4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68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7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77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E35E-1A47-49D7-B185-2D634186D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04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80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42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04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987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47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9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5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928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32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D601D-F649-46B0-AFB6-8825CC8191C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E1F3-FADE-48C7-B638-799FA93F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14983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5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../Videos/Captures/RobotControl%202019-06-19%2002-48-18.mp4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../Documents/KakaoTalk%20Downloads/demo.mp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0710" y="3498509"/>
            <a:ext cx="9143999" cy="1440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THIẾT KẾ HỆ THỐNG ĐIỀU KHIỂN ROBOT SCARA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1D69B3-1255-44AB-9F56-70A5F96607E9}"/>
              </a:ext>
            </a:extLst>
          </p:cNvPr>
          <p:cNvSpPr txBox="1">
            <a:spLocks/>
          </p:cNvSpPr>
          <p:nvPr/>
        </p:nvSpPr>
        <p:spPr bwMode="auto">
          <a:xfrm>
            <a:off x="-1" y="2601188"/>
            <a:ext cx="9143999" cy="70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LUẬN VĂN TỐT NGHIỆP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40F0C-408E-4A16-85FC-303FCBB3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76226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</a:t>
            </a:r>
            <a:r>
              <a:rPr lang="vi-VN" alt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Ư</a:t>
            </a:r>
            <a:r>
              <a:rPr lang="en-US" alt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ỜNG ĐẠI HỌC BÁCH KHOA – ĐẠI HỌC QUỐC GIA TP.HCM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KHOA ĐIỆN – ĐIỆN TỬ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BỘ MÔN ĐIỀU KHIỂN TỰ ĐỘNG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97ABBC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97ABBC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97ABBC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6" y="1153389"/>
            <a:ext cx="141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02DE85-C302-45AF-B913-43BBF9F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06136"/>
              </p:ext>
            </p:extLst>
          </p:nvPr>
        </p:nvGraphicFramePr>
        <p:xfrm>
          <a:off x="1927434" y="4606562"/>
          <a:ext cx="5510549" cy="156683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230100">
                  <a:extLst>
                    <a:ext uri="{9D8B030D-6E8A-4147-A177-3AD203B41FA5}">
                      <a16:colId xmlns:a16="http://schemas.microsoft.com/office/drawing/2014/main" val="3075865088"/>
                    </a:ext>
                  </a:extLst>
                </a:gridCol>
                <a:gridCol w="280449">
                  <a:extLst>
                    <a:ext uri="{9D8B030D-6E8A-4147-A177-3AD203B41FA5}">
                      <a16:colId xmlns:a16="http://schemas.microsoft.com/office/drawing/2014/main" val="2354841254"/>
                    </a:ext>
                  </a:extLst>
                </a:gridCol>
              </a:tblGrid>
              <a:tr h="136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GVHD:      TS. </a:t>
                      </a:r>
                      <a:r>
                        <a:rPr lang="en-US" sz="2400" b="1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Nguyễn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Hoàng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Giáp</a:t>
                      </a:r>
                      <a:endParaRPr lang="en-US" sz="2400" b="1" dirty="0" smtClean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Cambria" panose="02040503050406030204" pitchFamily="18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SVTH:       </a:t>
                      </a:r>
                      <a:r>
                        <a:rPr lang="en-US" sz="2400" b="1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Lê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Bá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Thành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Đạt</a:t>
                      </a:r>
                      <a:endParaRPr lang="en-US" sz="2400" b="1" baseline="0" dirty="0" smtClean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Cambria" panose="02040503050406030204" pitchFamily="18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MSSV:      1510675</a:t>
                      </a:r>
                    </a:p>
                    <a:p>
                      <a:endParaRPr lang="en-US" sz="2400" b="1" baseline="0" dirty="0" smtClean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Cambria" panose="02040503050406030204" pitchFamily="18" charset="0"/>
                        <a:cs typeface="Helvetica" panose="020B0604020202020204" pitchFamily="34" charset="0"/>
                      </a:endParaRPr>
                    </a:p>
                  </a:txBody>
                  <a:tcPr marT="51899" marB="5189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b="1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Cambria" panose="02040503050406030204" pitchFamily="18" charset="0"/>
                        <a:cs typeface="Helvetica" panose="020B0604020202020204" pitchFamily="34" charset="0"/>
                      </a:endParaRPr>
                    </a:p>
                  </a:txBody>
                  <a:tcPr marT="51899" marB="5189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164877"/>
                  </a:ext>
                </a:extLst>
              </a:tr>
            </a:tbl>
          </a:graphicData>
        </a:graphic>
      </p:graphicFrame>
      <p:sp>
        <p:nvSpPr>
          <p:cNvPr id="10" name="Shape 113">
            <a:extLst>
              <a:ext uri="{FF2B5EF4-FFF2-40B4-BE49-F238E27FC236}">
                <a16:creationId xmlns:a16="http://schemas.microsoft.com/office/drawing/2014/main" id="{0457C52B-19D3-49EE-B449-D7A9723A62AA}"/>
              </a:ext>
            </a:extLst>
          </p:cNvPr>
          <p:cNvSpPr txBox="1">
            <a:spLocks/>
          </p:cNvSpPr>
          <p:nvPr/>
        </p:nvSpPr>
        <p:spPr>
          <a:xfrm>
            <a:off x="-125" y="6440375"/>
            <a:ext cx="9144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8" name="Shape 88"/>
          <p:cNvSpPr txBox="1">
            <a:spLocks/>
          </p:cNvSpPr>
          <p:nvPr/>
        </p:nvSpPr>
        <p:spPr>
          <a:xfrm>
            <a:off x="1" y="6137556"/>
            <a:ext cx="9143999" cy="4537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 kern="1200">
                <a:solidFill>
                  <a:srgbClr val="2185C5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TP.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Hồ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Minh,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19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tháng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06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năm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2019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040B6-B1CC-484F-86F6-81981FE57F01}"/>
              </a:ext>
            </a:extLst>
          </p:cNvPr>
          <p:cNvGrpSpPr/>
          <p:nvPr/>
        </p:nvGrpSpPr>
        <p:grpSpPr>
          <a:xfrm>
            <a:off x="1034709" y="313963"/>
            <a:ext cx="6442505" cy="492443"/>
            <a:chOff x="1127073" y="325743"/>
            <a:chExt cx="6442505" cy="4924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1299EC-43B1-40A4-83F2-D6214791686C}"/>
                </a:ext>
              </a:extLst>
            </p:cNvPr>
            <p:cNvGrpSpPr/>
            <p:nvPr/>
          </p:nvGrpSpPr>
          <p:grpSpPr>
            <a:xfrm>
              <a:off x="1127073" y="352696"/>
              <a:ext cx="6442505" cy="465489"/>
              <a:chOff x="2520298" y="1382110"/>
              <a:chExt cx="6408568" cy="4654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A51247-E1BD-4633-815D-4979540EF816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2FAA2744-019A-463B-8E5E-5FF9B6287A31}"/>
                  </a:ext>
                </a:extLst>
              </p:cNvPr>
              <p:cNvSpPr/>
              <p:nvPr/>
            </p:nvSpPr>
            <p:spPr>
              <a:xfrm>
                <a:off x="8441186" y="1382110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00CB6-8A37-46D0-824B-8FBD226C5225}"/>
                </a:ext>
              </a:extLst>
            </p:cNvPr>
            <p:cNvSpPr txBox="1"/>
            <p:nvPr/>
          </p:nvSpPr>
          <p:spPr>
            <a:xfrm>
              <a:off x="1345779" y="325743"/>
              <a:ext cx="5886294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Không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gian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làm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việc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robot SCARA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7" y="1137309"/>
            <a:ext cx="5237018" cy="5294886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3099" y="1387958"/>
            <a:ext cx="6248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quỹ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quỹ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quỹ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robot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1320772"/>
            <a:ext cx="2358320" cy="479217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5E040B6-B1CC-484F-86F6-81981FE57F01}"/>
              </a:ext>
            </a:extLst>
          </p:cNvPr>
          <p:cNvGrpSpPr/>
          <p:nvPr/>
        </p:nvGrpSpPr>
        <p:grpSpPr>
          <a:xfrm>
            <a:off x="1045286" y="313963"/>
            <a:ext cx="7815435" cy="492443"/>
            <a:chOff x="1127073" y="325743"/>
            <a:chExt cx="6979830" cy="492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91299EC-43B1-40A4-83F2-D6214791686C}"/>
                </a:ext>
              </a:extLst>
            </p:cNvPr>
            <p:cNvGrpSpPr/>
            <p:nvPr/>
          </p:nvGrpSpPr>
          <p:grpSpPr>
            <a:xfrm>
              <a:off x="1127073" y="352696"/>
              <a:ext cx="6442505" cy="465489"/>
              <a:chOff x="2520298" y="1382110"/>
              <a:chExt cx="6408568" cy="46548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A51247-E1BD-4633-815D-4979540EF816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Flowchart: Delay 26">
                <a:extLst>
                  <a:ext uri="{FF2B5EF4-FFF2-40B4-BE49-F238E27FC236}">
                    <a16:creationId xmlns:a16="http://schemas.microsoft.com/office/drawing/2014/main" id="{2FAA2744-019A-463B-8E5E-5FF9B6287A31}"/>
                  </a:ext>
                </a:extLst>
              </p:cNvPr>
              <p:cNvSpPr/>
              <p:nvPr/>
            </p:nvSpPr>
            <p:spPr>
              <a:xfrm>
                <a:off x="8441186" y="1382110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00CB6-8A37-46D0-824B-8FBD226C5225}"/>
                </a:ext>
              </a:extLst>
            </p:cNvPr>
            <p:cNvSpPr txBox="1"/>
            <p:nvPr/>
          </p:nvSpPr>
          <p:spPr>
            <a:xfrm>
              <a:off x="1496862" y="325743"/>
              <a:ext cx="6610041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Xây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dựng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giải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thuật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hoạch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định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quỹ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đạo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</a:p>
          </p:txBody>
        </p:sp>
      </p:grpSp>
      <p:pic>
        <p:nvPicPr>
          <p:cNvPr id="17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5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7380" y="1184270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profile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S-curve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quỹ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93" y="1605037"/>
            <a:ext cx="3316252" cy="4201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21" y="1605038"/>
            <a:ext cx="3317679" cy="4216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2545" y="5920509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Scurve</a:t>
            </a:r>
            <a:r>
              <a:rPr lang="en-US" dirty="0" smtClean="0"/>
              <a:t> 5 </a:t>
            </a:r>
            <a:r>
              <a:rPr lang="en-US" dirty="0" err="1" smtClean="0"/>
              <a:t>đoạn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2517" y="590978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Scurve</a:t>
            </a:r>
            <a:r>
              <a:rPr lang="en-US" dirty="0" smtClean="0"/>
              <a:t> 4 </a:t>
            </a:r>
            <a:r>
              <a:rPr lang="en-US" dirty="0" err="1" smtClean="0"/>
              <a:t>đoạn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E040B6-B1CC-484F-86F6-81981FE57F01}"/>
              </a:ext>
            </a:extLst>
          </p:cNvPr>
          <p:cNvGrpSpPr/>
          <p:nvPr/>
        </p:nvGrpSpPr>
        <p:grpSpPr>
          <a:xfrm>
            <a:off x="921814" y="273355"/>
            <a:ext cx="7815435" cy="492443"/>
            <a:chOff x="1127073" y="325743"/>
            <a:chExt cx="6979830" cy="4924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1299EC-43B1-40A4-83F2-D6214791686C}"/>
                </a:ext>
              </a:extLst>
            </p:cNvPr>
            <p:cNvGrpSpPr/>
            <p:nvPr/>
          </p:nvGrpSpPr>
          <p:grpSpPr>
            <a:xfrm>
              <a:off x="1127073" y="352696"/>
              <a:ext cx="6442505" cy="465489"/>
              <a:chOff x="2520298" y="1382110"/>
              <a:chExt cx="6408568" cy="46548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A51247-E1BD-4633-815D-4979540EF816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" name="Flowchart: Delay 26">
                <a:extLst>
                  <a:ext uri="{FF2B5EF4-FFF2-40B4-BE49-F238E27FC236}">
                    <a16:creationId xmlns:a16="http://schemas.microsoft.com/office/drawing/2014/main" id="{2FAA2744-019A-463B-8E5E-5FF9B6287A31}"/>
                  </a:ext>
                </a:extLst>
              </p:cNvPr>
              <p:cNvSpPr/>
              <p:nvPr/>
            </p:nvSpPr>
            <p:spPr>
              <a:xfrm>
                <a:off x="8441186" y="1382110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D00CB6-8A37-46D0-824B-8FBD226C5225}"/>
                </a:ext>
              </a:extLst>
            </p:cNvPr>
            <p:cNvSpPr txBox="1"/>
            <p:nvPr/>
          </p:nvSpPr>
          <p:spPr>
            <a:xfrm>
              <a:off x="1496862" y="325743"/>
              <a:ext cx="6610041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Quy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hoạch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quỹ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đạo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trong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miền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thời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gian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418" y="1203292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quỹ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18" y="1822863"/>
            <a:ext cx="5394036" cy="46782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5E040B6-B1CC-484F-86F6-81981FE57F01}"/>
              </a:ext>
            </a:extLst>
          </p:cNvPr>
          <p:cNvGrpSpPr/>
          <p:nvPr/>
        </p:nvGrpSpPr>
        <p:grpSpPr>
          <a:xfrm>
            <a:off x="921814" y="273355"/>
            <a:ext cx="7815435" cy="492443"/>
            <a:chOff x="1127073" y="325743"/>
            <a:chExt cx="6979830" cy="4924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299EC-43B1-40A4-83F2-D6214791686C}"/>
                </a:ext>
              </a:extLst>
            </p:cNvPr>
            <p:cNvGrpSpPr/>
            <p:nvPr/>
          </p:nvGrpSpPr>
          <p:grpSpPr>
            <a:xfrm>
              <a:off x="1127073" y="352696"/>
              <a:ext cx="6442505" cy="465489"/>
              <a:chOff x="2520298" y="1382110"/>
              <a:chExt cx="6408568" cy="4654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A51247-E1BD-4633-815D-4979540EF816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2FAA2744-019A-463B-8E5E-5FF9B6287A31}"/>
                  </a:ext>
                </a:extLst>
              </p:cNvPr>
              <p:cNvSpPr/>
              <p:nvPr/>
            </p:nvSpPr>
            <p:spPr>
              <a:xfrm>
                <a:off x="8441186" y="1382110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D00CB6-8A37-46D0-824B-8FBD226C5225}"/>
                </a:ext>
              </a:extLst>
            </p:cNvPr>
            <p:cNvSpPr txBox="1"/>
            <p:nvPr/>
          </p:nvSpPr>
          <p:spPr>
            <a:xfrm>
              <a:off x="1496862" y="325743"/>
              <a:ext cx="6610041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Quy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hoạch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quỹ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đạo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trong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miền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thời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gian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6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5F5C9-2D81-4710-9BB2-174AD46862C0}"/>
              </a:ext>
            </a:extLst>
          </p:cNvPr>
          <p:cNvGrpSpPr/>
          <p:nvPr/>
        </p:nvGrpSpPr>
        <p:grpSpPr>
          <a:xfrm>
            <a:off x="967591" y="313964"/>
            <a:ext cx="7503674" cy="492443"/>
            <a:chOff x="1127073" y="325742"/>
            <a:chExt cx="6442505" cy="4924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C14A79-996E-4DCC-BCDF-914F00EFA01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1C278B-76E4-46E4-98FB-A2B4C47A2B65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A9FC80F3-F3ED-494E-A464-5BB14ECB3578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463F63-6029-4F91-9E4C-E0CD18336BF4}"/>
                </a:ext>
              </a:extLst>
            </p:cNvPr>
            <p:cNvSpPr txBox="1"/>
            <p:nvPr/>
          </p:nvSpPr>
          <p:spPr>
            <a:xfrm>
              <a:off x="1345779" y="325742"/>
              <a:ext cx="6166376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Hoạch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định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quỹ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đạo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trong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miền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không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gian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18" y="1203292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robot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3417" y="1957731"/>
            <a:ext cx="761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7725" y="3052322"/>
                <a:ext cx="6714837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25" y="3052322"/>
                <a:ext cx="6714837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382" y="4285673"/>
                <a:ext cx="7491903" cy="1394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Ví </a:t>
                </a:r>
                <a:r>
                  <a:rPr lang="en-US" dirty="0" err="1" smtClean="0"/>
                  <a:t>dụ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2" y="4285673"/>
                <a:ext cx="7491903" cy="1394997"/>
              </a:xfrm>
              <a:prstGeom prst="rect">
                <a:avLst/>
              </a:prstGeom>
              <a:blipFill>
                <a:blip r:embed="rId4"/>
                <a:stretch>
                  <a:fillRect l="-65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3621" y="5775690"/>
                <a:ext cx="785161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trong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góc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trục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tọa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1" y="5775690"/>
                <a:ext cx="7851615" cy="391261"/>
              </a:xfrm>
              <a:prstGeom prst="rect">
                <a:avLst/>
              </a:prstGeom>
              <a:blipFill>
                <a:blip r:embed="rId5"/>
                <a:stretch>
                  <a:fillRect l="-621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9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5F5C9-2D81-4710-9BB2-174AD46862C0}"/>
              </a:ext>
            </a:extLst>
          </p:cNvPr>
          <p:cNvGrpSpPr/>
          <p:nvPr/>
        </p:nvGrpSpPr>
        <p:grpSpPr>
          <a:xfrm>
            <a:off x="1012316" y="313963"/>
            <a:ext cx="7392068" cy="492444"/>
            <a:chOff x="1127073" y="325741"/>
            <a:chExt cx="6442505" cy="492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C14A79-996E-4DCC-BCDF-914F00EFA01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1C278B-76E4-46E4-98FB-A2B4C47A2B65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A9FC80F3-F3ED-494E-A464-5BB14ECB3578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463F63-6029-4F91-9E4C-E0CD18336BF4}"/>
                </a:ext>
              </a:extLst>
            </p:cNvPr>
            <p:cNvSpPr txBox="1"/>
            <p:nvPr/>
          </p:nvSpPr>
          <p:spPr>
            <a:xfrm>
              <a:off x="1345779" y="325741"/>
              <a:ext cx="4403199" cy="49244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Động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học</a:t>
              </a:r>
              <a:r>
                <a:rPr lang="en-US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ng</a:t>
              </a:r>
              <a:r>
                <a:rPr lang="vi-VN" sz="26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ư</a:t>
              </a:r>
              <a:r>
                <a:rPr lang="en-US" sz="26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ợc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18" y="1203292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3418" y="1932561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robot SCARA:</a:t>
            </a:r>
            <a:endParaRPr lang="en-US" dirty="0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877396"/>
            <a:ext cx="8162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A014E2-06E0-485A-82F1-E9BE185137D6}"/>
              </a:ext>
            </a:extLst>
          </p:cNvPr>
          <p:cNvGrpSpPr/>
          <p:nvPr/>
        </p:nvGrpSpPr>
        <p:grpSpPr>
          <a:xfrm>
            <a:off x="980816" y="321658"/>
            <a:ext cx="73083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179780-4DD1-4963-B567-837EF0919EA3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718FED-83DB-4718-A9C8-CE2A5E8F626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70917112-C91E-4257-99D1-A21363C25576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74FE4-FB9F-4817-AE1B-A47E33E38068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Thiết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kế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trên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máy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tính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18" y="1203292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61" y="1957731"/>
            <a:ext cx="6439043" cy="4152556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5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18" y="1203292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robot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60" y="1713234"/>
            <a:ext cx="2441531" cy="4740979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6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2726" y="1523574"/>
            <a:ext cx="8260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OpenGL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2726" y="1412742"/>
            <a:ext cx="8260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SolidWorks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*.STL.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81" y="3061364"/>
            <a:ext cx="1538918" cy="16178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07" y="2831269"/>
            <a:ext cx="2808865" cy="12589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07" y="4031409"/>
            <a:ext cx="2687647" cy="17317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16" y="5734606"/>
            <a:ext cx="3098887" cy="7480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54" y="4790859"/>
            <a:ext cx="1377173" cy="16917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9160" y="3684904"/>
            <a:ext cx="91563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Khâu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9827" y="3138286"/>
            <a:ext cx="91563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Khâu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63099" y="5829449"/>
            <a:ext cx="91563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Khâu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63098" y="4421527"/>
            <a:ext cx="91563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Khâu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07965" y="5279195"/>
            <a:ext cx="9798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kẹp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4">
            <a:extLst>
              <a:ext uri="{FF2B5EF4-FFF2-40B4-BE49-F238E27FC236}">
                <a16:creationId xmlns:a16="http://schemas.microsoft.com/office/drawing/2014/main" id="{5CE8F7FE-002C-48BD-818D-440BB558A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5682" y="175887"/>
            <a:ext cx="6462600" cy="798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187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4000" b="1" dirty="0">
              <a:solidFill>
                <a:srgbClr val="2187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54">
            <a:extLst>
              <a:ext uri="{FF2B5EF4-FFF2-40B4-BE49-F238E27FC236}">
                <a16:creationId xmlns:a16="http://schemas.microsoft.com/office/drawing/2014/main" id="{32A054C1-C26E-437B-A9CF-76500DD0FD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6184902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400" b="1" i="0" u="none" strike="noStrike" kern="120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E921E-D75A-40E5-B79E-44B6165DF4B3}"/>
              </a:ext>
            </a:extLst>
          </p:cNvPr>
          <p:cNvGrpSpPr/>
          <p:nvPr/>
        </p:nvGrpSpPr>
        <p:grpSpPr>
          <a:xfrm>
            <a:off x="0" y="6747858"/>
            <a:ext cx="9144000" cy="106680"/>
            <a:chOff x="0" y="6105912"/>
            <a:chExt cx="9144000" cy="1066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9F9698-B5B6-4A0D-86FB-C4A37B2ADB32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6EFD19-52A8-47CC-A5E8-F42789EB2BDF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05109B-296E-417A-B81F-F548C741588A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87B9AA-633E-43B6-99E1-8BA421D516FA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467760290"/>
              </p:ext>
            </p:extLst>
          </p:nvPr>
        </p:nvGraphicFramePr>
        <p:xfrm>
          <a:off x="1523999" y="1397000"/>
          <a:ext cx="6956575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2618" y="1791659"/>
            <a:ext cx="3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5327" y="2627550"/>
            <a:ext cx="3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1785" y="3479284"/>
            <a:ext cx="3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5327" y="4331018"/>
            <a:ext cx="3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2617" y="5213732"/>
            <a:ext cx="3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04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94491" y="1220982"/>
            <a:ext cx="826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*.STL</a:t>
            </a:r>
          </a:p>
          <a:p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file *.STL: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84" y="2274753"/>
            <a:ext cx="4562475" cy="4058381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9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4324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2945" y="1018626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*.STL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OpenGL: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1369620"/>
            <a:ext cx="6265378" cy="5302837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3760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5709" y="1170878"/>
            <a:ext cx="761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smtClean="0"/>
              <a:t>robot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D-H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	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	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6" y="2475345"/>
            <a:ext cx="4387652" cy="3750974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5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5709" y="1170878"/>
            <a:ext cx="7610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robot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: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OpenGL.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Dùng</a:t>
            </a:r>
            <a:r>
              <a:rPr lang="en-US" dirty="0" smtClean="0"/>
              <a:t> Timer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Timer.	</a:t>
            </a: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59D05-A55E-4C7D-AA41-4BF02ED3E509}"/>
              </a:ext>
            </a:extLst>
          </p:cNvPr>
          <p:cNvGrpSpPr/>
          <p:nvPr/>
        </p:nvGrpSpPr>
        <p:grpSpPr>
          <a:xfrm>
            <a:off x="1025553" y="321658"/>
            <a:ext cx="722373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F58F0A-5F36-4D7F-9BDF-6BC8D6B65A28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C756BA-B8B2-47E4-9383-7F265AC5DEE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4641CCC6-252A-41E9-B715-029C284E5BF1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033BA-848B-4286-8B96-CDA2370483CD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mô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phỏng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hlinkClick r:id="rId4" action="ppaction://hlinkfile"/>
          </p:cNvPr>
          <p:cNvSpPr txBox="1"/>
          <p:nvPr/>
        </p:nvSpPr>
        <p:spPr>
          <a:xfrm>
            <a:off x="1306509" y="979055"/>
            <a:ext cx="4140232" cy="36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874F5-BAE4-4436-984D-E4305C3290C9}"/>
              </a:ext>
            </a:extLst>
          </p:cNvPr>
          <p:cNvGrpSpPr/>
          <p:nvPr/>
        </p:nvGrpSpPr>
        <p:grpSpPr>
          <a:xfrm>
            <a:off x="988312" y="326834"/>
            <a:ext cx="7276582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402F89-E697-4EC7-AE67-5126C093C5B9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BA833A-95C0-423D-8305-A840380F48C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90585823-58E2-4FBA-AB39-9F4099EAA8B3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6CCDD8-8D33-466B-8CDA-7A342683CB5F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điều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khiển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09" y="1105764"/>
            <a:ext cx="761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board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: RS232C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Frame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board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2" y="2520490"/>
            <a:ext cx="7614432" cy="515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389" y="3307782"/>
            <a:ext cx="690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Argument_i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ETX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8312" y="5260382"/>
            <a:ext cx="741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Board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874F5-BAE4-4436-984D-E4305C3290C9}"/>
              </a:ext>
            </a:extLst>
          </p:cNvPr>
          <p:cNvGrpSpPr/>
          <p:nvPr/>
        </p:nvGrpSpPr>
        <p:grpSpPr>
          <a:xfrm>
            <a:off x="988528" y="321658"/>
            <a:ext cx="7157944" cy="477054"/>
            <a:chOff x="1127073" y="341131"/>
            <a:chExt cx="6442505" cy="477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402F89-E697-4EC7-AE67-5126C093C5B9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BA833A-95C0-423D-8305-A840380F48C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206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90585823-58E2-4FBA-AB39-9F4099EAA8B3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6CCDD8-8D33-466B-8CDA-7A342683CB5F}"/>
                </a:ext>
              </a:extLst>
            </p:cNvPr>
            <p:cNvSpPr txBox="1"/>
            <p:nvPr/>
          </p:nvSpPr>
          <p:spPr>
            <a:xfrm>
              <a:off x="1345779" y="341131"/>
              <a:ext cx="6223799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Chức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năng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điều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khiển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mềm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09" y="1105764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board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" y="1628675"/>
            <a:ext cx="8082441" cy="4704459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9700" y="1791855"/>
            <a:ext cx="8811096" cy="2530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sz="7200" dirty="0">
              <a:solidFill>
                <a:srgbClr val="7ECEF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5000" dirty="0" smtClean="0">
                <a:solidFill>
                  <a:schemeClr val="lt1"/>
                </a:solidFill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KẾT QUẢ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hape 113">
            <a:extLst>
              <a:ext uri="{FF2B5EF4-FFF2-40B4-BE49-F238E27FC236}">
                <a16:creationId xmlns:a16="http://schemas.microsoft.com/office/drawing/2014/main" id="{E12FB515-B057-4DCC-B6B7-9EFB92C59A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fld>
            <a:endParaRPr lang="e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hape 113">
            <a:extLst>
              <a:ext uri="{FF2B5EF4-FFF2-40B4-BE49-F238E27FC236}">
                <a16:creationId xmlns:a16="http://schemas.microsoft.com/office/drawing/2014/main" id="{0636D710-8E2B-4204-8766-EFCE9FC1EE2A}"/>
              </a:ext>
            </a:extLst>
          </p:cNvPr>
          <p:cNvSpPr txBox="1">
            <a:spLocks/>
          </p:cNvSpPr>
          <p:nvPr/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ctr" defTabSz="4572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27</a:t>
            </a:fld>
            <a:endParaRPr lang="e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A51EE2-D37B-4B9B-BBA2-92436AF3D934}"/>
              </a:ext>
            </a:extLst>
          </p:cNvPr>
          <p:cNvGrpSpPr/>
          <p:nvPr/>
        </p:nvGrpSpPr>
        <p:grpSpPr>
          <a:xfrm>
            <a:off x="2856354" y="5560290"/>
            <a:ext cx="6094443" cy="1034473"/>
            <a:chOff x="3422049" y="1228560"/>
            <a:chExt cx="6202031" cy="2563203"/>
          </a:xfrm>
        </p:grpSpPr>
        <p:sp>
          <p:nvSpPr>
            <p:cNvPr id="18" name="Shape 252">
              <a:extLst>
                <a:ext uri="{FF2B5EF4-FFF2-40B4-BE49-F238E27FC236}">
                  <a16:creationId xmlns:a16="http://schemas.microsoft.com/office/drawing/2014/main" id="{5B5CA026-547B-497E-80D5-C4B6B8658FA8}"/>
                </a:ext>
              </a:extLst>
            </p:cNvPr>
            <p:cNvSpPr/>
            <p:nvPr/>
          </p:nvSpPr>
          <p:spPr>
            <a:xfrm>
              <a:off x="3422049" y="1717787"/>
              <a:ext cx="2262901" cy="1586799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Phương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pháp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thực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hiện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19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5261977" y="1228560"/>
              <a:ext cx="2227661" cy="2563203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Kết</a:t>
              </a:r>
              <a:r>
                <a:rPr kumimoji="0" lang="en-US" sz="15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quả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20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7274224" y="1721874"/>
              <a:ext cx="2349856" cy="156210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Đánh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giá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và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hướng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phát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triển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</p:grpSp>
      <p:sp>
        <p:nvSpPr>
          <p:cNvPr id="21" name="Shape 252">
            <a:extLst>
              <a:ext uri="{FF2B5EF4-FFF2-40B4-BE49-F238E27FC236}">
                <a16:creationId xmlns:a16="http://schemas.microsoft.com/office/drawing/2014/main" id="{BD72AEF9-A6A3-4534-B626-0613903B3CE4}"/>
              </a:ext>
            </a:extLst>
          </p:cNvPr>
          <p:cNvSpPr/>
          <p:nvPr/>
        </p:nvSpPr>
        <p:spPr>
          <a:xfrm>
            <a:off x="1346503" y="5757736"/>
            <a:ext cx="1726056" cy="632093"/>
          </a:xfrm>
          <a:prstGeom prst="chevron">
            <a:avLst>
              <a:gd name="adj" fmla="val 50000"/>
            </a:avLst>
          </a:prstGeom>
          <a:solidFill>
            <a:srgbClr val="218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Mục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tiêu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Lato"/>
              <a:cs typeface="Helvetica" panose="020B0604020202020204" pitchFamily="34" charset="0"/>
              <a:sym typeface="Lato"/>
            </a:endParaRPr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1C5FDF4F-FEE7-4722-AA12-961119580882}"/>
              </a:ext>
            </a:extLst>
          </p:cNvPr>
          <p:cNvSpPr/>
          <p:nvPr/>
        </p:nvSpPr>
        <p:spPr>
          <a:xfrm>
            <a:off x="277415" y="5757737"/>
            <a:ext cx="1297385" cy="613809"/>
          </a:xfrm>
          <a:prstGeom prst="homePlate">
            <a:avLst>
              <a:gd name="adj" fmla="val 49494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Giới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thệu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Raleway"/>
              <a:cs typeface="Helvetica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969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D9D817-D537-4CE7-9B8C-6902A350CA72}"/>
              </a:ext>
            </a:extLst>
          </p:cNvPr>
          <p:cNvGrpSpPr/>
          <p:nvPr/>
        </p:nvGrpSpPr>
        <p:grpSpPr>
          <a:xfrm>
            <a:off x="1007001" y="321658"/>
            <a:ext cx="6442504" cy="477054"/>
            <a:chOff x="1127074" y="341131"/>
            <a:chExt cx="6442504" cy="4770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B988B4-9E20-4947-87FA-1D07DA64FEC7}"/>
                </a:ext>
              </a:extLst>
            </p:cNvPr>
            <p:cNvGrpSpPr/>
            <p:nvPr/>
          </p:nvGrpSpPr>
          <p:grpSpPr>
            <a:xfrm>
              <a:off x="1127074" y="352695"/>
              <a:ext cx="6442504" cy="465490"/>
              <a:chOff x="2520299" y="1382109"/>
              <a:chExt cx="6408567" cy="4654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3375A6-5CF3-42B7-89BF-7332EFC8A7F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56057B95-48B3-4909-B39A-7F4B5BA76B0E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67811E-8DB3-4887-93A6-53102D568447}"/>
                </a:ext>
              </a:extLst>
            </p:cNvPr>
            <p:cNvSpPr txBox="1"/>
            <p:nvPr/>
          </p:nvSpPr>
          <p:spPr>
            <a:xfrm>
              <a:off x="1345780" y="341131"/>
              <a:ext cx="5276694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Kết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quả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7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file"/>
          </p:cNvPr>
          <p:cNvSpPr txBox="1"/>
          <p:nvPr/>
        </p:nvSpPr>
        <p:spPr>
          <a:xfrm>
            <a:off x="1007000" y="1120371"/>
            <a:ext cx="709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robot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9700" y="1791855"/>
            <a:ext cx="8811096" cy="2530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sz="7200" dirty="0">
              <a:solidFill>
                <a:srgbClr val="7ECEF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5000" dirty="0" smtClean="0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Raleway"/>
              </a:rPr>
              <a:t>ĐÁNH GIÁ VÀ HƯỚNG PHÁT TRIỂN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hape 113">
            <a:extLst>
              <a:ext uri="{FF2B5EF4-FFF2-40B4-BE49-F238E27FC236}">
                <a16:creationId xmlns:a16="http://schemas.microsoft.com/office/drawing/2014/main" id="{E12FB515-B057-4DCC-B6B7-9EFB92C59A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fld>
            <a:endParaRPr lang="e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hape 113">
            <a:extLst>
              <a:ext uri="{FF2B5EF4-FFF2-40B4-BE49-F238E27FC236}">
                <a16:creationId xmlns:a16="http://schemas.microsoft.com/office/drawing/2014/main" id="{0636D710-8E2B-4204-8766-EFCE9FC1EE2A}"/>
              </a:ext>
            </a:extLst>
          </p:cNvPr>
          <p:cNvSpPr txBox="1">
            <a:spLocks/>
          </p:cNvSpPr>
          <p:nvPr/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ctr" defTabSz="4572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29</a:t>
            </a:fld>
            <a:endParaRPr lang="e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A51EE2-D37B-4B9B-BBA2-92436AF3D934}"/>
              </a:ext>
            </a:extLst>
          </p:cNvPr>
          <p:cNvGrpSpPr/>
          <p:nvPr/>
        </p:nvGrpSpPr>
        <p:grpSpPr>
          <a:xfrm>
            <a:off x="2856354" y="5514109"/>
            <a:ext cx="6094443" cy="1117600"/>
            <a:chOff x="3422049" y="1114134"/>
            <a:chExt cx="6202031" cy="2769174"/>
          </a:xfrm>
        </p:grpSpPr>
        <p:sp>
          <p:nvSpPr>
            <p:cNvPr id="18" name="Shape 252">
              <a:extLst>
                <a:ext uri="{FF2B5EF4-FFF2-40B4-BE49-F238E27FC236}">
                  <a16:creationId xmlns:a16="http://schemas.microsoft.com/office/drawing/2014/main" id="{5B5CA026-547B-497E-80D5-C4B6B8658FA8}"/>
                </a:ext>
              </a:extLst>
            </p:cNvPr>
            <p:cNvSpPr/>
            <p:nvPr/>
          </p:nvSpPr>
          <p:spPr>
            <a:xfrm>
              <a:off x="3422049" y="1717787"/>
              <a:ext cx="2262901" cy="1586799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Phương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pháp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thực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hiện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19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5494304" y="1695138"/>
              <a:ext cx="1727151" cy="1566191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Kết</a:t>
              </a:r>
              <a:r>
                <a:rPr kumimoji="0" lang="en-US" sz="15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quả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20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6765883" y="1114134"/>
              <a:ext cx="2858197" cy="2769174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Đánh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giá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và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hướng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phát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triển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</p:grpSp>
      <p:sp>
        <p:nvSpPr>
          <p:cNvPr id="21" name="Shape 252">
            <a:extLst>
              <a:ext uri="{FF2B5EF4-FFF2-40B4-BE49-F238E27FC236}">
                <a16:creationId xmlns:a16="http://schemas.microsoft.com/office/drawing/2014/main" id="{BD72AEF9-A6A3-4534-B626-0613903B3CE4}"/>
              </a:ext>
            </a:extLst>
          </p:cNvPr>
          <p:cNvSpPr/>
          <p:nvPr/>
        </p:nvSpPr>
        <p:spPr>
          <a:xfrm>
            <a:off x="1346503" y="5757736"/>
            <a:ext cx="1726056" cy="632093"/>
          </a:xfrm>
          <a:prstGeom prst="chevron">
            <a:avLst>
              <a:gd name="adj" fmla="val 50000"/>
            </a:avLst>
          </a:prstGeom>
          <a:solidFill>
            <a:srgbClr val="218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Mục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tiêu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Lato"/>
              <a:cs typeface="Helvetica" panose="020B0604020202020204" pitchFamily="34" charset="0"/>
              <a:sym typeface="Lato"/>
            </a:endParaRPr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1C5FDF4F-FEE7-4722-AA12-961119580882}"/>
              </a:ext>
            </a:extLst>
          </p:cNvPr>
          <p:cNvSpPr/>
          <p:nvPr/>
        </p:nvSpPr>
        <p:spPr>
          <a:xfrm>
            <a:off x="277415" y="5757737"/>
            <a:ext cx="1297385" cy="613809"/>
          </a:xfrm>
          <a:prstGeom prst="homePlate">
            <a:avLst>
              <a:gd name="adj" fmla="val 49494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Giới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thệu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Raleway"/>
              <a:cs typeface="Helvetica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393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Helvetica" panose="020B0604020202020204" pitchFamily="34" charset="0"/>
                <a:cs typeface="Helvetica" panose="020B0604020202020204" pitchFamily="34" charset="0"/>
              </a:rPr>
              <a:t>GIỚI THIỆU </a:t>
            </a:r>
            <a:r>
              <a:rPr lang="en-US" sz="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ĐỀ TÀI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hape 113">
            <a:extLst>
              <a:ext uri="{FF2B5EF4-FFF2-40B4-BE49-F238E27FC236}">
                <a16:creationId xmlns:a16="http://schemas.microsoft.com/office/drawing/2014/main" id="{72F0EFD6-AB51-42FF-A101-5ADBCA8576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2185C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fld>
            <a:endParaRPr b="1" dirty="0">
              <a:solidFill>
                <a:srgbClr val="2185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A51EE2-D37B-4B9B-BBA2-92436AF3D934}"/>
              </a:ext>
            </a:extLst>
          </p:cNvPr>
          <p:cNvGrpSpPr/>
          <p:nvPr/>
        </p:nvGrpSpPr>
        <p:grpSpPr>
          <a:xfrm>
            <a:off x="2895600" y="5741801"/>
            <a:ext cx="6248400" cy="637713"/>
            <a:chOff x="3461989" y="1678305"/>
            <a:chExt cx="6358707" cy="1580117"/>
          </a:xfrm>
        </p:grpSpPr>
        <p:sp>
          <p:nvSpPr>
            <p:cNvPr id="12" name="Shape 252">
              <a:extLst>
                <a:ext uri="{FF2B5EF4-FFF2-40B4-BE49-F238E27FC236}">
                  <a16:creationId xmlns:a16="http://schemas.microsoft.com/office/drawing/2014/main" id="{5B5CA026-547B-497E-80D5-C4B6B8658FA8}"/>
                </a:ext>
              </a:extLst>
            </p:cNvPr>
            <p:cNvSpPr/>
            <p:nvPr/>
          </p:nvSpPr>
          <p:spPr>
            <a:xfrm>
              <a:off x="3461989" y="1678305"/>
              <a:ext cx="2036670" cy="1560374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Phương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pháp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thực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hiện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13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5321117" y="1696316"/>
              <a:ext cx="2349856" cy="1562106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Kết</a:t>
              </a:r>
              <a:r>
                <a:rPr kumimoji="0" lang="en-US" sz="15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quả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9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7470840" y="1678305"/>
              <a:ext cx="2349856" cy="156210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Đánh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giá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và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hướng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phát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triển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</p:grpSp>
      <p:sp>
        <p:nvSpPr>
          <p:cNvPr id="14" name="Shape 252">
            <a:extLst>
              <a:ext uri="{FF2B5EF4-FFF2-40B4-BE49-F238E27FC236}">
                <a16:creationId xmlns:a16="http://schemas.microsoft.com/office/drawing/2014/main" id="{BD72AEF9-A6A3-4534-B626-0613903B3CE4}"/>
              </a:ext>
            </a:extLst>
          </p:cNvPr>
          <p:cNvSpPr/>
          <p:nvPr/>
        </p:nvSpPr>
        <p:spPr>
          <a:xfrm>
            <a:off x="1342544" y="5757737"/>
            <a:ext cx="1774410" cy="629745"/>
          </a:xfrm>
          <a:prstGeom prst="chevron">
            <a:avLst>
              <a:gd name="adj" fmla="val 50000"/>
            </a:avLst>
          </a:prstGeom>
          <a:solidFill>
            <a:srgbClr val="218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Mục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tiêu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Lato"/>
              <a:cs typeface="Helvetica" panose="020B0604020202020204" pitchFamily="34" charset="0"/>
              <a:sym typeface="Lato"/>
            </a:endParaRPr>
          </a:p>
        </p:txBody>
      </p:sp>
      <p:sp>
        <p:nvSpPr>
          <p:cNvPr id="15" name="Shape 249">
            <a:extLst>
              <a:ext uri="{FF2B5EF4-FFF2-40B4-BE49-F238E27FC236}">
                <a16:creationId xmlns:a16="http://schemas.microsoft.com/office/drawing/2014/main" id="{1C5FDF4F-FEE7-4722-AA12-961119580882}"/>
              </a:ext>
            </a:extLst>
          </p:cNvPr>
          <p:cNvSpPr/>
          <p:nvPr/>
        </p:nvSpPr>
        <p:spPr>
          <a:xfrm>
            <a:off x="125015" y="5541549"/>
            <a:ext cx="1468708" cy="1030247"/>
          </a:xfrm>
          <a:prstGeom prst="homePlate">
            <a:avLst>
              <a:gd name="adj" fmla="val 49494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Giới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thiệu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Raleway"/>
              <a:cs typeface="Helvetica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32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D9D817-D537-4CE7-9B8C-6902A350CA72}"/>
              </a:ext>
            </a:extLst>
          </p:cNvPr>
          <p:cNvGrpSpPr/>
          <p:nvPr/>
        </p:nvGrpSpPr>
        <p:grpSpPr>
          <a:xfrm>
            <a:off x="1025474" y="321658"/>
            <a:ext cx="6442504" cy="477054"/>
            <a:chOff x="1127074" y="341131"/>
            <a:chExt cx="6442504" cy="4770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B988B4-9E20-4947-87FA-1D07DA64FEC7}"/>
                </a:ext>
              </a:extLst>
            </p:cNvPr>
            <p:cNvGrpSpPr/>
            <p:nvPr/>
          </p:nvGrpSpPr>
          <p:grpSpPr>
            <a:xfrm>
              <a:off x="1127074" y="352695"/>
              <a:ext cx="6442504" cy="465490"/>
              <a:chOff x="2520299" y="1382109"/>
              <a:chExt cx="6408567" cy="4654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3375A6-5CF3-42B7-89BF-7332EFC8A7F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56057B95-48B3-4909-B39A-7F4B5BA76B0E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67811E-8DB3-4887-93A6-53102D568447}"/>
                </a:ext>
              </a:extLst>
            </p:cNvPr>
            <p:cNvSpPr txBox="1"/>
            <p:nvPr/>
          </p:nvSpPr>
          <p:spPr>
            <a:xfrm>
              <a:off x="1345780" y="341131"/>
              <a:ext cx="5276694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Đánh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giá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94327" y="1265382"/>
            <a:ext cx="7176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quỹ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robot.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2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robot,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robot.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robot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D9D817-D537-4CE7-9B8C-6902A350CA72}"/>
              </a:ext>
            </a:extLst>
          </p:cNvPr>
          <p:cNvGrpSpPr/>
          <p:nvPr/>
        </p:nvGrpSpPr>
        <p:grpSpPr>
          <a:xfrm>
            <a:off x="1007001" y="321658"/>
            <a:ext cx="6442504" cy="477054"/>
            <a:chOff x="1127074" y="341131"/>
            <a:chExt cx="6442504" cy="4770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B988B4-9E20-4947-87FA-1D07DA64FEC7}"/>
                </a:ext>
              </a:extLst>
            </p:cNvPr>
            <p:cNvGrpSpPr/>
            <p:nvPr/>
          </p:nvGrpSpPr>
          <p:grpSpPr>
            <a:xfrm>
              <a:off x="1127074" y="352695"/>
              <a:ext cx="6442504" cy="465490"/>
              <a:chOff x="2520299" y="1382109"/>
              <a:chExt cx="6408567" cy="4654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3375A6-5CF3-42B7-89BF-7332EFC8A7F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56057B95-48B3-4909-B39A-7F4B5BA76B0E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67811E-8DB3-4887-93A6-53102D568447}"/>
                </a:ext>
              </a:extLst>
            </p:cNvPr>
            <p:cNvSpPr txBox="1"/>
            <p:nvPr/>
          </p:nvSpPr>
          <p:spPr>
            <a:xfrm>
              <a:off x="1345780" y="341131"/>
              <a:ext cx="5276694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Đánh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giá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9160" y="1559023"/>
            <a:ext cx="7176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Home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5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D9D817-D537-4CE7-9B8C-6902A350CA72}"/>
              </a:ext>
            </a:extLst>
          </p:cNvPr>
          <p:cNvGrpSpPr/>
          <p:nvPr/>
        </p:nvGrpSpPr>
        <p:grpSpPr>
          <a:xfrm>
            <a:off x="1025474" y="321658"/>
            <a:ext cx="6442504" cy="477054"/>
            <a:chOff x="1127074" y="341131"/>
            <a:chExt cx="6442504" cy="4770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B988B4-9E20-4947-87FA-1D07DA64FEC7}"/>
                </a:ext>
              </a:extLst>
            </p:cNvPr>
            <p:cNvGrpSpPr/>
            <p:nvPr/>
          </p:nvGrpSpPr>
          <p:grpSpPr>
            <a:xfrm>
              <a:off x="1127074" y="352695"/>
              <a:ext cx="6442504" cy="465490"/>
              <a:chOff x="2520299" y="1382109"/>
              <a:chExt cx="6408567" cy="4654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3375A6-5CF3-42B7-89BF-7332EFC8A7F7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56057B95-48B3-4909-B39A-7F4B5BA76B0E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67811E-8DB3-4887-93A6-53102D568447}"/>
                </a:ext>
              </a:extLst>
            </p:cNvPr>
            <p:cNvSpPr txBox="1"/>
            <p:nvPr/>
          </p:nvSpPr>
          <p:spPr>
            <a:xfrm>
              <a:off x="1345780" y="341131"/>
              <a:ext cx="5276694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Hướng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phát</a:t>
              </a:r>
              <a:r>
                <a:rPr lang="en-US" sz="24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triển</a:t>
              </a:r>
              <a:endPara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4327" y="1265382"/>
            <a:ext cx="7176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platform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robot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tracking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gắp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8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90FE-A834-4706-9306-AE9918948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559FD-46CE-4B05-B99D-0DAABF4F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8" y="1252539"/>
            <a:ext cx="7614564" cy="43529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A5A59E-6165-4C86-8386-44ED853843BC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8DD48-0C11-40E9-BDC1-568147BBFF3B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ECEFD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61A40-08A8-47BC-A751-9A17AA223AFB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89CC64-5455-4E98-9288-FF27AFC7ED6B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D287E-6947-4CB3-AAC5-5EA91BEE9864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3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93518" y="563419"/>
            <a:ext cx="8811096" cy="2530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7ECEF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5000" dirty="0" smtClean="0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Raleway"/>
              </a:rPr>
              <a:t>PHỤ LỤC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hape 113">
            <a:extLst>
              <a:ext uri="{FF2B5EF4-FFF2-40B4-BE49-F238E27FC236}">
                <a16:creationId xmlns:a16="http://schemas.microsoft.com/office/drawing/2014/main" id="{E12FB515-B057-4DCC-B6B7-9EFB92C59A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fld>
            <a:endParaRPr lang="e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hape 113">
            <a:extLst>
              <a:ext uri="{FF2B5EF4-FFF2-40B4-BE49-F238E27FC236}">
                <a16:creationId xmlns:a16="http://schemas.microsoft.com/office/drawing/2014/main" id="{0636D710-8E2B-4204-8766-EFCE9FC1EE2A}"/>
              </a:ext>
            </a:extLst>
          </p:cNvPr>
          <p:cNvSpPr txBox="1">
            <a:spLocks/>
          </p:cNvSpPr>
          <p:nvPr/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ctr" defTabSz="4572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34</a:t>
            </a:fld>
            <a:endParaRPr lang="e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90FE-A834-4706-9306-AE9918948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A5A59E-6165-4C86-8386-44ED853843BC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8DD48-0C11-40E9-BDC1-568147BBFF3B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ECEFD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61A40-08A8-47BC-A751-9A17AA223AFB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89CC64-5455-4E98-9288-FF27AFC7ED6B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D287E-6947-4CB3-AAC5-5EA91BEE9864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8158" y="468472"/>
            <a:ext cx="869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file </a:t>
            </a:r>
            <a:r>
              <a:rPr lang="en-US" dirty="0" err="1" smtClean="0"/>
              <a:t>Gcode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50" y="704343"/>
            <a:ext cx="1785749" cy="5587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580" y="907437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G1 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X… 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Y… 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E… 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90FE-A834-4706-9306-AE9918948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A5A59E-6165-4C86-8386-44ED853843BC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8DD48-0C11-40E9-BDC1-568147BBFF3B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ECEFD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61A40-08A8-47BC-A751-9A17AA223AFB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89CC64-5455-4E98-9288-FF27AFC7ED6B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D287E-6947-4CB3-AAC5-5EA91BEE9864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8618" y="443345"/>
            <a:ext cx="869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file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Gcode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66862"/>
            <a:ext cx="3057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040B6-B1CC-484F-86F6-81981FE57F01}"/>
              </a:ext>
            </a:extLst>
          </p:cNvPr>
          <p:cNvGrpSpPr/>
          <p:nvPr/>
        </p:nvGrpSpPr>
        <p:grpSpPr>
          <a:xfrm>
            <a:off x="1034709" y="313963"/>
            <a:ext cx="6442505" cy="492443"/>
            <a:chOff x="1127073" y="325743"/>
            <a:chExt cx="6442505" cy="4924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1299EC-43B1-40A4-83F2-D6214791686C}"/>
                </a:ext>
              </a:extLst>
            </p:cNvPr>
            <p:cNvGrpSpPr/>
            <p:nvPr/>
          </p:nvGrpSpPr>
          <p:grpSpPr>
            <a:xfrm>
              <a:off x="1127073" y="352696"/>
              <a:ext cx="6442505" cy="465489"/>
              <a:chOff x="2520298" y="1382110"/>
              <a:chExt cx="6408568" cy="4654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A51247-E1BD-4633-815D-4979540EF816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2185C5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2FAA2744-019A-463B-8E5E-5FF9B6287A31}"/>
                  </a:ext>
                </a:extLst>
              </p:cNvPr>
              <p:cNvSpPr/>
              <p:nvPr/>
            </p:nvSpPr>
            <p:spPr>
              <a:xfrm>
                <a:off x="8441186" y="1382110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00CB6-8A37-46D0-824B-8FBD226C5225}"/>
                </a:ext>
              </a:extLst>
            </p:cNvPr>
            <p:cNvSpPr txBox="1"/>
            <p:nvPr/>
          </p:nvSpPr>
          <p:spPr>
            <a:xfrm>
              <a:off x="1345779" y="325743"/>
              <a:ext cx="5886294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Không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gian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làm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việc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robot SCARA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7" y="1137309"/>
            <a:ext cx="5237018" cy="5294886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6325866-773C-4F36-8EFC-C202A6FB4894}"/>
              </a:ext>
            </a:extLst>
          </p:cNvPr>
          <p:cNvGrpSpPr/>
          <p:nvPr/>
        </p:nvGrpSpPr>
        <p:grpSpPr>
          <a:xfrm>
            <a:off x="0" y="6744184"/>
            <a:ext cx="9144000" cy="106680"/>
            <a:chOff x="0" y="6105912"/>
            <a:chExt cx="9144000" cy="1066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A20E65-9DDD-47D9-B16C-4CE942D2950A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cs typeface="Helvetica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142033-E65D-4A9A-897E-1A691616C621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Helvetica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3B3B2D-2A1B-4A68-BB00-574297205EC4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Helvetica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C0FA0-493A-44E8-9109-12CFC0FEA2B6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Helvetica" panose="020B0604020202020204" pitchFamily="34" charset="0"/>
              </a:endParaRPr>
            </a:p>
          </p:txBody>
        </p:sp>
      </p:grpSp>
      <p:sp>
        <p:nvSpPr>
          <p:cNvPr id="23" name="Shape 254">
            <a:extLst>
              <a:ext uri="{FF2B5EF4-FFF2-40B4-BE49-F238E27FC236}">
                <a16:creationId xmlns:a16="http://schemas.microsoft.com/office/drawing/2014/main" id="{69882085-25CB-4B4D-B96E-D841929193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6177766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400" b="1" i="0" u="none" strike="noStrike" kern="120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n-lt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n-lt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1C20F5-F06F-411C-AE0F-A42F6DE50AC0}"/>
              </a:ext>
            </a:extLst>
          </p:cNvPr>
          <p:cNvGrpSpPr/>
          <p:nvPr/>
        </p:nvGrpSpPr>
        <p:grpSpPr>
          <a:xfrm>
            <a:off x="913335" y="333434"/>
            <a:ext cx="6442505" cy="477055"/>
            <a:chOff x="1127073" y="341130"/>
            <a:chExt cx="6442505" cy="4770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CC4D8-74D5-4B8E-99B0-B4A73DB35C4E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6F0FCD-C62C-4C74-9E87-728401096BF2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70C0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cs typeface="Helvetica" panose="020B0604020202020204" pitchFamily="34" charset="0"/>
                </a:endParaRPr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3C3C9373-262C-44DA-873C-A2A0A43A4ACC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63CD89-B092-41DB-B86C-6AC6DF24EB01}"/>
                </a:ext>
              </a:extLst>
            </p:cNvPr>
            <p:cNvSpPr txBox="1"/>
            <p:nvPr/>
          </p:nvSpPr>
          <p:spPr>
            <a:xfrm>
              <a:off x="1589956" y="341130"/>
              <a:ext cx="4341091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err="1" smtClean="0">
                  <a:solidFill>
                    <a:schemeClr val="bg1"/>
                  </a:solidFill>
                  <a:cs typeface="Helvetica" panose="020B0604020202020204" pitchFamily="34" charset="0"/>
                </a:rPr>
                <a:t>Giới</a:t>
              </a:r>
              <a:r>
                <a:rPr lang="en-US" sz="2400" b="1" dirty="0" smtClean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cs typeface="Helvetica" panose="020B0604020202020204" pitchFamily="34" charset="0"/>
                </a:rPr>
                <a:t>thiệu</a:t>
              </a:r>
              <a:r>
                <a:rPr lang="en-US" sz="2400" b="1" dirty="0" smtClean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cs typeface="Helvetica" panose="020B0604020202020204" pitchFamily="34" charset="0"/>
                </a:rPr>
                <a:t>đề</a:t>
              </a:r>
              <a:r>
                <a:rPr lang="en-US" sz="2400" b="1" dirty="0" smtClean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cs typeface="Helvetica" panose="020B0604020202020204" pitchFamily="34" charset="0"/>
                </a:rPr>
                <a:t>tài</a:t>
              </a:r>
              <a:endParaRPr lang="en-US" sz="2400" b="1" dirty="0">
                <a:solidFill>
                  <a:schemeClr val="bg1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9160" y="1310409"/>
            <a:ext cx="7792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Ngày</a:t>
            </a:r>
            <a:r>
              <a:rPr lang="en-US" sz="2400" dirty="0" smtClean="0"/>
              <a:t> nay, robot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rãi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/>
              <a:t> </a:t>
            </a:r>
            <a:r>
              <a:rPr lang="en-US" sz="2400" dirty="0" err="1" smtClean="0"/>
              <a:t>nhằm</a:t>
            </a:r>
            <a:r>
              <a:rPr lang="en-US" sz="24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lao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con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hại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05" y="3439439"/>
            <a:ext cx="3374368" cy="25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7200" dirty="0">
              <a:solidFill>
                <a:srgbClr val="7ECEF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MỤC TIÊU ĐỀ TÀI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hape 113">
            <a:extLst>
              <a:ext uri="{FF2B5EF4-FFF2-40B4-BE49-F238E27FC236}">
                <a16:creationId xmlns:a16="http://schemas.microsoft.com/office/drawing/2014/main" id="{72F0EFD6-AB51-42FF-A101-5ADBCA8576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fld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A51EE2-D37B-4B9B-BBA2-92436AF3D934}"/>
              </a:ext>
            </a:extLst>
          </p:cNvPr>
          <p:cNvGrpSpPr/>
          <p:nvPr/>
        </p:nvGrpSpPr>
        <p:grpSpPr>
          <a:xfrm>
            <a:off x="3142606" y="5741801"/>
            <a:ext cx="5808190" cy="648028"/>
            <a:chOff x="3713355" y="1678305"/>
            <a:chExt cx="5910725" cy="1605675"/>
          </a:xfrm>
        </p:grpSpPr>
        <p:sp>
          <p:nvSpPr>
            <p:cNvPr id="12" name="Shape 252">
              <a:extLst>
                <a:ext uri="{FF2B5EF4-FFF2-40B4-BE49-F238E27FC236}">
                  <a16:creationId xmlns:a16="http://schemas.microsoft.com/office/drawing/2014/main" id="{5B5CA026-547B-497E-80D5-C4B6B8658FA8}"/>
                </a:ext>
              </a:extLst>
            </p:cNvPr>
            <p:cNvSpPr/>
            <p:nvPr/>
          </p:nvSpPr>
          <p:spPr>
            <a:xfrm>
              <a:off x="3713355" y="1678305"/>
              <a:ext cx="2036670" cy="1560374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Phương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pháp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thực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hiện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13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5575289" y="1697181"/>
              <a:ext cx="1895552" cy="1562106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Kết</a:t>
              </a:r>
              <a:r>
                <a:rPr kumimoji="0" lang="en-US" sz="15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quả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9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7274224" y="1721874"/>
              <a:ext cx="2349856" cy="156210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Đánh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giá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và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hướng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phát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triển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</p:grpSp>
      <p:sp>
        <p:nvSpPr>
          <p:cNvPr id="14" name="Shape 252">
            <a:extLst>
              <a:ext uri="{FF2B5EF4-FFF2-40B4-BE49-F238E27FC236}">
                <a16:creationId xmlns:a16="http://schemas.microsoft.com/office/drawing/2014/main" id="{BD72AEF9-A6A3-4534-B626-0613903B3CE4}"/>
              </a:ext>
            </a:extLst>
          </p:cNvPr>
          <p:cNvSpPr/>
          <p:nvPr/>
        </p:nvSpPr>
        <p:spPr>
          <a:xfrm>
            <a:off x="1130299" y="5511800"/>
            <a:ext cx="2160093" cy="1117599"/>
          </a:xfrm>
          <a:prstGeom prst="chevron">
            <a:avLst>
              <a:gd name="adj" fmla="val 50000"/>
            </a:avLst>
          </a:prstGeom>
          <a:solidFill>
            <a:srgbClr val="218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Mục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tiêu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Lato"/>
              <a:cs typeface="Helvetica" panose="020B0604020202020204" pitchFamily="34" charset="0"/>
              <a:sym typeface="Lato"/>
            </a:endParaRPr>
          </a:p>
        </p:txBody>
      </p:sp>
      <p:sp>
        <p:nvSpPr>
          <p:cNvPr id="15" name="Shape 249">
            <a:extLst>
              <a:ext uri="{FF2B5EF4-FFF2-40B4-BE49-F238E27FC236}">
                <a16:creationId xmlns:a16="http://schemas.microsoft.com/office/drawing/2014/main" id="{1C5FDF4F-FEE7-4722-AA12-961119580882}"/>
              </a:ext>
            </a:extLst>
          </p:cNvPr>
          <p:cNvSpPr/>
          <p:nvPr/>
        </p:nvSpPr>
        <p:spPr>
          <a:xfrm>
            <a:off x="277415" y="5757737"/>
            <a:ext cx="1297385" cy="613809"/>
          </a:xfrm>
          <a:prstGeom prst="homePlate">
            <a:avLst>
              <a:gd name="adj" fmla="val 49494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Giới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thệu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Raleway"/>
              <a:cs typeface="Helvetica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615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400" smtClean="0">
                <a:latin typeface="+mn-lt"/>
                <a:cs typeface="Helvetica" panose="020B0604020202020204" pitchFamily="34" charset="0"/>
              </a:rPr>
              <a:t>6</a:t>
            </a:fld>
            <a:endParaRPr lang="en" sz="2400">
              <a:latin typeface="+mn-lt"/>
              <a:cs typeface="Helvetica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4FD40D-803A-4809-AA82-A83627B526B8}"/>
              </a:ext>
            </a:extLst>
          </p:cNvPr>
          <p:cNvGrpSpPr/>
          <p:nvPr/>
        </p:nvGrpSpPr>
        <p:grpSpPr>
          <a:xfrm>
            <a:off x="1007000" y="321657"/>
            <a:ext cx="6442505" cy="477055"/>
            <a:chOff x="1127073" y="341130"/>
            <a:chExt cx="6442505" cy="477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A8FE59-FD14-4006-9493-9929C4B2FB33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1AC45-A049-4BFB-9D09-908D969B565E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70C0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cs typeface="Helvetica" panose="020B0604020202020204" pitchFamily="34" charset="0"/>
                </a:endParaRPr>
              </a:p>
            </p:txBody>
          </p:sp>
          <p:sp>
            <p:nvSpPr>
              <p:cNvPr id="11" name="Flowchart: Delay 10">
                <a:extLst>
                  <a:ext uri="{FF2B5EF4-FFF2-40B4-BE49-F238E27FC236}">
                    <a16:creationId xmlns:a16="http://schemas.microsoft.com/office/drawing/2014/main" id="{1B95887D-9999-446D-BA49-6C70BF8CD043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00880F-3A66-4531-963C-A3402AB453F9}"/>
                </a:ext>
              </a:extLst>
            </p:cNvPr>
            <p:cNvSpPr txBox="1"/>
            <p:nvPr/>
          </p:nvSpPr>
          <p:spPr>
            <a:xfrm>
              <a:off x="1524000" y="341130"/>
              <a:ext cx="4461164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400" b="1" dirty="0" err="1">
                  <a:solidFill>
                    <a:schemeClr val="bg1"/>
                  </a:solidFill>
                  <a:cs typeface="Helvetica" panose="020B0604020202020204" pitchFamily="34" charset="0"/>
                </a:rPr>
                <a:t>Mục</a:t>
              </a:r>
              <a:r>
                <a:rPr lang="en-US" sz="2400" b="1" dirty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cs typeface="Helvetica" panose="020B0604020202020204" pitchFamily="34" charset="0"/>
                </a:rPr>
                <a:t>tiêu</a:t>
              </a:r>
              <a:r>
                <a:rPr lang="en-US" sz="2400" b="1" dirty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cs typeface="Helvetica" panose="020B0604020202020204" pitchFamily="34" charset="0"/>
                </a:rPr>
                <a:t>luận</a:t>
              </a:r>
              <a:r>
                <a:rPr lang="en-US" sz="2400" b="1" dirty="0">
                  <a:solidFill>
                    <a:schemeClr val="bg1"/>
                  </a:solidFill>
                  <a:cs typeface="Helvetica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cs typeface="Helvetica" panose="020B0604020202020204" pitchFamily="34" charset="0"/>
                </a:rPr>
                <a:t>văn</a:t>
              </a:r>
              <a:endParaRPr lang="en-US" sz="2400" b="1" dirty="0">
                <a:solidFill>
                  <a:schemeClr val="bg1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ECEFD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Helvetica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80F78E-F5F2-46F2-811F-10572666A6E3}"/>
              </a:ext>
            </a:extLst>
          </p:cNvPr>
          <p:cNvSpPr txBox="1"/>
          <p:nvPr/>
        </p:nvSpPr>
        <p:spPr>
          <a:xfrm>
            <a:off x="604679" y="1131934"/>
            <a:ext cx="77997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cs typeface="Helvetica" panose="020B0604020202020204" pitchFamily="34" charset="0"/>
              </a:rPr>
              <a:t>Xây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dựng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thuật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toán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hoạch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định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quỹ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đạo</a:t>
            </a:r>
            <a:r>
              <a:rPr lang="en-US" sz="2400" dirty="0">
                <a:cs typeface="Helvetica" panose="020B0604020202020204" pitchFamily="34" charset="0"/>
              </a:rPr>
              <a:t> robot SCARA.</a:t>
            </a:r>
            <a:endParaRPr lang="en-US" sz="2400" dirty="0" smtClean="0">
              <a:cs typeface="Helvetica" panose="020B0604020202020204" pitchFamily="34" charset="0"/>
            </a:endParaRPr>
          </a:p>
          <a:p>
            <a:pPr algn="just"/>
            <a:endParaRPr lang="en-US" sz="2400" dirty="0"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cs typeface="Helvetica" panose="020B0604020202020204" pitchFamily="34" charset="0"/>
              </a:rPr>
              <a:t>Thiết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kế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hệ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thống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điều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khiển</a:t>
            </a:r>
            <a:r>
              <a:rPr lang="en-US" sz="2400" dirty="0">
                <a:cs typeface="Helvetica" panose="020B0604020202020204" pitchFamily="34" charset="0"/>
              </a:rPr>
              <a:t> robot SCARA </a:t>
            </a:r>
            <a:r>
              <a:rPr lang="en-US" sz="2400" dirty="0" err="1">
                <a:cs typeface="Helvetica" panose="020B0604020202020204" pitchFamily="34" charset="0"/>
              </a:rPr>
              <a:t>chính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xác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và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ổn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định</a:t>
            </a:r>
            <a:r>
              <a:rPr lang="en-US" sz="2400" dirty="0" smtClean="0">
                <a:cs typeface="Helvetica" panose="020B0604020202020204" pitchFamily="34" charset="0"/>
              </a:rPr>
              <a:t>.</a:t>
            </a:r>
          </a:p>
          <a:p>
            <a:pPr algn="just"/>
            <a:endParaRPr lang="en-US" sz="2400" dirty="0" smtClean="0"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cs typeface="Helvetica" panose="020B0604020202020204" pitchFamily="34" charset="0"/>
              </a:rPr>
              <a:t>Phần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mềm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điều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khiển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có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khả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năng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mô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phỏng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cs typeface="Helvetica" panose="020B0604020202020204" pitchFamily="34" charset="0"/>
              </a:rPr>
              <a:t>chuyển</a:t>
            </a:r>
            <a:r>
              <a:rPr lang="en-US" sz="2400" dirty="0" smtClean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động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của</a:t>
            </a:r>
            <a:r>
              <a:rPr lang="en-US" sz="2400" dirty="0">
                <a:cs typeface="Helvetica" panose="020B0604020202020204" pitchFamily="34" charset="0"/>
              </a:rPr>
              <a:t> robot.</a:t>
            </a:r>
          </a:p>
          <a:p>
            <a:pPr algn="just"/>
            <a:endParaRPr lang="en-US" sz="2400" dirty="0"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cs typeface="Helvetica" panose="020B0604020202020204" pitchFamily="34" charset="0"/>
              </a:rPr>
              <a:t>Hệ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thống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cs typeface="Helvetica" panose="020B0604020202020204" pitchFamily="34" charset="0"/>
              </a:rPr>
              <a:t>robot </a:t>
            </a:r>
            <a:r>
              <a:rPr lang="en-US" sz="2400" dirty="0" err="1">
                <a:cs typeface="Helvetica" panose="020B0604020202020204" pitchFamily="34" charset="0"/>
              </a:rPr>
              <a:t>có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khả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năng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ứng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dụng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trong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môi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trường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công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nghiệp</a:t>
            </a:r>
            <a:r>
              <a:rPr lang="en-US" sz="2400" dirty="0" smtClean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  <a:p>
            <a:pPr algn="just"/>
            <a:endParaRPr lang="en-US" sz="2400" dirty="0" smtClean="0">
              <a:cs typeface="Helvetica" panose="020B0604020202020204" pitchFamily="34" charset="0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" y="0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9700" y="1791855"/>
            <a:ext cx="8811096" cy="2530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7ECEF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sz="7200" dirty="0">
              <a:solidFill>
                <a:srgbClr val="7ECEF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5000" dirty="0" smtClean="0">
                <a:solidFill>
                  <a:schemeClr val="lt1"/>
                </a:solidFill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PHƯƠNG PHÁP THỰC HIỆN</a:t>
            </a:r>
            <a:endParaRPr lang="en-US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hape 113">
            <a:extLst>
              <a:ext uri="{FF2B5EF4-FFF2-40B4-BE49-F238E27FC236}">
                <a16:creationId xmlns:a16="http://schemas.microsoft.com/office/drawing/2014/main" id="{E12FB515-B057-4DCC-B6B7-9EFB92C59A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hape 113">
            <a:extLst>
              <a:ext uri="{FF2B5EF4-FFF2-40B4-BE49-F238E27FC236}">
                <a16:creationId xmlns:a16="http://schemas.microsoft.com/office/drawing/2014/main" id="{0636D710-8E2B-4204-8766-EFCE9FC1EE2A}"/>
              </a:ext>
            </a:extLst>
          </p:cNvPr>
          <p:cNvSpPr txBox="1">
            <a:spLocks/>
          </p:cNvSpPr>
          <p:nvPr/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ctr" defTabSz="4572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ctr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7</a:t>
            </a:fld>
            <a:endParaRPr lang="e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A51EE2-D37B-4B9B-BBA2-92436AF3D934}"/>
              </a:ext>
            </a:extLst>
          </p:cNvPr>
          <p:cNvGrpSpPr/>
          <p:nvPr/>
        </p:nvGrpSpPr>
        <p:grpSpPr>
          <a:xfrm>
            <a:off x="2681988" y="5599841"/>
            <a:ext cx="6268808" cy="1003299"/>
            <a:chOff x="3244605" y="1257902"/>
            <a:chExt cx="6379475" cy="2485960"/>
          </a:xfrm>
        </p:grpSpPr>
        <p:sp>
          <p:nvSpPr>
            <p:cNvPr id="18" name="Shape 252">
              <a:extLst>
                <a:ext uri="{FF2B5EF4-FFF2-40B4-BE49-F238E27FC236}">
                  <a16:creationId xmlns:a16="http://schemas.microsoft.com/office/drawing/2014/main" id="{5B5CA026-547B-497E-80D5-C4B6B8658FA8}"/>
                </a:ext>
              </a:extLst>
            </p:cNvPr>
            <p:cNvSpPr/>
            <p:nvPr/>
          </p:nvSpPr>
          <p:spPr>
            <a:xfrm>
              <a:off x="3244605" y="1257902"/>
              <a:ext cx="2544192" cy="2485960"/>
            </a:xfrm>
            <a:prstGeom prst="chevron">
              <a:avLst>
                <a:gd name="adj" fmla="val 50000"/>
              </a:avLst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Phương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pháp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thực</a:t>
              </a:r>
              <a:r>
                <a:rPr kumimoji="0" lang="en-US" sz="1500" b="0" i="1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hiện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19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5575289" y="1697181"/>
              <a:ext cx="1895552" cy="1562106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US" sz="15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Kết</a:t>
              </a:r>
              <a:r>
                <a:rPr kumimoji="0" lang="en-US" sz="15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 </a:t>
              </a:r>
              <a:r>
                <a:rPr kumimoji="0" lang="en-US" sz="1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Raleway"/>
                  <a:cs typeface="Helvetica" panose="020B0604020202020204" pitchFamily="34" charset="0"/>
                  <a:sym typeface="Raleway"/>
                </a:rPr>
                <a:t>quả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  <p:sp>
          <p:nvSpPr>
            <p:cNvPr id="20" name="Shape 246">
              <a:extLst>
                <a:ext uri="{FF2B5EF4-FFF2-40B4-BE49-F238E27FC236}">
                  <a16:creationId xmlns:a16="http://schemas.microsoft.com/office/drawing/2014/main" id="{020C617D-8FCE-4C54-BC10-6898C2F08D35}"/>
                </a:ext>
              </a:extLst>
            </p:cNvPr>
            <p:cNvSpPr/>
            <p:nvPr/>
          </p:nvSpPr>
          <p:spPr>
            <a:xfrm>
              <a:off x="7274224" y="1721874"/>
              <a:ext cx="2349856" cy="156210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Đánh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giá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và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hướng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phát</a:t>
              </a:r>
              <a:r>
                <a:rPr lang="en-US" sz="1500" i="1" dirty="0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 </a:t>
              </a:r>
              <a:r>
                <a:rPr lang="en-US" sz="1500" i="1" dirty="0" err="1" smtClean="0">
                  <a:solidFill>
                    <a:srgbClr val="FFFFFF"/>
                  </a:solidFill>
                  <a:latin typeface="Helvetica" panose="020B0604020202020204" pitchFamily="34" charset="0"/>
                  <a:ea typeface="Lato"/>
                  <a:cs typeface="Helvetica" panose="020B0604020202020204" pitchFamily="34" charset="0"/>
                  <a:sym typeface="Raleway"/>
                </a:rPr>
                <a:t>triển</a:t>
              </a:r>
              <a:endParaRPr kumimoji="0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Lato"/>
              </a:endParaRPr>
            </a:p>
          </p:txBody>
        </p:sp>
      </p:grpSp>
      <p:sp>
        <p:nvSpPr>
          <p:cNvPr id="21" name="Shape 252">
            <a:extLst>
              <a:ext uri="{FF2B5EF4-FFF2-40B4-BE49-F238E27FC236}">
                <a16:creationId xmlns:a16="http://schemas.microsoft.com/office/drawing/2014/main" id="{BD72AEF9-A6A3-4534-B626-0613903B3CE4}"/>
              </a:ext>
            </a:extLst>
          </p:cNvPr>
          <p:cNvSpPr/>
          <p:nvPr/>
        </p:nvSpPr>
        <p:spPr>
          <a:xfrm>
            <a:off x="1346503" y="5757736"/>
            <a:ext cx="1726056" cy="632093"/>
          </a:xfrm>
          <a:prstGeom prst="chevron">
            <a:avLst>
              <a:gd name="adj" fmla="val 50000"/>
            </a:avLst>
          </a:prstGeom>
          <a:solidFill>
            <a:srgbClr val="218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Mục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tiêu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Lato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Lato"/>
              <a:cs typeface="Helvetica" panose="020B0604020202020204" pitchFamily="34" charset="0"/>
              <a:sym typeface="Lato"/>
            </a:endParaRPr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1C5FDF4F-FEE7-4722-AA12-961119580882}"/>
              </a:ext>
            </a:extLst>
          </p:cNvPr>
          <p:cNvSpPr/>
          <p:nvPr/>
        </p:nvSpPr>
        <p:spPr>
          <a:xfrm>
            <a:off x="277415" y="5757737"/>
            <a:ext cx="1297385" cy="613809"/>
          </a:xfrm>
          <a:prstGeom prst="homePlate">
            <a:avLst>
              <a:gd name="adj" fmla="val 49494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Giới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thệu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đề</a:t>
            </a: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 </a:t>
            </a:r>
            <a:r>
              <a:rPr kumimoji="0" lang="en-US" sz="15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Raleway"/>
                <a:cs typeface="Helvetica" panose="020B0604020202020204" pitchFamily="34" charset="0"/>
                <a:sym typeface="Raleway"/>
              </a:rPr>
              <a:t>tài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Raleway"/>
              <a:cs typeface="Helvetica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450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DD71D8-FCA1-44C1-A8FE-29D11EE9488E}"/>
              </a:ext>
            </a:extLst>
          </p:cNvPr>
          <p:cNvGrpSpPr/>
          <p:nvPr/>
        </p:nvGrpSpPr>
        <p:grpSpPr>
          <a:xfrm>
            <a:off x="1127073" y="325741"/>
            <a:ext cx="6442505" cy="492444"/>
            <a:chOff x="1127073" y="325741"/>
            <a:chExt cx="6442505" cy="492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183243-964E-41CF-AC48-F16AE50087BF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442333-47A0-4C5F-8242-1B43BF72777E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70C0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6DC98DDC-C298-47E0-915B-6329E7BF366D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825272-4926-4B6F-B9E7-DA90CD349C9F}"/>
                </a:ext>
              </a:extLst>
            </p:cNvPr>
            <p:cNvSpPr txBox="1"/>
            <p:nvPr/>
          </p:nvSpPr>
          <p:spPr>
            <a:xfrm>
              <a:off x="1533236" y="325741"/>
              <a:ext cx="4215742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Thiết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kế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phần</a:t>
              </a: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600" b="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cứng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1" y="1170878"/>
            <a:ext cx="5872651" cy="4912417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1" y="25253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69" y="2041237"/>
            <a:ext cx="1005403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668" y="3633621"/>
            <a:ext cx="894219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3668" y="5301709"/>
            <a:ext cx="924164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6957" y="6148468"/>
            <a:ext cx="176202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87844" y="6148468"/>
            <a:ext cx="505267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1553" y="2041237"/>
            <a:ext cx="1924566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SERVO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61EB-68C7-4F4C-98CB-864C14F57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Source Sans Pr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300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Source Sans 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4524E-6BCC-4BA0-A614-859B1CDC6583}"/>
              </a:ext>
            </a:extLst>
          </p:cNvPr>
          <p:cNvGrpSpPr/>
          <p:nvPr/>
        </p:nvGrpSpPr>
        <p:grpSpPr>
          <a:xfrm>
            <a:off x="0" y="6751320"/>
            <a:ext cx="9144000" cy="106680"/>
            <a:chOff x="0" y="6105912"/>
            <a:chExt cx="9144000" cy="106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DD2B7-EE3E-4873-9184-7363E02E8B37}"/>
                </a:ext>
              </a:extLst>
            </p:cNvPr>
            <p:cNvSpPr/>
            <p:nvPr/>
          </p:nvSpPr>
          <p:spPr>
            <a:xfrm>
              <a:off x="0" y="6105912"/>
              <a:ext cx="899160" cy="10668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ECEFD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A38E9-61EB-4C80-A3EB-D165222C834E}"/>
                </a:ext>
              </a:extLst>
            </p:cNvPr>
            <p:cNvSpPr/>
            <p:nvPr/>
          </p:nvSpPr>
          <p:spPr>
            <a:xfrm>
              <a:off x="899160" y="6105912"/>
              <a:ext cx="6456680" cy="10668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9F988-47CB-4716-90A0-E2C993714D4C}"/>
                </a:ext>
              </a:extLst>
            </p:cNvPr>
            <p:cNvSpPr/>
            <p:nvPr/>
          </p:nvSpPr>
          <p:spPr>
            <a:xfrm>
              <a:off x="7355840" y="6105912"/>
              <a:ext cx="893445" cy="10668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4FF9E-3D4F-4BA2-B374-9C7AF9FB99CB}"/>
                </a:ext>
              </a:extLst>
            </p:cNvPr>
            <p:cNvSpPr/>
            <p:nvPr/>
          </p:nvSpPr>
          <p:spPr>
            <a:xfrm>
              <a:off x="8250555" y="6105912"/>
              <a:ext cx="893445" cy="10668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DD71D8-FCA1-44C1-A8FE-29D11EE9488E}"/>
              </a:ext>
            </a:extLst>
          </p:cNvPr>
          <p:cNvGrpSpPr/>
          <p:nvPr/>
        </p:nvGrpSpPr>
        <p:grpSpPr>
          <a:xfrm>
            <a:off x="1127073" y="325741"/>
            <a:ext cx="6442505" cy="492444"/>
            <a:chOff x="1127073" y="325741"/>
            <a:chExt cx="6442505" cy="492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183243-964E-41CF-AC48-F16AE50087BF}"/>
                </a:ext>
              </a:extLst>
            </p:cNvPr>
            <p:cNvGrpSpPr/>
            <p:nvPr/>
          </p:nvGrpSpPr>
          <p:grpSpPr>
            <a:xfrm>
              <a:off x="1127073" y="352695"/>
              <a:ext cx="6442505" cy="465490"/>
              <a:chOff x="2520298" y="1382109"/>
              <a:chExt cx="6408568" cy="465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442333-47A0-4C5F-8242-1B43BF72777E}"/>
                  </a:ext>
                </a:extLst>
              </p:cNvPr>
              <p:cNvSpPr/>
              <p:nvPr/>
            </p:nvSpPr>
            <p:spPr bwMode="auto">
              <a:xfrm>
                <a:off x="2520298" y="1382110"/>
                <a:ext cx="5920888" cy="465489"/>
              </a:xfrm>
              <a:prstGeom prst="rect">
                <a:avLst/>
              </a:prstGeom>
              <a:gradFill flip="none" rotWithShape="1">
                <a:gsLst>
                  <a:gs pos="10000">
                    <a:srgbClr val="0070C0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6DC98DDC-C298-47E0-915B-6329E7BF366D}"/>
                  </a:ext>
                </a:extLst>
              </p:cNvPr>
              <p:cNvSpPr/>
              <p:nvPr/>
            </p:nvSpPr>
            <p:spPr>
              <a:xfrm>
                <a:off x="8441186" y="1382109"/>
                <a:ext cx="487680" cy="465489"/>
              </a:xfrm>
              <a:prstGeom prst="flowChartDela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825272-4926-4B6F-B9E7-DA90CD349C9F}"/>
                </a:ext>
              </a:extLst>
            </p:cNvPr>
            <p:cNvSpPr txBox="1"/>
            <p:nvPr/>
          </p:nvSpPr>
          <p:spPr>
            <a:xfrm>
              <a:off x="1533236" y="325741"/>
              <a:ext cx="4215742" cy="4924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Robot SCARA</a:t>
              </a:r>
              <a:endParaRPr lang="en-US" sz="2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1" name="Picture 12">
            <a:extLst>
              <a:ext uri="{FF2B5EF4-FFF2-40B4-BE49-F238E27FC236}">
                <a16:creationId xmlns:a16="http://schemas.microsoft.com/office/drawing/2014/main" id="{C76520A6-871E-4F04-ADAA-C727E5956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1" y="25253"/>
            <a:ext cx="1098258" cy="1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2898113"/>
            <a:ext cx="3261880" cy="3228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5" y="1145624"/>
            <a:ext cx="762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robot SCARA: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Ra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1979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Yamanashi.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do: 3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, 1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6919</TotalTime>
  <Words>1218</Words>
  <Application>Microsoft Office PowerPoint</Application>
  <PresentationFormat>On-screen Show (4:3)</PresentationFormat>
  <Paragraphs>261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Cambria Math</vt:lpstr>
      <vt:lpstr>Helvetica</vt:lpstr>
      <vt:lpstr>Lato</vt:lpstr>
      <vt:lpstr>Raleway</vt:lpstr>
      <vt:lpstr>Roboto Slab</vt:lpstr>
      <vt:lpstr>Source Sans Pro</vt:lpstr>
      <vt:lpstr>Wingdings</vt:lpstr>
      <vt:lpstr>Office Theme</vt:lpstr>
      <vt:lpstr>Cordelia template</vt:lpstr>
      <vt:lpstr>THIẾT KẾ HỆ THỐNG ĐIỀU KHIỂN ROBOT SCARA</vt:lpstr>
      <vt:lpstr>NỘI DUNG</vt:lpstr>
      <vt:lpstr>1 GIỚI THIỆU ĐỀ TÀI</vt:lpstr>
      <vt:lpstr>PowerPoint Presentation</vt:lpstr>
      <vt:lpstr>2 MỤC TIÊU ĐỀ TÀI</vt:lpstr>
      <vt:lpstr>PowerPoint Presentation</vt:lpstr>
      <vt:lpstr>3 PHƯƠNG PHÁP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KẾT QUẢ</vt:lpstr>
      <vt:lpstr>PowerPoint Presentation</vt:lpstr>
      <vt:lpstr>5 ĐÁNH GIÁ VÀ HƯỚNG PHÁT TRIỂN</vt:lpstr>
      <vt:lpstr>PowerPoint Presentation</vt:lpstr>
      <vt:lpstr>PowerPoint Presentation</vt:lpstr>
      <vt:lpstr>PowerPoint Presentation</vt:lpstr>
      <vt:lpstr>PowerPoint Presentation</vt:lpstr>
      <vt:lpstr> PHỤ LỤC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VẬT THỂ DI ĐỘNG TRÊN BĂNG CHUYỀN BẰNG XỬ LÍ ẢNH VÀ CÁNH TAY ROBOT</dc:title>
  <dc:creator>Bảo Huỳnh</dc:creator>
  <cp:lastModifiedBy>1510675@hcmut.edu.vn</cp:lastModifiedBy>
  <cp:revision>199</cp:revision>
  <dcterms:created xsi:type="dcterms:W3CDTF">2018-06-14T13:40:02Z</dcterms:created>
  <dcterms:modified xsi:type="dcterms:W3CDTF">2019-06-19T07:34:27Z</dcterms:modified>
</cp:coreProperties>
</file>