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0076" autoAdjust="0"/>
  </p:normalViewPr>
  <p:slideViewPr>
    <p:cSldViewPr snapToGrid="0">
      <p:cViewPr varScale="1">
        <p:scale>
          <a:sx n="85" d="100"/>
          <a:sy n="85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E35178-AA42-42E9-A73B-33C81579EE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C335C-6480-4EC7-9629-B88196E41A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2705C-F518-4044-96E8-4C4F3591843D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EF9D63F-273F-4877-934C-8ECC39988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4D149D6-AC7B-4FC1-BC41-AA49458E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98504-782F-4169-A6A2-AD13D67AFF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2B61F-AFDB-4AB6-BCF2-A240F1337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603C7-F15D-46D7-8ED8-7B3816BBCB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(SCADA Level)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OPC UA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(Device Control Level)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robot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+PC server </a:t>
            </a:r>
            <a:r>
              <a:rPr lang="en-US" dirty="0" err="1"/>
              <a:t>có</a:t>
            </a:r>
            <a:r>
              <a:rPr lang="en-US" dirty="0"/>
              <a:t> SQL database: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node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robot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+PC Client: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SCADA,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robot,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robot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robot controller.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Web Client: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ở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PC Client,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cloud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1 client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OPC UA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bđk</a:t>
            </a:r>
            <a:r>
              <a:rPr lang="en-US" dirty="0"/>
              <a:t> robot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EtherCat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DD35D-C8A6-4D62-A218-CFA75CE354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DD35D-C8A6-4D62-A218-CFA75CE354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STX(0x02)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SVON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Arg_1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CRC</a:t>
            </a:r>
          </a:p>
          <a:p>
            <a:pPr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ETX(0x03)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Start character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End character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SVON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Arg_1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1/0 (ON/OFF)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Checksum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DD35D-C8A6-4D62-A218-CFA75CE354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6633-7479-4C05-8144-1BC0AD862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90E9E-F1A7-46DD-B189-D2C679AFF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CE05-EE42-4777-B37D-4195409F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D52A-FF17-41D7-8488-730C9CC5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F513-DA34-42A8-A580-E6F0D6A7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A87B-0B90-4BDC-94A3-312F2FBA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EB30D-D871-47EC-ACBC-82764F23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9C09-DB5A-42AA-819E-374BE79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EFB4-0487-4EDC-AF41-FACA78BC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B2883-6DF7-49E2-8EA0-FB555BDD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2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9B96B-7754-4231-BAB4-80054F902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016D4-7DAA-470A-A9E7-07475AC50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4D53-0B82-4D7D-A554-4B9CE974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5249-617D-4514-B0B1-BF42CA19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C7D4-08FC-4A1C-A42E-B3B94DA6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B194-76AD-421F-BD24-8400E79F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249E-AF8E-44F5-866C-5C42E808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0105-9909-4EBB-8F72-3DFB3B49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7052-9FEA-4B14-A333-AA840D14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40D5-B3ED-4DF1-ACE4-752A82A7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8871-1D53-4BA7-B22C-34916292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16CFD-7AF7-487F-8402-F6AF3707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5564-9BBD-4216-8307-06EDF746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31CF-2838-453F-86B4-878E5732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1273-1636-4917-B0DB-69D76C42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F463-6C24-4E65-B7FA-A401E58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CFFC-7733-4B5B-8123-A0A75CDFF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AC69-162E-4F3B-AD6F-83AA6FBA2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FEC5-E987-4F2E-B28C-FAB06B63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C773E-C0EC-4924-9EE4-5F142E5C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37D04-61E4-4889-9C4F-18075C45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96B3-DC45-4F59-97A4-E50D42A2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66FBD-ACE3-4BE1-BB6D-F8AE2081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49925-444B-4EC9-BFE3-6F78D63F9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BF1B6-274A-47E6-A298-1F7FE8769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5B237-3B25-4DC4-A085-8828EF26E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C27A9-AD63-48AA-B161-27703E9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FC5F0-B831-4CE3-B663-681C2F4E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522D9-946F-4AEC-A8DB-B8A67575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6BD4-8781-495F-B8F8-2910CAEA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2422F-4394-4BA9-9474-361A6A31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8C645-6611-4F13-A885-F2993285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9AB9E-942D-4B20-BA8B-117E1AC6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8CADA-5A36-426B-B965-DB41CDB9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ACC29-464E-4976-AAA6-31D5D155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70EAA-27D7-4693-A95C-C6E22BAE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10D9-43E6-4035-8072-CF37C7B3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C78D-4D5B-45F8-964C-E4CC59BC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BF89F-309A-475B-97BB-D328A447A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612C8-C098-405A-B80D-126A23AF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9F55-C94A-4FC0-A21E-C58D2F5F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92CCC-2F4A-447C-AFFA-5E4ECF03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DC6B-C57B-45DA-BAAF-00BE34EC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17AB9-1E9D-49C2-81EC-226891BBA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F73E-DAE5-433D-9AF5-B6E77A59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92AC8-E83E-494D-9EC7-4AE8897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CC26-9D31-4967-A5EF-FFD51A04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98A6B-6621-4597-8E6C-BAF87A38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A80CD-7DF9-419A-AD8D-5BEFD7D4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45E2-C534-4B13-B372-18418699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A413-69DE-4631-B462-CEF12DD16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68C0-242B-4EEC-B0B0-A5DC29954C2C}" type="datetimeFigureOut">
              <a:rPr lang="en-US" smtClean="0"/>
              <a:t>18/04/2023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8E94-2469-43CE-86A6-3DAF0F9F1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639D-8E3A-487A-9B73-65EDAEE0C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9BEA-ABA8-476B-9BCC-FD12EE590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Video%20Recorder/Outputs/monitor%20delta%20wireless.mp4" TargetMode="External"/><Relationship Id="rId2" Type="http://schemas.openxmlformats.org/officeDocument/2006/relationships/hyperlink" Target="../../../Video%20Recorder/Outputs/monitor%20delta%20wired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Video%20Recorder/Outputs/jog&amp;sim%20gui_edit1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FC64-F755-4347-B967-961C716D9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683" y="2000904"/>
            <a:ext cx="9144000" cy="2387600"/>
          </a:xfrm>
        </p:spPr>
        <p:txBody>
          <a:bodyPr>
            <a:no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 UA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Multi-Robot Platform based on OPC UA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C7903-5AD1-49B4-8E43-A70B244BF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1294"/>
            <a:ext cx="9144000" cy="164760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GVHD: 	 TS.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SVTH:	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MSSV: 1912513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MSSV: 1911330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8C7D1-5F54-4265-AB8C-82E05988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08" y="459099"/>
            <a:ext cx="1564218" cy="13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5FB6-230D-4B48-8A73-0EF52947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CAC9-BD59-46DB-A728-4FBF6068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7771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robot Delta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phỏng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robot Delta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phỏng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robot Delta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1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C828-0D37-4533-B01A-58DD9C2A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81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9A7B-478B-4A25-A471-8F8B2BD3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63BB-52C9-454F-8998-98C870BC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E727-64E3-429F-8A8D-024726B9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318"/>
            <a:ext cx="10515600" cy="4733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OPC UA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Server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Client (PC, Web,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OPC 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Controller (RBC)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8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AE9B-2B1D-4D76-8FDD-1A9B406E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02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OPC 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DE73-5058-4E3A-92E3-577A5E2B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8"/>
            <a:ext cx="10515600" cy="475157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OPC 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 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44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EB14-75F1-46F0-ABB5-3E459B48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OPC UA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E926B5-1C32-4871-9BD3-F950F71F4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624" y="1636250"/>
            <a:ext cx="8458261" cy="473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1B65-A9F7-4348-8539-BC7DD3B8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36D065-2DC9-44FE-84A7-6CABBA11F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1103360"/>
            <a:ext cx="7372707" cy="5288475"/>
          </a:xfrm>
        </p:spPr>
      </p:pic>
    </p:spTree>
    <p:extLst>
      <p:ext uri="{BB962C8B-B14F-4D97-AF65-F5344CB8AC3E}">
        <p14:creationId xmlns:p14="http://schemas.microsoft.com/office/powerpoint/2010/main" val="346889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6C19-CDC4-48F0-86CD-00B0C28DB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25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CA21-0F8D-4F4E-90C7-056B3F50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422"/>
            <a:ext cx="10902244" cy="52267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OPC UA Server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7D9F7-0EBD-4BBF-85F2-66C4E9B84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08" y="2139877"/>
            <a:ext cx="9440136" cy="41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D455-A45C-43F1-A6A7-17A9157A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428978"/>
            <a:ext cx="11977511" cy="62201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OPC UA Client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Client						Website Client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program, data, I/O, history,…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231CD-E512-4859-B693-F4533EF0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6" y="1862489"/>
            <a:ext cx="5877367" cy="3085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340FD-D455-4AB2-8A5F-E02DB84B0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93" y="1862489"/>
            <a:ext cx="5577924" cy="31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7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99E7-2A85-46C0-A83A-7F4462523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55" y="519289"/>
            <a:ext cx="11793971" cy="565767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ở PC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9F738-7975-4699-B063-02D122CD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3" y="1452769"/>
            <a:ext cx="5510767" cy="292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18D70-1DF5-432D-8C03-B11038B5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301" y="1452769"/>
            <a:ext cx="5844727" cy="28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6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E822-1E79-48E4-BE60-22BEE43E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178"/>
            <a:ext cx="10515600" cy="55447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3.3.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OPC UA </a:t>
            </a:r>
            <a:r>
              <a:rPr lang="en-US" dirty="0" err="1"/>
              <a:t>vào</a:t>
            </a:r>
            <a:r>
              <a:rPr lang="en-US" dirty="0"/>
              <a:t> Robot Controller</a:t>
            </a:r>
          </a:p>
          <a:p>
            <a:pPr marL="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(Inter-process communication)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OPC UA Client </a:t>
            </a:r>
            <a:r>
              <a:rPr lang="en-US" dirty="0" err="1"/>
              <a:t>và</a:t>
            </a:r>
            <a:r>
              <a:rPr lang="en-US" dirty="0"/>
              <a:t> Robot Controller.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Robot Controller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OPC UA Client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OPC UA server.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</a:t>
            </a:r>
            <a:r>
              <a:rPr lang="en-US" dirty="0" err="1"/>
              <a:t>lệnh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robot: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82C1A-60E1-4D6A-839D-B7EA5378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511" y="3867413"/>
            <a:ext cx="6832981" cy="19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2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602</Words>
  <Application>Microsoft Office PowerPoint</Application>
  <PresentationFormat>Widescreen</PresentationFormat>
  <Paragraphs>70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Tên đề tài: Tiếng Việt: Phần mềm giám sát, mô phỏng và điều khiển hệ thống robot sử dụng chuẩn truyền thông OPC UA Tiếng Anh: A Multi-Robot Platform based on OPC UA</vt:lpstr>
      <vt:lpstr>Nội dung</vt:lpstr>
      <vt:lpstr>1. Giới thiệu đề tài và tổng quan về chuẩn OPC UA</vt:lpstr>
      <vt:lpstr>Bảng so sánh một số tính năng của OPC UA với các chuẩn truyền thông khác</vt:lpstr>
      <vt:lpstr>2. Tổng quan về hệ thống</vt:lpstr>
      <vt:lpstr>3. Các thành phần của hệ thống</vt:lpstr>
      <vt:lpstr>PowerPoint Presentation</vt:lpstr>
      <vt:lpstr>PowerPoint Presentation</vt:lpstr>
      <vt:lpstr>PowerPoint Presentation</vt:lpstr>
      <vt:lpstr>4. Thực nghiệm và đánh giá hệ thống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đề tài: Phần mềm giám sát, mô phỏng và điều khiển hệ thống robot sử dụng chuẩn truyền thông OPC UA</dc:title>
  <dc:creator>Admin</dc:creator>
  <cp:lastModifiedBy>Admin</cp:lastModifiedBy>
  <cp:revision>14</cp:revision>
  <dcterms:created xsi:type="dcterms:W3CDTF">2023-04-14T05:29:12Z</dcterms:created>
  <dcterms:modified xsi:type="dcterms:W3CDTF">2023-04-18T12:30:16Z</dcterms:modified>
</cp:coreProperties>
</file>