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7" r:id="rId1"/>
  </p:sldMasterIdLst>
  <p:sldIdLst>
    <p:sldId id="256" r:id="rId2"/>
    <p:sldId id="257" r:id="rId3"/>
    <p:sldId id="290" r:id="rId4"/>
    <p:sldId id="292" r:id="rId5"/>
    <p:sldId id="29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94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57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114300">
              <a:lnSpc>
                <a:spcPts val="131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319616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114300">
              <a:lnSpc>
                <a:spcPts val="131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378578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114300">
              <a:lnSpc>
                <a:spcPts val="131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408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30/07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114300">
              <a:lnSpc>
                <a:spcPts val="131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1885269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30/07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114300">
              <a:lnSpc>
                <a:spcPts val="131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05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30/07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114300">
              <a:lnSpc>
                <a:spcPts val="131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516156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31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2317180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31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1295875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29130" y="2111451"/>
            <a:ext cx="6285738" cy="1332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30/07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4300">
              <a:lnSpc>
                <a:spcPts val="131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3003857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07542" y="1786004"/>
            <a:ext cx="3642995" cy="4110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30/07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4300">
              <a:lnSpc>
                <a:spcPts val="131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318387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31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178349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114300">
              <a:lnSpc>
                <a:spcPts val="131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61510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30/07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114300">
              <a:lnSpc>
                <a:spcPts val="131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242788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30/07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114300">
              <a:lnSpc>
                <a:spcPts val="131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328582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30/07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31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176429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30/07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31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429088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30/07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31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366942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30/07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114300">
              <a:lnSpc>
                <a:spcPts val="131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237045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114300">
              <a:lnSpc>
                <a:spcPts val="1310"/>
              </a:lnSpc>
            </a:pPr>
            <a:fld id="{81D60167-4931-47E6-BA6A-407CBD079E47}" type="slidenum">
              <a:rPr lang="en-US" spc="-60" smtClean="0"/>
              <a:t>‹#›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147244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57200" y="1797263"/>
            <a:ext cx="8077200" cy="1976823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080135" marR="5080" indent="-1067435" algn="ctr">
              <a:lnSpc>
                <a:spcPts val="4870"/>
              </a:lnSpc>
              <a:spcBef>
                <a:spcPts val="715"/>
              </a:spcBef>
            </a:pPr>
            <a:r>
              <a:rPr lang="en-US" spc="-375" dirty="0" smtClean="0"/>
              <a:t>  CHƯƠNG </a:t>
            </a:r>
            <a:r>
              <a:rPr lang="en-US" spc="-375" dirty="0" smtClean="0"/>
              <a:t>1: </a:t>
            </a:r>
            <a:br>
              <a:rPr lang="en-US" spc="-375" dirty="0" smtClean="0"/>
            </a:br>
            <a:r>
              <a:rPr lang="en-US" spc="-375" dirty="0" smtClean="0"/>
              <a:t>TỔNG QUAN VỀ KIỂM THỬ PHẦN MỀM</a:t>
            </a:r>
            <a:endParaRPr spc="-30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5236058" cy="568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65" dirty="0">
                <a:latin typeface="Arial" panose="020B0604020202020204" pitchFamily="34" charset="0"/>
                <a:cs typeface="Arial" panose="020B0604020202020204" pitchFamily="34" charset="0"/>
              </a:rPr>
              <a:t>Chất </a:t>
            </a:r>
            <a:r>
              <a:rPr spc="-260" dirty="0">
                <a:latin typeface="Arial" panose="020B0604020202020204" pitchFamily="34" charset="0"/>
                <a:cs typeface="Arial" panose="020B0604020202020204" pitchFamily="34" charset="0"/>
              </a:rPr>
              <a:t>lượng </a:t>
            </a:r>
            <a:r>
              <a:rPr spc="-265" dirty="0">
                <a:latin typeface="Arial" panose="020B0604020202020204" pitchFamily="34" charset="0"/>
                <a:cs typeface="Arial" panose="020B0604020202020204" pitchFamily="34" charset="0"/>
              </a:rPr>
              <a:t>và </a:t>
            </a:r>
            <a:r>
              <a:rPr spc="-180" dirty="0">
                <a:latin typeface="Arial" panose="020B0604020202020204" pitchFamily="34" charset="0"/>
                <a:cs typeface="Arial" panose="020B0604020202020204" pitchFamily="34" charset="0"/>
              </a:rPr>
              <a:t>độ </a:t>
            </a:r>
            <a:r>
              <a:rPr spc="-100" dirty="0">
                <a:latin typeface="Arial" panose="020B0604020202020204" pitchFamily="34" charset="0"/>
                <a:cs typeface="Arial" panose="020B0604020202020204" pitchFamily="34" charset="0"/>
              </a:rPr>
              <a:t>tin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30" dirty="0">
                <a:latin typeface="Arial" panose="020B0604020202020204" pitchFamily="34" charset="0"/>
                <a:cs typeface="Arial" panose="020B0604020202020204" pitchFamily="34" charset="0"/>
              </a:rPr>
              <a:t>cậy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913813" y="6467475"/>
            <a:ext cx="23018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310"/>
              </a:lnSpc>
            </a:pPr>
            <a:fld id="{81D60167-4931-47E6-BA6A-407CBD079E47}" type="slidenum">
              <a:rPr spc="-60" dirty="0"/>
              <a:t>10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52042" y="1615363"/>
            <a:ext cx="7934757" cy="491553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3515" algn="l"/>
              </a:tabLst>
            </a:pPr>
            <a:r>
              <a:rPr sz="2800" b="1" spc="-225" dirty="0">
                <a:latin typeface="Arial"/>
                <a:cs typeface="Arial"/>
              </a:rPr>
              <a:t>Chất </a:t>
            </a:r>
            <a:r>
              <a:rPr sz="2800" b="1" spc="-220" dirty="0">
                <a:latin typeface="Arial"/>
                <a:cs typeface="Arial"/>
              </a:rPr>
              <a:t>lượng </a:t>
            </a:r>
            <a:r>
              <a:rPr sz="2800" b="1" spc="-240" dirty="0">
                <a:latin typeface="Arial"/>
                <a:cs typeface="Arial"/>
              </a:rPr>
              <a:t>= </a:t>
            </a:r>
            <a:r>
              <a:rPr sz="2800" b="1" spc="-325" dirty="0">
                <a:latin typeface="Arial"/>
                <a:cs typeface="Arial"/>
              </a:rPr>
              <a:t>sự </a:t>
            </a:r>
            <a:r>
              <a:rPr sz="2800" b="1" spc="-135" dirty="0">
                <a:latin typeface="Arial"/>
                <a:cs typeface="Arial"/>
              </a:rPr>
              <a:t>thỏa</a:t>
            </a:r>
            <a:r>
              <a:rPr sz="2800" b="1" spc="135" dirty="0">
                <a:latin typeface="Arial"/>
                <a:cs typeface="Arial"/>
              </a:rPr>
              <a:t> </a:t>
            </a:r>
            <a:r>
              <a:rPr sz="2800" b="1" spc="-200" dirty="0">
                <a:latin typeface="Arial"/>
                <a:cs typeface="Arial"/>
              </a:rPr>
              <a:t>mãn </a:t>
            </a:r>
            <a:r>
              <a:rPr sz="2800" b="1" spc="-260" dirty="0">
                <a:latin typeface="Arial"/>
                <a:cs typeface="Arial"/>
              </a:rPr>
              <a:t>của </a:t>
            </a:r>
            <a:r>
              <a:rPr sz="2800" b="1" spc="-325" dirty="0">
                <a:latin typeface="Arial"/>
                <a:cs typeface="Arial"/>
              </a:rPr>
              <a:t>sp </a:t>
            </a:r>
            <a:r>
              <a:rPr sz="2800" b="1" spc="-320" dirty="0">
                <a:latin typeface="Arial"/>
                <a:cs typeface="Arial"/>
              </a:rPr>
              <a:t>so </a:t>
            </a:r>
            <a:r>
              <a:rPr sz="2800" b="1" spc="-190" dirty="0">
                <a:latin typeface="Arial"/>
                <a:cs typeface="Arial"/>
              </a:rPr>
              <a:t>với </a:t>
            </a:r>
            <a:r>
              <a:rPr sz="2800" b="1" spc="-225" dirty="0">
                <a:latin typeface="Arial"/>
                <a:cs typeface="Arial"/>
              </a:rPr>
              <a:t>đặc </a:t>
            </a:r>
            <a:r>
              <a:rPr sz="2800" b="1" spc="-80" dirty="0">
                <a:latin typeface="Arial"/>
                <a:cs typeface="Arial"/>
              </a:rPr>
              <a:t>tả</a:t>
            </a:r>
            <a:endParaRPr sz="2800" dirty="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83515" algn="l"/>
              </a:tabLst>
            </a:pPr>
            <a:r>
              <a:rPr sz="2800" b="1" spc="-225" dirty="0">
                <a:latin typeface="Arial"/>
                <a:cs typeface="Arial"/>
              </a:rPr>
              <a:t>Chất </a:t>
            </a:r>
            <a:r>
              <a:rPr sz="2800" b="1" spc="-220" dirty="0">
                <a:latin typeface="Arial"/>
                <a:cs typeface="Arial"/>
              </a:rPr>
              <a:t>lượng </a:t>
            </a:r>
            <a:r>
              <a:rPr sz="2800" b="1" spc="-130" dirty="0">
                <a:latin typeface="Arial"/>
                <a:cs typeface="Arial"/>
              </a:rPr>
              <a:t>PM </a:t>
            </a:r>
            <a:r>
              <a:rPr sz="2800" b="1" spc="-240" dirty="0">
                <a:latin typeface="Arial"/>
                <a:cs typeface="Arial"/>
              </a:rPr>
              <a:t>= </a:t>
            </a:r>
            <a:r>
              <a:rPr sz="2800" b="1" spc="-160" dirty="0">
                <a:latin typeface="Arial"/>
                <a:cs typeface="Arial"/>
              </a:rPr>
              <a:t>“độ </a:t>
            </a:r>
            <a:r>
              <a:rPr sz="2800" b="1" spc="-45" dirty="0">
                <a:latin typeface="Arial"/>
                <a:cs typeface="Arial"/>
              </a:rPr>
              <a:t>tốt, </a:t>
            </a:r>
            <a:r>
              <a:rPr sz="2800" b="1" spc="-155" dirty="0">
                <a:latin typeface="Arial"/>
                <a:cs typeface="Arial"/>
              </a:rPr>
              <a:t>độ </a:t>
            </a:r>
            <a:r>
              <a:rPr sz="2800" b="1" spc="-110" dirty="0">
                <a:latin typeface="Arial"/>
                <a:cs typeface="Arial"/>
              </a:rPr>
              <a:t>tuyệt</a:t>
            </a:r>
            <a:r>
              <a:rPr sz="2800" b="1" spc="-190" dirty="0">
                <a:latin typeface="Arial"/>
                <a:cs typeface="Arial"/>
              </a:rPr>
              <a:t> hảo”</a:t>
            </a:r>
            <a:endParaRPr sz="2800" dirty="0">
              <a:latin typeface="Arial"/>
              <a:cs typeface="Arial"/>
            </a:endParaRPr>
          </a:p>
          <a:p>
            <a:pPr marL="591820" lvl="1" indent="-23558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91820" algn="l"/>
                <a:tab pos="592455" algn="l"/>
              </a:tabLst>
            </a:pPr>
            <a:r>
              <a:rPr sz="2400" b="1" spc="-175" dirty="0">
                <a:solidFill>
                  <a:srgbClr val="006FC0"/>
                </a:solidFill>
                <a:latin typeface="Arial"/>
                <a:cs typeface="Arial"/>
              </a:rPr>
              <a:t>Tính </a:t>
            </a:r>
            <a:r>
              <a:rPr sz="2400" b="1" spc="-195" dirty="0">
                <a:solidFill>
                  <a:srgbClr val="006FC0"/>
                </a:solidFill>
                <a:latin typeface="Arial"/>
                <a:cs typeface="Arial"/>
              </a:rPr>
              <a:t>đúng </a:t>
            </a:r>
            <a:r>
              <a:rPr sz="2400" b="1" spc="-145" dirty="0">
                <a:solidFill>
                  <a:srgbClr val="006FC0"/>
                </a:solidFill>
                <a:latin typeface="Arial"/>
                <a:cs typeface="Arial"/>
              </a:rPr>
              <a:t>đắn </a:t>
            </a:r>
            <a:r>
              <a:rPr sz="2400" b="1" spc="-170" dirty="0">
                <a:solidFill>
                  <a:srgbClr val="006FC0"/>
                </a:solidFill>
                <a:latin typeface="Arial"/>
                <a:cs typeface="Arial"/>
              </a:rPr>
              <a:t>(đúng </a:t>
            </a:r>
            <a:r>
              <a:rPr sz="2400" b="1" spc="-200" dirty="0">
                <a:solidFill>
                  <a:srgbClr val="006FC0"/>
                </a:solidFill>
                <a:latin typeface="Arial"/>
                <a:cs typeface="Arial"/>
              </a:rPr>
              <a:t>đặc</a:t>
            </a:r>
            <a:r>
              <a:rPr sz="24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006FC0"/>
                </a:solidFill>
                <a:latin typeface="Arial"/>
                <a:cs typeface="Arial"/>
              </a:rPr>
              <a:t>tả)</a:t>
            </a:r>
            <a:endParaRPr sz="2400" dirty="0">
              <a:latin typeface="Arial"/>
              <a:cs typeface="Arial"/>
            </a:endParaRPr>
          </a:p>
          <a:p>
            <a:pPr marL="591820" lvl="1" indent="-2355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91820" algn="l"/>
                <a:tab pos="592455" algn="l"/>
              </a:tabLst>
            </a:pPr>
            <a:r>
              <a:rPr sz="2400" b="1" spc="-175" dirty="0">
                <a:solidFill>
                  <a:srgbClr val="006FC0"/>
                </a:solidFill>
                <a:latin typeface="Arial"/>
                <a:cs typeface="Arial"/>
              </a:rPr>
              <a:t>Tính </a:t>
            </a:r>
            <a:r>
              <a:rPr sz="2400" b="1" spc="-140" dirty="0">
                <a:solidFill>
                  <a:srgbClr val="006FC0"/>
                </a:solidFill>
                <a:latin typeface="Arial"/>
                <a:cs typeface="Arial"/>
              </a:rPr>
              <a:t>hiệu</a:t>
            </a:r>
            <a:r>
              <a:rPr sz="2400" b="1" spc="-1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006FC0"/>
                </a:solidFill>
                <a:latin typeface="Arial"/>
                <a:cs typeface="Arial"/>
              </a:rPr>
              <a:t>quả</a:t>
            </a:r>
            <a:endParaRPr sz="2400" dirty="0">
              <a:latin typeface="Arial"/>
              <a:cs typeface="Arial"/>
            </a:endParaRPr>
          </a:p>
          <a:p>
            <a:pPr marL="591820" lvl="1" indent="-23558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591820" algn="l"/>
                <a:tab pos="592455" algn="l"/>
              </a:tabLst>
            </a:pPr>
            <a:r>
              <a:rPr sz="2400" b="1" spc="-190" dirty="0">
                <a:solidFill>
                  <a:srgbClr val="006FC0"/>
                </a:solidFill>
                <a:latin typeface="Arial"/>
                <a:cs typeface="Arial"/>
              </a:rPr>
              <a:t>Độ </a:t>
            </a:r>
            <a:r>
              <a:rPr sz="2400" b="1" spc="-70" dirty="0">
                <a:solidFill>
                  <a:srgbClr val="006FC0"/>
                </a:solidFill>
                <a:latin typeface="Arial"/>
                <a:cs typeface="Arial"/>
              </a:rPr>
              <a:t>tin</a:t>
            </a:r>
            <a:r>
              <a:rPr sz="2400" b="1" spc="-8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254" dirty="0">
                <a:solidFill>
                  <a:srgbClr val="006FC0"/>
                </a:solidFill>
                <a:latin typeface="Arial"/>
                <a:cs typeface="Arial"/>
              </a:rPr>
              <a:t>cậy</a:t>
            </a:r>
            <a:endParaRPr sz="2400" dirty="0">
              <a:latin typeface="Arial"/>
              <a:cs typeface="Arial"/>
            </a:endParaRPr>
          </a:p>
          <a:p>
            <a:pPr marL="591820" lvl="1" indent="-23558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591820" algn="l"/>
                <a:tab pos="592455" algn="l"/>
              </a:tabLst>
            </a:pPr>
            <a:r>
              <a:rPr sz="2400" b="1" spc="-250" dirty="0">
                <a:solidFill>
                  <a:srgbClr val="006FC0"/>
                </a:solidFill>
                <a:latin typeface="Arial"/>
                <a:cs typeface="Arial"/>
              </a:rPr>
              <a:t>Khả </a:t>
            </a:r>
            <a:r>
              <a:rPr sz="2400" b="1" spc="-145" dirty="0">
                <a:solidFill>
                  <a:srgbClr val="006FC0"/>
                </a:solidFill>
                <a:latin typeface="Arial"/>
                <a:cs typeface="Arial"/>
              </a:rPr>
              <a:t>kiểm</a:t>
            </a:r>
            <a:r>
              <a:rPr sz="2400"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solidFill>
                  <a:srgbClr val="006FC0"/>
                </a:solidFill>
                <a:latin typeface="Arial"/>
                <a:cs typeface="Arial"/>
              </a:rPr>
              <a:t>thử</a:t>
            </a:r>
            <a:endParaRPr sz="2400" dirty="0">
              <a:latin typeface="Arial"/>
              <a:cs typeface="Arial"/>
            </a:endParaRPr>
          </a:p>
          <a:p>
            <a:pPr marL="591820" lvl="1" indent="-2355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91820" algn="l"/>
                <a:tab pos="592455" algn="l"/>
              </a:tabLst>
            </a:pPr>
            <a:r>
              <a:rPr sz="2400" b="1" spc="-175" dirty="0">
                <a:solidFill>
                  <a:srgbClr val="006FC0"/>
                </a:solidFill>
                <a:latin typeface="Arial"/>
                <a:cs typeface="Arial"/>
              </a:rPr>
              <a:t>Dề </a:t>
            </a:r>
            <a:r>
              <a:rPr sz="2400" b="1" spc="-180" dirty="0">
                <a:solidFill>
                  <a:srgbClr val="006FC0"/>
                </a:solidFill>
                <a:latin typeface="Arial"/>
                <a:cs typeface="Arial"/>
              </a:rPr>
              <a:t>học, </a:t>
            </a:r>
            <a:r>
              <a:rPr sz="2400" b="1" spc="-150" dirty="0">
                <a:solidFill>
                  <a:srgbClr val="006FC0"/>
                </a:solidFill>
                <a:latin typeface="Arial"/>
                <a:cs typeface="Arial"/>
              </a:rPr>
              <a:t>dề </a:t>
            </a:r>
            <a:r>
              <a:rPr sz="2400" b="1" spc="-280" dirty="0">
                <a:solidFill>
                  <a:srgbClr val="006FC0"/>
                </a:solidFill>
                <a:latin typeface="Arial"/>
                <a:cs typeface="Arial"/>
              </a:rPr>
              <a:t>sử</a:t>
            </a:r>
            <a:r>
              <a:rPr sz="2400" b="1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210" dirty="0">
                <a:solidFill>
                  <a:srgbClr val="006FC0"/>
                </a:solidFill>
                <a:latin typeface="Arial"/>
                <a:cs typeface="Arial"/>
              </a:rPr>
              <a:t>dụng</a:t>
            </a:r>
            <a:endParaRPr sz="2400" dirty="0">
              <a:latin typeface="Arial"/>
              <a:cs typeface="Arial"/>
            </a:endParaRPr>
          </a:p>
          <a:p>
            <a:pPr marL="591820" lvl="1" indent="-23558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591820" algn="l"/>
                <a:tab pos="592455" algn="l"/>
              </a:tabLst>
            </a:pPr>
            <a:r>
              <a:rPr sz="2400" b="1" spc="-180" dirty="0">
                <a:solidFill>
                  <a:srgbClr val="006FC0"/>
                </a:solidFill>
                <a:latin typeface="Arial"/>
                <a:cs typeface="Arial"/>
              </a:rPr>
              <a:t>Dễ </a:t>
            </a:r>
            <a:r>
              <a:rPr sz="2400" b="1" spc="-170" dirty="0">
                <a:solidFill>
                  <a:srgbClr val="006FC0"/>
                </a:solidFill>
                <a:latin typeface="Arial"/>
                <a:cs typeface="Arial"/>
              </a:rPr>
              <a:t>bảo</a:t>
            </a:r>
            <a:r>
              <a:rPr sz="2400" b="1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006FC0"/>
                </a:solidFill>
                <a:latin typeface="Arial"/>
                <a:cs typeface="Arial"/>
              </a:rPr>
              <a:t>trì</a:t>
            </a:r>
            <a:endParaRPr sz="2400" dirty="0">
              <a:latin typeface="Arial"/>
              <a:cs typeface="Arial"/>
            </a:endParaRPr>
          </a:p>
          <a:p>
            <a:pPr marL="591820" lvl="1" indent="-23558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591820" algn="l"/>
                <a:tab pos="592455" algn="l"/>
              </a:tabLst>
            </a:pPr>
            <a:r>
              <a:rPr sz="2400" b="1" spc="-695" dirty="0">
                <a:solidFill>
                  <a:srgbClr val="006FC0"/>
                </a:solidFill>
                <a:latin typeface="Arial"/>
                <a:cs typeface="Arial"/>
              </a:rPr>
              <a:t>…</a:t>
            </a:r>
            <a:endParaRPr sz="2400" dirty="0">
              <a:latin typeface="Arial"/>
              <a:cs typeface="Arial"/>
            </a:endParaRPr>
          </a:p>
          <a:p>
            <a:pPr marL="182880" marR="297180" indent="-170815">
              <a:lnSpc>
                <a:spcPts val="3020"/>
              </a:lnSpc>
              <a:spcBef>
                <a:spcPts val="825"/>
              </a:spcBef>
              <a:buFont typeface="Arial"/>
              <a:buChar char="•"/>
              <a:tabLst>
                <a:tab pos="183515" algn="l"/>
              </a:tabLst>
            </a:pPr>
            <a:r>
              <a:rPr sz="2800" b="1" spc="-215" dirty="0">
                <a:latin typeface="Arial"/>
                <a:cs typeface="Arial"/>
              </a:rPr>
              <a:t>Độ </a:t>
            </a:r>
            <a:r>
              <a:rPr sz="2800" b="1" spc="-85" dirty="0">
                <a:latin typeface="Arial"/>
                <a:cs typeface="Arial"/>
              </a:rPr>
              <a:t>tin </a:t>
            </a:r>
            <a:r>
              <a:rPr sz="2800" b="1" spc="-285" dirty="0">
                <a:latin typeface="Arial"/>
                <a:cs typeface="Arial"/>
              </a:rPr>
              <a:t>cậy </a:t>
            </a:r>
            <a:r>
              <a:rPr sz="2800" b="1" spc="-229" dirty="0">
                <a:latin typeface="Arial"/>
                <a:cs typeface="Arial"/>
              </a:rPr>
              <a:t>chỉ </a:t>
            </a:r>
            <a:r>
              <a:rPr sz="2800" b="1" spc="-130" dirty="0">
                <a:latin typeface="Arial"/>
                <a:cs typeface="Arial"/>
              </a:rPr>
              <a:t>là </a:t>
            </a:r>
            <a:r>
              <a:rPr sz="2800" b="1" spc="-125" dirty="0">
                <a:latin typeface="Arial"/>
                <a:cs typeface="Arial"/>
              </a:rPr>
              <a:t>một </a:t>
            </a:r>
            <a:r>
              <a:rPr sz="2800" b="1" spc="-210" dirty="0">
                <a:latin typeface="Arial"/>
                <a:cs typeface="Arial"/>
              </a:rPr>
              <a:t>yếu </a:t>
            </a:r>
            <a:r>
              <a:rPr sz="2800" b="1" spc="-90" dirty="0">
                <a:latin typeface="Arial"/>
                <a:cs typeface="Arial"/>
              </a:rPr>
              <a:t>tố </a:t>
            </a:r>
            <a:r>
              <a:rPr sz="2800" b="1" spc="-125" dirty="0">
                <a:latin typeface="Arial"/>
                <a:cs typeface="Arial"/>
              </a:rPr>
              <a:t>để </a:t>
            </a:r>
            <a:r>
              <a:rPr sz="2800" b="1" spc="-175" dirty="0">
                <a:latin typeface="Arial"/>
                <a:cs typeface="Arial"/>
              </a:rPr>
              <a:t>đánh </a:t>
            </a:r>
            <a:r>
              <a:rPr sz="2800" b="1" spc="-220" dirty="0">
                <a:latin typeface="Arial"/>
                <a:cs typeface="Arial"/>
              </a:rPr>
              <a:t>giá </a:t>
            </a:r>
            <a:r>
              <a:rPr sz="2800" b="1" spc="-190" dirty="0">
                <a:latin typeface="Arial"/>
                <a:cs typeface="Arial"/>
              </a:rPr>
              <a:t>chất  </a:t>
            </a:r>
            <a:r>
              <a:rPr sz="2800" b="1" spc="-220" dirty="0">
                <a:latin typeface="Arial"/>
                <a:cs typeface="Arial"/>
              </a:rPr>
              <a:t>lượng</a:t>
            </a:r>
            <a:r>
              <a:rPr sz="2800" b="1" spc="-215" dirty="0">
                <a:latin typeface="Arial"/>
                <a:cs typeface="Arial"/>
              </a:rPr>
              <a:t> </a:t>
            </a:r>
            <a:r>
              <a:rPr sz="2800" b="1" spc="-470" dirty="0">
                <a:latin typeface="Arial"/>
                <a:cs typeface="Arial"/>
              </a:rPr>
              <a:t>SP</a:t>
            </a:r>
            <a:endParaRPr sz="2800" dirty="0">
              <a:latin typeface="Arial"/>
              <a:cs typeface="Arial"/>
            </a:endParaRPr>
          </a:p>
          <a:p>
            <a:pPr marL="591820" lvl="1" indent="-2355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91820" algn="l"/>
                <a:tab pos="592455" algn="l"/>
              </a:tabLst>
            </a:pPr>
            <a:r>
              <a:rPr sz="2400" b="1" spc="-270" dirty="0" err="1" smtClean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lang="en-US" sz="2400" b="1" spc="-270" dirty="0" err="1" smtClean="0">
                <a:solidFill>
                  <a:srgbClr val="006FC0"/>
                </a:solidFill>
                <a:latin typeface="Arial"/>
                <a:cs typeface="Arial"/>
              </a:rPr>
              <a:t>à</a:t>
            </a:r>
            <a:r>
              <a:rPr lang="en-US" sz="2400" b="1" spc="-270" dirty="0" smtClean="0">
                <a:solidFill>
                  <a:srgbClr val="006FC0"/>
                </a:solidFill>
                <a:latin typeface="Arial"/>
                <a:cs typeface="Arial"/>
              </a:rPr>
              <a:t>  </a:t>
            </a:r>
            <a:r>
              <a:rPr sz="2400" b="1" spc="-140" dirty="0" err="1" smtClean="0">
                <a:solidFill>
                  <a:srgbClr val="006FC0"/>
                </a:solidFill>
                <a:latin typeface="Arial"/>
                <a:cs typeface="Arial"/>
              </a:rPr>
              <a:t>độ</a:t>
            </a:r>
            <a:r>
              <a:rPr sz="2400" b="1" spc="-140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006FC0"/>
                </a:solidFill>
                <a:latin typeface="Arial"/>
                <a:cs typeface="Arial"/>
              </a:rPr>
              <a:t>đo </a:t>
            </a:r>
            <a:r>
              <a:rPr sz="2400" b="1" spc="-170" dirty="0">
                <a:solidFill>
                  <a:srgbClr val="006FC0"/>
                </a:solidFill>
                <a:latin typeface="Arial"/>
                <a:cs typeface="Arial"/>
              </a:rPr>
              <a:t>quan</a:t>
            </a:r>
            <a:r>
              <a:rPr sz="2400" b="1" spc="-3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145" dirty="0">
                <a:solidFill>
                  <a:srgbClr val="006FC0"/>
                </a:solidFill>
                <a:latin typeface="Arial"/>
                <a:cs typeface="Arial"/>
              </a:rPr>
              <a:t>trọng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5464658" cy="568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75" dirty="0">
                <a:latin typeface="Arial" panose="020B0604020202020204" pitchFamily="34" charset="0"/>
                <a:cs typeface="Arial" panose="020B0604020202020204" pitchFamily="34" charset="0"/>
              </a:rPr>
              <a:t>Kiểm </a:t>
            </a:r>
            <a:r>
              <a:rPr spc="-145" dirty="0">
                <a:latin typeface="Arial" panose="020B0604020202020204" pitchFamily="34" charset="0"/>
                <a:cs typeface="Arial" panose="020B0604020202020204" pitchFamily="34" charset="0"/>
              </a:rPr>
              <a:t>thử </a:t>
            </a:r>
            <a:r>
              <a:rPr spc="-315" dirty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spc="-2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30" dirty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32544"/>
            <a:ext cx="7750658" cy="29654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580"/>
              </a:spcBef>
              <a:buChar char="•"/>
              <a:tabLst>
                <a:tab pos="263525" algn="l"/>
              </a:tabLst>
            </a:pPr>
            <a:r>
              <a:rPr sz="2800" spc="-300" dirty="0">
                <a:solidFill>
                  <a:srgbClr val="C00000"/>
                </a:solidFill>
                <a:latin typeface="Arial"/>
                <a:cs typeface="Arial"/>
              </a:rPr>
              <a:t>Là </a:t>
            </a:r>
            <a:r>
              <a:rPr sz="2800" spc="-60" dirty="0">
                <a:solidFill>
                  <a:srgbClr val="C00000"/>
                </a:solidFill>
                <a:latin typeface="Arial"/>
                <a:cs typeface="Arial"/>
              </a:rPr>
              <a:t>hoạt </a:t>
            </a:r>
            <a:r>
              <a:rPr sz="2800" spc="-105" dirty="0">
                <a:solidFill>
                  <a:srgbClr val="C00000"/>
                </a:solidFill>
                <a:latin typeface="Arial"/>
                <a:cs typeface="Arial"/>
              </a:rPr>
              <a:t>động </a:t>
            </a:r>
            <a:r>
              <a:rPr sz="2800" spc="-135" dirty="0">
                <a:solidFill>
                  <a:srgbClr val="C00000"/>
                </a:solidFill>
                <a:latin typeface="Arial"/>
                <a:cs typeface="Arial"/>
              </a:rPr>
              <a:t>chủ </a:t>
            </a:r>
            <a:r>
              <a:rPr sz="2800" spc="-60" dirty="0">
                <a:solidFill>
                  <a:srgbClr val="C00000"/>
                </a:solidFill>
                <a:latin typeface="Arial"/>
                <a:cs typeface="Arial"/>
              </a:rPr>
              <a:t>chốt </a:t>
            </a:r>
            <a:r>
              <a:rPr sz="2800" spc="-120" dirty="0">
                <a:solidFill>
                  <a:srgbClr val="C00000"/>
                </a:solidFill>
                <a:latin typeface="Arial"/>
                <a:cs typeface="Arial"/>
              </a:rPr>
              <a:t>nhằm </a:t>
            </a:r>
            <a:r>
              <a:rPr sz="2800" spc="-100" dirty="0">
                <a:solidFill>
                  <a:srgbClr val="C00000"/>
                </a:solidFill>
                <a:latin typeface="Arial"/>
                <a:cs typeface="Arial"/>
              </a:rPr>
              <a:t>đánh </a:t>
            </a:r>
            <a:r>
              <a:rPr sz="2800" spc="-145" dirty="0">
                <a:solidFill>
                  <a:srgbClr val="C00000"/>
                </a:solidFill>
                <a:latin typeface="Arial"/>
                <a:cs typeface="Arial"/>
              </a:rPr>
              <a:t>giá </a:t>
            </a:r>
            <a:r>
              <a:rPr sz="2800" spc="-100" dirty="0">
                <a:solidFill>
                  <a:srgbClr val="C00000"/>
                </a:solidFill>
                <a:latin typeface="Arial"/>
                <a:cs typeface="Arial"/>
              </a:rPr>
              <a:t>chất</a:t>
            </a:r>
            <a:r>
              <a:rPr sz="2800" spc="-3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C00000"/>
                </a:solidFill>
                <a:latin typeface="Arial"/>
                <a:cs typeface="Arial"/>
              </a:rPr>
              <a:t>lượng</a:t>
            </a:r>
            <a:endParaRPr sz="2800" dirty="0">
              <a:latin typeface="Arial"/>
              <a:cs typeface="Arial"/>
            </a:endParaRPr>
          </a:p>
          <a:p>
            <a:pPr marL="183515" marR="97155" indent="-171450">
              <a:lnSpc>
                <a:spcPts val="3020"/>
              </a:lnSpc>
              <a:spcBef>
                <a:spcPts val="865"/>
              </a:spcBef>
              <a:buChar char="•"/>
              <a:tabLst>
                <a:tab pos="184150" algn="l"/>
              </a:tabLst>
            </a:pPr>
            <a:r>
              <a:rPr sz="2800" spc="-305" dirty="0">
                <a:solidFill>
                  <a:srgbClr val="C00000"/>
                </a:solidFill>
                <a:latin typeface="Arial"/>
                <a:cs typeface="Arial"/>
              </a:rPr>
              <a:t>Có </a:t>
            </a:r>
            <a:r>
              <a:rPr sz="2800" spc="-35" dirty="0">
                <a:solidFill>
                  <a:srgbClr val="C00000"/>
                </a:solidFill>
                <a:latin typeface="Arial"/>
                <a:cs typeface="Arial"/>
              </a:rPr>
              <a:t>thể </a:t>
            </a:r>
            <a:r>
              <a:rPr sz="2800" spc="-100" dirty="0">
                <a:solidFill>
                  <a:srgbClr val="C00000"/>
                </a:solidFill>
                <a:latin typeface="Arial"/>
                <a:cs typeface="Arial"/>
              </a:rPr>
              <a:t>chỉ </a:t>
            </a:r>
            <a:r>
              <a:rPr sz="2800" spc="-105" dirty="0">
                <a:solidFill>
                  <a:srgbClr val="C00000"/>
                </a:solidFill>
                <a:latin typeface="Arial"/>
                <a:cs typeface="Arial"/>
              </a:rPr>
              <a:t>ra </a:t>
            </a:r>
            <a:r>
              <a:rPr sz="2800" spc="-30" dirty="0">
                <a:solidFill>
                  <a:srgbClr val="C00000"/>
                </a:solidFill>
                <a:latin typeface="Arial"/>
                <a:cs typeface="Arial"/>
              </a:rPr>
              <a:t>lỗi, </a:t>
            </a:r>
            <a:r>
              <a:rPr sz="2800" spc="-125" dirty="0">
                <a:solidFill>
                  <a:srgbClr val="C00000"/>
                </a:solidFill>
                <a:latin typeface="Arial"/>
                <a:cs typeface="Arial"/>
              </a:rPr>
              <a:t>không </a:t>
            </a:r>
            <a:r>
              <a:rPr sz="2800" spc="-35" dirty="0">
                <a:solidFill>
                  <a:srgbClr val="C00000"/>
                </a:solidFill>
                <a:latin typeface="Arial"/>
                <a:cs typeface="Arial"/>
              </a:rPr>
              <a:t>thể </a:t>
            </a:r>
            <a:r>
              <a:rPr sz="2800" spc="-155" dirty="0">
                <a:solidFill>
                  <a:srgbClr val="C00000"/>
                </a:solidFill>
                <a:latin typeface="Arial"/>
                <a:cs typeface="Arial"/>
              </a:rPr>
              <a:t>khẳng </a:t>
            </a:r>
            <a:r>
              <a:rPr sz="2800" spc="-35" dirty="0">
                <a:solidFill>
                  <a:srgbClr val="C00000"/>
                </a:solidFill>
                <a:latin typeface="Arial"/>
                <a:cs typeface="Arial"/>
              </a:rPr>
              <a:t>định</a:t>
            </a:r>
            <a:r>
              <a:rPr sz="2800" spc="-5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C00000"/>
                </a:solidFill>
                <a:latin typeface="Arial"/>
                <a:cs typeface="Arial"/>
              </a:rPr>
              <a:t>không </a:t>
            </a:r>
            <a:r>
              <a:rPr sz="2800" spc="-140" dirty="0">
                <a:solidFill>
                  <a:srgbClr val="C00000"/>
                </a:solidFill>
                <a:latin typeface="Arial"/>
                <a:cs typeface="Arial"/>
              </a:rPr>
              <a:t>còn  </a:t>
            </a:r>
            <a:r>
              <a:rPr sz="2800" spc="-10" dirty="0">
                <a:solidFill>
                  <a:srgbClr val="C00000"/>
                </a:solidFill>
                <a:latin typeface="Arial"/>
                <a:cs typeface="Arial"/>
              </a:rPr>
              <a:t>lỗi</a:t>
            </a:r>
            <a:endParaRPr sz="2800" dirty="0">
              <a:latin typeface="Arial"/>
              <a:cs typeface="Arial"/>
            </a:endParaRPr>
          </a:p>
          <a:p>
            <a:pPr marL="527685" lvl="1" indent="-171450">
              <a:lnSpc>
                <a:spcPts val="2735"/>
              </a:lnSpc>
              <a:spcBef>
                <a:spcPts val="100"/>
              </a:spcBef>
              <a:buChar char="•"/>
              <a:tabLst>
                <a:tab pos="528320" algn="l"/>
              </a:tabLst>
            </a:pPr>
            <a:r>
              <a:rPr sz="2400" spc="-270" dirty="0">
                <a:solidFill>
                  <a:srgbClr val="006FC0"/>
                </a:solidFill>
                <a:latin typeface="Arial"/>
                <a:cs typeface="Arial"/>
              </a:rPr>
              <a:t>Có</a:t>
            </a:r>
            <a:r>
              <a:rPr sz="2400" spc="-1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Arial"/>
                <a:cs typeface="Arial"/>
              </a:rPr>
              <a:t>thể</a:t>
            </a:r>
            <a:r>
              <a:rPr sz="2400" spc="-1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006FC0"/>
                </a:solidFill>
                <a:latin typeface="Arial"/>
                <a:cs typeface="Arial"/>
              </a:rPr>
              <a:t>khẳng</a:t>
            </a:r>
            <a:r>
              <a:rPr sz="2400" spc="-1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006FC0"/>
                </a:solidFill>
                <a:latin typeface="Arial"/>
                <a:cs typeface="Arial"/>
              </a:rPr>
              <a:t>định</a:t>
            </a:r>
            <a:r>
              <a:rPr sz="2400" spc="-1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6FC0"/>
                </a:solidFill>
                <a:latin typeface="Arial"/>
                <a:cs typeface="Arial"/>
              </a:rPr>
              <a:t>hết</a:t>
            </a:r>
            <a:r>
              <a:rPr sz="2400" spc="-1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Arial"/>
                <a:cs typeface="Arial"/>
              </a:rPr>
              <a:t>lỗi</a:t>
            </a:r>
            <a:r>
              <a:rPr sz="2400" spc="-135" dirty="0">
                <a:solidFill>
                  <a:srgbClr val="006FC0"/>
                </a:solidFill>
                <a:latin typeface="Arial"/>
                <a:cs typeface="Arial"/>
              </a:rPr>
              <a:t> bằng</a:t>
            </a:r>
            <a:r>
              <a:rPr sz="2400" spc="-1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006FC0"/>
                </a:solidFill>
                <a:latin typeface="Arial"/>
                <a:cs typeface="Arial"/>
              </a:rPr>
              <a:t>kiểm</a:t>
            </a:r>
            <a:r>
              <a:rPr sz="2400" spc="-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Arial"/>
                <a:cs typeface="Arial"/>
              </a:rPr>
              <a:t>thử</a:t>
            </a:r>
            <a:r>
              <a:rPr sz="2400" spc="-1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06FC0"/>
                </a:solidFill>
                <a:latin typeface="Arial"/>
                <a:cs typeface="Arial"/>
              </a:rPr>
              <a:t>vét</a:t>
            </a:r>
            <a:r>
              <a:rPr sz="2400" spc="-1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006FC0"/>
                </a:solidFill>
                <a:latin typeface="Arial"/>
                <a:cs typeface="Arial"/>
              </a:rPr>
              <a:t>cạn,</a:t>
            </a:r>
            <a:r>
              <a:rPr sz="2400" spc="-1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006FC0"/>
                </a:solidFill>
                <a:latin typeface="Arial"/>
                <a:cs typeface="Arial"/>
              </a:rPr>
              <a:t>nhưng</a:t>
            </a:r>
            <a:endParaRPr sz="2400" dirty="0">
              <a:latin typeface="Arial"/>
              <a:cs typeface="Arial"/>
            </a:endParaRPr>
          </a:p>
          <a:p>
            <a:pPr marL="527685">
              <a:lnSpc>
                <a:spcPts val="2735"/>
              </a:lnSpc>
            </a:pPr>
            <a:r>
              <a:rPr sz="2400" spc="-170" dirty="0">
                <a:solidFill>
                  <a:srgbClr val="006FC0"/>
                </a:solidFill>
                <a:latin typeface="Arial"/>
                <a:cs typeface="Arial"/>
              </a:rPr>
              <a:t>cách </a:t>
            </a:r>
            <a:r>
              <a:rPr sz="2400" spc="-140" dirty="0">
                <a:solidFill>
                  <a:srgbClr val="006FC0"/>
                </a:solidFill>
                <a:latin typeface="Arial"/>
                <a:cs typeface="Arial"/>
              </a:rPr>
              <a:t>này </a:t>
            </a:r>
            <a:r>
              <a:rPr sz="2400" spc="-110" dirty="0">
                <a:solidFill>
                  <a:srgbClr val="006FC0"/>
                </a:solidFill>
                <a:latin typeface="Arial"/>
                <a:cs typeface="Arial"/>
              </a:rPr>
              <a:t>không </a:t>
            </a:r>
            <a:r>
              <a:rPr sz="2400" spc="-130" dirty="0">
                <a:solidFill>
                  <a:srgbClr val="006FC0"/>
                </a:solidFill>
                <a:latin typeface="Arial"/>
                <a:cs typeface="Arial"/>
              </a:rPr>
              <a:t>khả </a:t>
            </a:r>
            <a:r>
              <a:rPr sz="2400" spc="30" dirty="0">
                <a:solidFill>
                  <a:srgbClr val="006FC0"/>
                </a:solidFill>
                <a:latin typeface="Arial"/>
                <a:cs typeface="Arial"/>
              </a:rPr>
              <a:t>thi </a:t>
            </a:r>
            <a:r>
              <a:rPr sz="2400" spc="-15" dirty="0">
                <a:solidFill>
                  <a:srgbClr val="006FC0"/>
                </a:solidFill>
                <a:latin typeface="Arial"/>
                <a:cs typeface="Arial"/>
              </a:rPr>
              <a:t>trên </a:t>
            </a:r>
            <a:r>
              <a:rPr sz="2400" spc="-70" dirty="0">
                <a:solidFill>
                  <a:srgbClr val="006FC0"/>
                </a:solidFill>
                <a:latin typeface="Arial"/>
                <a:cs typeface="Arial"/>
              </a:rPr>
              <a:t>thực</a:t>
            </a:r>
            <a:r>
              <a:rPr sz="2400" spc="-4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Arial"/>
                <a:cs typeface="Arial"/>
              </a:rPr>
              <a:t>tế</a:t>
            </a:r>
            <a:endParaRPr sz="2400" dirty="0">
              <a:latin typeface="Arial"/>
              <a:cs typeface="Arial"/>
            </a:endParaRPr>
          </a:p>
          <a:p>
            <a:pPr marL="183515" marR="393065" indent="-171450">
              <a:lnSpc>
                <a:spcPts val="3030"/>
              </a:lnSpc>
              <a:spcBef>
                <a:spcPts val="815"/>
              </a:spcBef>
              <a:buChar char="•"/>
              <a:tabLst>
                <a:tab pos="184150" algn="l"/>
              </a:tabLst>
            </a:pPr>
            <a:r>
              <a:rPr sz="2800" spc="50" dirty="0">
                <a:latin typeface="Arial"/>
                <a:cs typeface="Arial"/>
              </a:rPr>
              <a:t>Một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kiểm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thử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thành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công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là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một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kiểm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thử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phát  </a:t>
            </a:r>
            <a:r>
              <a:rPr sz="2800" spc="-80" dirty="0">
                <a:latin typeface="Arial"/>
                <a:cs typeface="Arial"/>
              </a:rPr>
              <a:t>hiện </a:t>
            </a:r>
            <a:r>
              <a:rPr sz="2800" spc="-105" dirty="0">
                <a:latin typeface="Arial"/>
                <a:cs typeface="Arial"/>
              </a:rPr>
              <a:t>ra</a:t>
            </a:r>
            <a:r>
              <a:rPr sz="2800" spc="-2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lỗi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7931" y="642863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690" y="6603898"/>
            <a:ext cx="1144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44536A"/>
                </a:solidFill>
                <a:latin typeface="Arial"/>
                <a:cs typeface="Arial"/>
              </a:rPr>
              <a:t>©Ian</a:t>
            </a:r>
            <a:r>
              <a:rPr sz="1200" spc="-145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44536A"/>
                </a:solidFill>
                <a:latin typeface="Arial"/>
                <a:cs typeface="Arial"/>
              </a:rPr>
              <a:t>Sommerville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5921858" cy="568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75" dirty="0"/>
              <a:t>Kiếm </a:t>
            </a:r>
            <a:r>
              <a:rPr spc="-330" dirty="0"/>
              <a:t>chứng </a:t>
            </a:r>
            <a:r>
              <a:rPr spc="-135" dirty="0"/>
              <a:t>tĩnh </a:t>
            </a:r>
            <a:r>
              <a:rPr spc="-265" dirty="0"/>
              <a:t>và</a:t>
            </a:r>
            <a:r>
              <a:rPr spc="-65" dirty="0"/>
              <a:t> </a:t>
            </a:r>
            <a:r>
              <a:rPr spc="-260" dirty="0"/>
              <a:t>động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8913813" y="6467475"/>
            <a:ext cx="23018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12</a:t>
            </a:fld>
            <a:endParaRPr spc="-60" dirty="0"/>
          </a:p>
        </p:txBody>
      </p:sp>
      <p:grpSp>
        <p:nvGrpSpPr>
          <p:cNvPr id="3" name="object 3"/>
          <p:cNvGrpSpPr/>
          <p:nvPr/>
        </p:nvGrpSpPr>
        <p:grpSpPr>
          <a:xfrm>
            <a:off x="3717051" y="2127486"/>
            <a:ext cx="1318260" cy="785495"/>
            <a:chOff x="3717051" y="2127486"/>
            <a:chExt cx="1318260" cy="785495"/>
          </a:xfrm>
        </p:grpSpPr>
        <p:sp>
          <p:nvSpPr>
            <p:cNvPr id="4" name="object 4"/>
            <p:cNvSpPr/>
            <p:nvPr/>
          </p:nvSpPr>
          <p:spPr>
            <a:xfrm>
              <a:off x="3717051" y="2127486"/>
              <a:ext cx="1318233" cy="7849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68496" y="2255520"/>
              <a:ext cx="865631" cy="4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65550" y="2159000"/>
              <a:ext cx="1219200" cy="685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765550" y="2159000"/>
            <a:ext cx="1219200" cy="68580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401320">
              <a:lnSpc>
                <a:spcPct val="100000"/>
              </a:lnSpc>
              <a:spcBef>
                <a:spcPts val="1505"/>
              </a:spcBef>
            </a:pPr>
            <a:r>
              <a:rPr sz="1800" spc="-80" dirty="0">
                <a:latin typeface="Arial"/>
                <a:cs typeface="Arial"/>
              </a:rPr>
              <a:t>Tĩnh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750" y="3606800"/>
            <a:ext cx="1600200" cy="685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510"/>
              </a:spcBef>
            </a:pPr>
            <a:r>
              <a:rPr sz="1800" spc="-155" dirty="0">
                <a:latin typeface="Arial"/>
                <a:cs typeface="Arial"/>
              </a:rPr>
              <a:t>Đặc </a:t>
            </a:r>
            <a:r>
              <a:rPr sz="1800" spc="-35" dirty="0">
                <a:latin typeface="Arial"/>
                <a:cs typeface="Arial"/>
              </a:rPr>
              <a:t>tả </a:t>
            </a:r>
            <a:r>
              <a:rPr sz="1800" spc="-95" dirty="0">
                <a:latin typeface="Arial"/>
                <a:cs typeface="Arial"/>
              </a:rPr>
              <a:t>yêu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cầu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93950" y="36068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14422" y="3786378"/>
            <a:ext cx="854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Arial"/>
                <a:cs typeface="Arial"/>
              </a:rPr>
              <a:t>Kiến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trúc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70350" y="3606800"/>
            <a:ext cx="914400" cy="685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430"/>
              </a:spcBef>
            </a:pPr>
            <a:r>
              <a:rPr sz="1800" spc="-60" dirty="0">
                <a:latin typeface="Arial"/>
                <a:cs typeface="Arial"/>
              </a:rPr>
              <a:t>Thiết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150" dirty="0">
                <a:latin typeface="Arial"/>
                <a:cs typeface="Arial"/>
              </a:rPr>
              <a:t>kế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5"/>
              </a:spcBef>
            </a:pPr>
            <a:r>
              <a:rPr sz="1800" spc="-65" dirty="0">
                <a:latin typeface="Arial"/>
                <a:cs typeface="Arial"/>
              </a:rPr>
              <a:t>chi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tiết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65750" y="3606800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0" y="685800"/>
                </a:moveTo>
                <a:lnTo>
                  <a:pt x="1524000" y="685800"/>
                </a:lnTo>
                <a:lnTo>
                  <a:pt x="1524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69077" y="3786378"/>
            <a:ext cx="1120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Arial"/>
                <a:cs typeface="Arial"/>
              </a:rPr>
              <a:t>Phiên </a:t>
            </a:r>
            <a:r>
              <a:rPr sz="1800" spc="-90" dirty="0">
                <a:latin typeface="Arial"/>
                <a:cs typeface="Arial"/>
              </a:rPr>
              <a:t>bản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17051" y="5099286"/>
            <a:ext cx="1318260" cy="785495"/>
            <a:chOff x="3717051" y="5099286"/>
            <a:chExt cx="1318260" cy="785495"/>
          </a:xfrm>
        </p:grpSpPr>
        <p:sp>
          <p:nvSpPr>
            <p:cNvPr id="15" name="object 15"/>
            <p:cNvSpPr/>
            <p:nvPr/>
          </p:nvSpPr>
          <p:spPr>
            <a:xfrm>
              <a:off x="3717051" y="5099286"/>
              <a:ext cx="1318233" cy="7849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31920" y="5227320"/>
              <a:ext cx="938784" cy="4632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65550" y="5130800"/>
              <a:ext cx="1219200" cy="685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65550" y="5130800"/>
            <a:ext cx="1219200" cy="68580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1520"/>
              </a:spcBef>
            </a:pPr>
            <a:r>
              <a:rPr sz="1800" spc="-114" dirty="0">
                <a:latin typeface="Arial"/>
                <a:cs typeface="Arial"/>
              </a:rPr>
              <a:t>Động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3250" y="4673600"/>
            <a:ext cx="121920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315"/>
              </a:spcBef>
            </a:pPr>
            <a:r>
              <a:rPr sz="1800" spc="-140" dirty="0">
                <a:latin typeface="Arial"/>
                <a:cs typeface="Arial"/>
              </a:rPr>
              <a:t>Bản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mẫu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94550" y="3606800"/>
            <a:ext cx="1524000" cy="685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1510"/>
              </a:spcBef>
            </a:pPr>
            <a:r>
              <a:rPr sz="1800" spc="-100" dirty="0">
                <a:latin typeface="Arial"/>
                <a:cs typeface="Arial"/>
              </a:rPr>
              <a:t>Phiên </a:t>
            </a:r>
            <a:r>
              <a:rPr sz="1800" spc="-90" dirty="0">
                <a:latin typeface="Arial"/>
                <a:cs typeface="Arial"/>
              </a:rPr>
              <a:t>bản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74750" y="2838576"/>
            <a:ext cx="6781800" cy="2298700"/>
          </a:xfrm>
          <a:custGeom>
            <a:avLst/>
            <a:gdLst/>
            <a:ahLst/>
            <a:cxnLst/>
            <a:rect l="l" t="t" r="r" b="b"/>
            <a:pathLst>
              <a:path w="6781800" h="2298700">
                <a:moveTo>
                  <a:pt x="76200" y="1758823"/>
                </a:moveTo>
                <a:lnTo>
                  <a:pt x="44450" y="1758823"/>
                </a:lnTo>
                <a:lnTo>
                  <a:pt x="44450" y="1454023"/>
                </a:lnTo>
                <a:lnTo>
                  <a:pt x="31750" y="1454023"/>
                </a:lnTo>
                <a:lnTo>
                  <a:pt x="31750" y="1758823"/>
                </a:lnTo>
                <a:lnTo>
                  <a:pt x="0" y="1758823"/>
                </a:lnTo>
                <a:lnTo>
                  <a:pt x="38100" y="1835023"/>
                </a:lnTo>
                <a:lnTo>
                  <a:pt x="69850" y="1771523"/>
                </a:lnTo>
                <a:lnTo>
                  <a:pt x="76200" y="1758823"/>
                </a:lnTo>
                <a:close/>
              </a:path>
              <a:path w="6781800" h="2298700">
                <a:moveTo>
                  <a:pt x="6781800" y="1454023"/>
                </a:moveTo>
                <a:lnTo>
                  <a:pt x="6698869" y="1434338"/>
                </a:lnTo>
                <a:lnTo>
                  <a:pt x="6706095" y="1465199"/>
                </a:lnTo>
                <a:lnTo>
                  <a:pt x="3256089" y="2272639"/>
                </a:lnTo>
                <a:lnTo>
                  <a:pt x="4887011" y="1492681"/>
                </a:lnTo>
                <a:lnTo>
                  <a:pt x="4900676" y="1521206"/>
                </a:lnTo>
                <a:lnTo>
                  <a:pt x="4936083" y="1475740"/>
                </a:lnTo>
                <a:lnTo>
                  <a:pt x="4953000" y="1454023"/>
                </a:lnTo>
                <a:lnTo>
                  <a:pt x="4867783" y="1452499"/>
                </a:lnTo>
                <a:lnTo>
                  <a:pt x="4881511" y="1481201"/>
                </a:lnTo>
                <a:lnTo>
                  <a:pt x="3199307" y="2285695"/>
                </a:lnTo>
                <a:lnTo>
                  <a:pt x="724166" y="2027110"/>
                </a:lnTo>
                <a:lnTo>
                  <a:pt x="724306" y="2025777"/>
                </a:lnTo>
                <a:lnTo>
                  <a:pt x="727456" y="1995551"/>
                </a:lnTo>
                <a:lnTo>
                  <a:pt x="647700" y="2025523"/>
                </a:lnTo>
                <a:lnTo>
                  <a:pt x="719582" y="2071370"/>
                </a:lnTo>
                <a:lnTo>
                  <a:pt x="722858" y="2039810"/>
                </a:lnTo>
                <a:lnTo>
                  <a:pt x="3199765" y="2298573"/>
                </a:lnTo>
                <a:lnTo>
                  <a:pt x="3200400" y="2292223"/>
                </a:lnTo>
                <a:lnTo>
                  <a:pt x="3201797" y="2298446"/>
                </a:lnTo>
                <a:lnTo>
                  <a:pt x="6709016" y="1477645"/>
                </a:lnTo>
                <a:lnTo>
                  <a:pt x="6716268" y="1508506"/>
                </a:lnTo>
                <a:lnTo>
                  <a:pt x="6771868" y="1462278"/>
                </a:lnTo>
                <a:lnTo>
                  <a:pt x="6781800" y="1454023"/>
                </a:lnTo>
                <a:close/>
              </a:path>
              <a:path w="6781800" h="2298700">
                <a:moveTo>
                  <a:pt x="6781800" y="768223"/>
                </a:moveTo>
                <a:lnTo>
                  <a:pt x="6773037" y="761238"/>
                </a:lnTo>
                <a:lnTo>
                  <a:pt x="6715252" y="715137"/>
                </a:lnTo>
                <a:lnTo>
                  <a:pt x="6708635" y="746175"/>
                </a:lnTo>
                <a:lnTo>
                  <a:pt x="3201670" y="0"/>
                </a:lnTo>
                <a:lnTo>
                  <a:pt x="3200400" y="6223"/>
                </a:lnTo>
                <a:lnTo>
                  <a:pt x="3198876" y="0"/>
                </a:lnTo>
                <a:lnTo>
                  <a:pt x="110693" y="744156"/>
                </a:lnTo>
                <a:lnTo>
                  <a:pt x="103251" y="713359"/>
                </a:lnTo>
                <a:lnTo>
                  <a:pt x="38100" y="768223"/>
                </a:lnTo>
                <a:lnTo>
                  <a:pt x="121158" y="787400"/>
                </a:lnTo>
                <a:lnTo>
                  <a:pt x="114388" y="759460"/>
                </a:lnTo>
                <a:lnTo>
                  <a:pt x="113677" y="756488"/>
                </a:lnTo>
                <a:lnTo>
                  <a:pt x="3158439" y="22923"/>
                </a:lnTo>
                <a:lnTo>
                  <a:pt x="1929917" y="724941"/>
                </a:lnTo>
                <a:lnTo>
                  <a:pt x="1914144" y="697369"/>
                </a:lnTo>
                <a:lnTo>
                  <a:pt x="1866900" y="768223"/>
                </a:lnTo>
                <a:lnTo>
                  <a:pt x="1951990" y="763524"/>
                </a:lnTo>
                <a:lnTo>
                  <a:pt x="1939785" y="742188"/>
                </a:lnTo>
                <a:lnTo>
                  <a:pt x="1936191" y="735914"/>
                </a:lnTo>
                <a:lnTo>
                  <a:pt x="3195891" y="16078"/>
                </a:lnTo>
                <a:lnTo>
                  <a:pt x="3331616" y="694728"/>
                </a:lnTo>
                <a:lnTo>
                  <a:pt x="3300476" y="700913"/>
                </a:lnTo>
                <a:lnTo>
                  <a:pt x="3352800" y="768223"/>
                </a:lnTo>
                <a:lnTo>
                  <a:pt x="3369373" y="707263"/>
                </a:lnTo>
                <a:lnTo>
                  <a:pt x="3375152" y="686054"/>
                </a:lnTo>
                <a:lnTo>
                  <a:pt x="3344075" y="692238"/>
                </a:lnTo>
                <a:lnTo>
                  <a:pt x="3209010" y="16916"/>
                </a:lnTo>
                <a:lnTo>
                  <a:pt x="4880597" y="743585"/>
                </a:lnTo>
                <a:lnTo>
                  <a:pt x="4867910" y="772795"/>
                </a:lnTo>
                <a:lnTo>
                  <a:pt x="4953000" y="768223"/>
                </a:lnTo>
                <a:lnTo>
                  <a:pt x="4936591" y="748665"/>
                </a:lnTo>
                <a:lnTo>
                  <a:pt x="4898263" y="702945"/>
                </a:lnTo>
                <a:lnTo>
                  <a:pt x="4885614" y="732053"/>
                </a:lnTo>
                <a:lnTo>
                  <a:pt x="3260915" y="25603"/>
                </a:lnTo>
                <a:lnTo>
                  <a:pt x="6705994" y="758596"/>
                </a:lnTo>
                <a:lnTo>
                  <a:pt x="6699377" y="789686"/>
                </a:lnTo>
                <a:lnTo>
                  <a:pt x="6781800" y="768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6379058" cy="568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75" dirty="0"/>
              <a:t>Kiểm </a:t>
            </a:r>
            <a:r>
              <a:rPr spc="-145" dirty="0"/>
              <a:t>thử </a:t>
            </a:r>
            <a:r>
              <a:rPr spc="-204" dirty="0"/>
              <a:t>trong </a:t>
            </a:r>
            <a:r>
              <a:rPr spc="-245" dirty="0"/>
              <a:t>mô </a:t>
            </a:r>
            <a:r>
              <a:rPr spc="-204" dirty="0"/>
              <a:t>hình </a:t>
            </a:r>
            <a:r>
              <a:rPr spc="-315" dirty="0"/>
              <a:t>chữ</a:t>
            </a:r>
            <a:r>
              <a:rPr spc="-105" dirty="0"/>
              <a:t> </a:t>
            </a:r>
            <a:r>
              <a:rPr spc="-245" dirty="0"/>
              <a:t>V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xfrm>
            <a:off x="8913813" y="6467475"/>
            <a:ext cx="23018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13</a:t>
            </a:fld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990600" y="3289300"/>
            <a:ext cx="1828800" cy="685800"/>
          </a:xfrm>
          <a:custGeom>
            <a:avLst/>
            <a:gdLst/>
            <a:ahLst/>
            <a:cxnLst/>
            <a:rect l="l" t="t" r="r" b="b"/>
            <a:pathLst>
              <a:path w="1828800" h="685800">
                <a:moveTo>
                  <a:pt x="0" y="685800"/>
                </a:moveTo>
                <a:lnTo>
                  <a:pt x="1828800" y="685800"/>
                </a:lnTo>
                <a:lnTo>
                  <a:pt x="1828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9644" y="3453510"/>
            <a:ext cx="18065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70" dirty="0">
                <a:latin typeface="Arial"/>
                <a:cs typeface="Arial"/>
              </a:rPr>
              <a:t>Thiết </a:t>
            </a:r>
            <a:r>
              <a:rPr sz="2000" spc="-145" dirty="0">
                <a:latin typeface="Arial"/>
                <a:cs typeface="Arial"/>
              </a:rPr>
              <a:t>kế </a:t>
            </a:r>
            <a:r>
              <a:rPr sz="2000" spc="-70" dirty="0">
                <a:latin typeface="Arial"/>
                <a:cs typeface="Arial"/>
              </a:rPr>
              <a:t>kiến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trúc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1600" y="4432300"/>
            <a:ext cx="1828800" cy="685800"/>
          </a:xfrm>
          <a:custGeom>
            <a:avLst/>
            <a:gdLst/>
            <a:ahLst/>
            <a:cxnLst/>
            <a:rect l="l" t="t" r="r" b="b"/>
            <a:pathLst>
              <a:path w="1828800" h="685800">
                <a:moveTo>
                  <a:pt x="0" y="685800"/>
                </a:moveTo>
                <a:lnTo>
                  <a:pt x="1828800" y="685800"/>
                </a:lnTo>
                <a:lnTo>
                  <a:pt x="1828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0975" y="4597145"/>
            <a:ext cx="16109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70" dirty="0">
                <a:latin typeface="Arial"/>
                <a:cs typeface="Arial"/>
              </a:rPr>
              <a:t>Thiết </a:t>
            </a:r>
            <a:r>
              <a:rPr sz="2000" spc="-145" dirty="0">
                <a:latin typeface="Arial"/>
                <a:cs typeface="Arial"/>
              </a:rPr>
              <a:t>kế </a:t>
            </a:r>
            <a:r>
              <a:rPr sz="2000" spc="-70" dirty="0">
                <a:latin typeface="Arial"/>
                <a:cs typeface="Arial"/>
              </a:rPr>
              <a:t>chi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tiết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38800" y="3289300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1828800" h="685800">
                <a:moveTo>
                  <a:pt x="0" y="685800"/>
                </a:moveTo>
                <a:lnTo>
                  <a:pt x="1828800" y="685800"/>
                </a:lnTo>
                <a:lnTo>
                  <a:pt x="1828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19698" y="3453510"/>
            <a:ext cx="19500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25" dirty="0">
                <a:latin typeface="Arial"/>
                <a:cs typeface="Arial"/>
              </a:rPr>
              <a:t>Kiểm </a:t>
            </a:r>
            <a:r>
              <a:rPr sz="2000" spc="-30" dirty="0">
                <a:latin typeface="Arial"/>
                <a:cs typeface="Arial"/>
              </a:rPr>
              <a:t>thử </a:t>
            </a:r>
            <a:r>
              <a:rPr sz="2000" spc="-95" dirty="0">
                <a:latin typeface="Arial"/>
                <a:cs typeface="Arial"/>
              </a:rPr>
              <a:t>hệ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thống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57799" y="4432300"/>
            <a:ext cx="1965831" cy="685800"/>
          </a:xfrm>
          <a:custGeom>
            <a:avLst/>
            <a:gdLst/>
            <a:ahLst/>
            <a:cxnLst/>
            <a:rect l="l" t="t" r="r" b="b"/>
            <a:pathLst>
              <a:path w="1828800" h="685800">
                <a:moveTo>
                  <a:pt x="0" y="685800"/>
                </a:moveTo>
                <a:lnTo>
                  <a:pt x="1828800" y="685800"/>
                </a:lnTo>
                <a:lnTo>
                  <a:pt x="1828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38317" y="4597145"/>
            <a:ext cx="188531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25" dirty="0">
                <a:latin typeface="Arial"/>
                <a:cs typeface="Arial"/>
              </a:rPr>
              <a:t>Kiểm </a:t>
            </a:r>
            <a:r>
              <a:rPr sz="2000" spc="-30" dirty="0">
                <a:latin typeface="Arial"/>
                <a:cs typeface="Arial"/>
              </a:rPr>
              <a:t>thử </a:t>
            </a:r>
            <a:r>
              <a:rPr sz="2000" spc="-55" dirty="0">
                <a:latin typeface="Arial"/>
                <a:cs typeface="Arial"/>
              </a:rPr>
              <a:t>tích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hợp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5904" y="2663698"/>
            <a:ext cx="7976870" cy="3445510"/>
            <a:chOff x="355904" y="2663698"/>
            <a:chExt cx="7976870" cy="3445510"/>
          </a:xfrm>
        </p:grpSpPr>
        <p:sp>
          <p:nvSpPr>
            <p:cNvPr id="12" name="object 12"/>
            <p:cNvSpPr/>
            <p:nvPr/>
          </p:nvSpPr>
          <p:spPr>
            <a:xfrm>
              <a:off x="1515999" y="2908299"/>
              <a:ext cx="5418455" cy="2667000"/>
            </a:xfrm>
            <a:custGeom>
              <a:avLst/>
              <a:gdLst/>
              <a:ahLst/>
              <a:cxnLst/>
              <a:rect l="l" t="t" r="r" b="b"/>
              <a:pathLst>
                <a:path w="5418455" h="2667000">
                  <a:moveTo>
                    <a:pt x="168402" y="285496"/>
                  </a:moveTo>
                  <a:lnTo>
                    <a:pt x="141884" y="296113"/>
                  </a:lnTo>
                  <a:lnTo>
                    <a:pt x="53073" y="74269"/>
                  </a:lnTo>
                  <a:lnTo>
                    <a:pt x="79629" y="63627"/>
                  </a:lnTo>
                  <a:lnTo>
                    <a:pt x="76619" y="60960"/>
                  </a:lnTo>
                  <a:lnTo>
                    <a:pt x="8001" y="0"/>
                  </a:lnTo>
                  <a:lnTo>
                    <a:pt x="0" y="95504"/>
                  </a:lnTo>
                  <a:lnTo>
                    <a:pt x="26504" y="84899"/>
                  </a:lnTo>
                  <a:lnTo>
                    <a:pt x="115316" y="306743"/>
                  </a:lnTo>
                  <a:lnTo>
                    <a:pt x="88773" y="317373"/>
                  </a:lnTo>
                  <a:lnTo>
                    <a:pt x="160401" y="381000"/>
                  </a:lnTo>
                  <a:lnTo>
                    <a:pt x="165506" y="320040"/>
                  </a:lnTo>
                  <a:lnTo>
                    <a:pt x="168402" y="285496"/>
                  </a:lnTo>
                  <a:close/>
                </a:path>
                <a:path w="5418455" h="2667000">
                  <a:moveTo>
                    <a:pt x="541401" y="1428115"/>
                  </a:moveTo>
                  <a:lnTo>
                    <a:pt x="515797" y="1440916"/>
                  </a:lnTo>
                  <a:lnTo>
                    <a:pt x="363905" y="1137132"/>
                  </a:lnTo>
                  <a:lnTo>
                    <a:pt x="389509" y="1124331"/>
                  </a:lnTo>
                  <a:lnTo>
                    <a:pt x="312801" y="1066800"/>
                  </a:lnTo>
                  <a:lnTo>
                    <a:pt x="312801" y="1162685"/>
                  </a:lnTo>
                  <a:lnTo>
                    <a:pt x="338404" y="1149883"/>
                  </a:lnTo>
                  <a:lnTo>
                    <a:pt x="490296" y="1453667"/>
                  </a:lnTo>
                  <a:lnTo>
                    <a:pt x="464693" y="1466469"/>
                  </a:lnTo>
                  <a:lnTo>
                    <a:pt x="541401" y="1524000"/>
                  </a:lnTo>
                  <a:lnTo>
                    <a:pt x="541401" y="1466469"/>
                  </a:lnTo>
                  <a:lnTo>
                    <a:pt x="541401" y="1428115"/>
                  </a:lnTo>
                  <a:close/>
                </a:path>
                <a:path w="5418455" h="2667000">
                  <a:moveTo>
                    <a:pt x="1074801" y="2667000"/>
                  </a:moveTo>
                  <a:lnTo>
                    <a:pt x="1064031" y="2621280"/>
                  </a:lnTo>
                  <a:lnTo>
                    <a:pt x="1052830" y="2573655"/>
                  </a:lnTo>
                  <a:lnTo>
                    <a:pt x="1030833" y="2591993"/>
                  </a:lnTo>
                  <a:lnTo>
                    <a:pt x="759663" y="2266454"/>
                  </a:lnTo>
                  <a:lnTo>
                    <a:pt x="772744" y="2255520"/>
                  </a:lnTo>
                  <a:lnTo>
                    <a:pt x="781558" y="2248154"/>
                  </a:lnTo>
                  <a:lnTo>
                    <a:pt x="693801" y="2209800"/>
                  </a:lnTo>
                  <a:lnTo>
                    <a:pt x="715772" y="2303145"/>
                  </a:lnTo>
                  <a:lnTo>
                    <a:pt x="737730" y="2284793"/>
                  </a:lnTo>
                  <a:lnTo>
                    <a:pt x="1008875" y="2610307"/>
                  </a:lnTo>
                  <a:lnTo>
                    <a:pt x="987044" y="2628519"/>
                  </a:lnTo>
                  <a:lnTo>
                    <a:pt x="1074801" y="2667000"/>
                  </a:lnTo>
                  <a:close/>
                </a:path>
                <a:path w="5418455" h="2667000">
                  <a:moveTo>
                    <a:pt x="4351401" y="2209800"/>
                  </a:moveTo>
                  <a:lnTo>
                    <a:pt x="4268216" y="2257298"/>
                  </a:lnTo>
                  <a:lnTo>
                    <a:pt x="4291965" y="2273173"/>
                  </a:lnTo>
                  <a:lnTo>
                    <a:pt x="4082250" y="2587739"/>
                  </a:lnTo>
                  <a:lnTo>
                    <a:pt x="4058539" y="2571877"/>
                  </a:lnTo>
                  <a:lnTo>
                    <a:pt x="4046601" y="2667000"/>
                  </a:lnTo>
                  <a:lnTo>
                    <a:pt x="4129786" y="2619502"/>
                  </a:lnTo>
                  <a:lnTo>
                    <a:pt x="4123702" y="2615438"/>
                  </a:lnTo>
                  <a:lnTo>
                    <a:pt x="4106037" y="2603627"/>
                  </a:lnTo>
                  <a:lnTo>
                    <a:pt x="4315739" y="2289073"/>
                  </a:lnTo>
                  <a:lnTo>
                    <a:pt x="4339463" y="2304935"/>
                  </a:lnTo>
                  <a:lnTo>
                    <a:pt x="4344924" y="2261362"/>
                  </a:lnTo>
                  <a:lnTo>
                    <a:pt x="4351401" y="2209800"/>
                  </a:lnTo>
                  <a:close/>
                </a:path>
                <a:path w="5418455" h="2667000">
                  <a:moveTo>
                    <a:pt x="4884801" y="1066800"/>
                  </a:moveTo>
                  <a:lnTo>
                    <a:pt x="4801616" y="1114298"/>
                  </a:lnTo>
                  <a:lnTo>
                    <a:pt x="4825365" y="1130173"/>
                  </a:lnTo>
                  <a:lnTo>
                    <a:pt x="4615650" y="1444739"/>
                  </a:lnTo>
                  <a:lnTo>
                    <a:pt x="4591939" y="1428877"/>
                  </a:lnTo>
                  <a:lnTo>
                    <a:pt x="4580001" y="1524000"/>
                  </a:lnTo>
                  <a:lnTo>
                    <a:pt x="4663186" y="1476502"/>
                  </a:lnTo>
                  <a:lnTo>
                    <a:pt x="4657102" y="1472438"/>
                  </a:lnTo>
                  <a:lnTo>
                    <a:pt x="4639437" y="1460627"/>
                  </a:lnTo>
                  <a:lnTo>
                    <a:pt x="4849139" y="1146073"/>
                  </a:lnTo>
                  <a:lnTo>
                    <a:pt x="4872863" y="1161923"/>
                  </a:lnTo>
                  <a:lnTo>
                    <a:pt x="4878324" y="1118362"/>
                  </a:lnTo>
                  <a:lnTo>
                    <a:pt x="4884801" y="1066800"/>
                  </a:lnTo>
                  <a:close/>
                </a:path>
                <a:path w="5418455" h="2667000">
                  <a:moveTo>
                    <a:pt x="5418201" y="0"/>
                  </a:moveTo>
                  <a:lnTo>
                    <a:pt x="5337302" y="51435"/>
                  </a:lnTo>
                  <a:lnTo>
                    <a:pt x="5361813" y="66128"/>
                  </a:lnTo>
                  <a:lnTo>
                    <a:pt x="5221452" y="300177"/>
                  </a:lnTo>
                  <a:lnTo>
                    <a:pt x="5196967" y="285496"/>
                  </a:lnTo>
                  <a:lnTo>
                    <a:pt x="5189601" y="381000"/>
                  </a:lnTo>
                  <a:lnTo>
                    <a:pt x="5270500" y="329565"/>
                  </a:lnTo>
                  <a:lnTo>
                    <a:pt x="5266461" y="327152"/>
                  </a:lnTo>
                  <a:lnTo>
                    <a:pt x="5245976" y="314883"/>
                  </a:lnTo>
                  <a:lnTo>
                    <a:pt x="5386336" y="80835"/>
                  </a:lnTo>
                  <a:lnTo>
                    <a:pt x="5410835" y="95504"/>
                  </a:lnTo>
                  <a:lnTo>
                    <a:pt x="5414035" y="53848"/>
                  </a:lnTo>
                  <a:lnTo>
                    <a:pt x="54182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19399" y="3594100"/>
              <a:ext cx="2819400" cy="1143000"/>
            </a:xfrm>
            <a:custGeom>
              <a:avLst/>
              <a:gdLst/>
              <a:ahLst/>
              <a:cxnLst/>
              <a:rect l="l" t="t" r="r" b="b"/>
              <a:pathLst>
                <a:path w="2819400" h="1143000">
                  <a:moveTo>
                    <a:pt x="0" y="0"/>
                  </a:moveTo>
                  <a:lnTo>
                    <a:pt x="2819400" y="0"/>
                  </a:lnTo>
                </a:path>
                <a:path w="2819400" h="1143000">
                  <a:moveTo>
                    <a:pt x="381000" y="1143000"/>
                  </a:moveTo>
                  <a:lnTo>
                    <a:pt x="2438400" y="1143000"/>
                  </a:lnTo>
                </a:path>
              </a:pathLst>
            </a:custGeom>
            <a:ln w="28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5904" y="2663697"/>
              <a:ext cx="7976870" cy="3445510"/>
            </a:xfrm>
            <a:custGeom>
              <a:avLst/>
              <a:gdLst/>
              <a:ahLst/>
              <a:cxnLst/>
              <a:rect l="l" t="t" r="r" b="b"/>
              <a:pathLst>
                <a:path w="7976870" h="3445510">
                  <a:moveTo>
                    <a:pt x="28384" y="873010"/>
                  </a:moveTo>
                  <a:lnTo>
                    <a:pt x="28092" y="869708"/>
                  </a:lnTo>
                  <a:lnTo>
                    <a:pt x="24955" y="860933"/>
                  </a:lnTo>
                  <a:lnTo>
                    <a:pt x="23050" y="858139"/>
                  </a:lnTo>
                  <a:lnTo>
                    <a:pt x="20828" y="857123"/>
                  </a:lnTo>
                  <a:lnTo>
                    <a:pt x="18605" y="855980"/>
                  </a:lnTo>
                  <a:lnTo>
                    <a:pt x="2184" y="865505"/>
                  </a:lnTo>
                  <a:lnTo>
                    <a:pt x="2463" y="868807"/>
                  </a:lnTo>
                  <a:lnTo>
                    <a:pt x="5600" y="877570"/>
                  </a:lnTo>
                  <a:lnTo>
                    <a:pt x="7505" y="880364"/>
                  </a:lnTo>
                  <a:lnTo>
                    <a:pt x="11988" y="882650"/>
                  </a:lnTo>
                  <a:lnTo>
                    <a:pt x="15278" y="882408"/>
                  </a:lnTo>
                  <a:lnTo>
                    <a:pt x="19621" y="880884"/>
                  </a:lnTo>
                  <a:lnTo>
                    <a:pt x="23812" y="879360"/>
                  </a:lnTo>
                  <a:lnTo>
                    <a:pt x="26390" y="877443"/>
                  </a:lnTo>
                  <a:lnTo>
                    <a:pt x="27444" y="875030"/>
                  </a:lnTo>
                  <a:lnTo>
                    <a:pt x="28384" y="873010"/>
                  </a:lnTo>
                  <a:close/>
                </a:path>
                <a:path w="7976870" h="3445510">
                  <a:moveTo>
                    <a:pt x="41160" y="18923"/>
                  </a:moveTo>
                  <a:lnTo>
                    <a:pt x="38658" y="11557"/>
                  </a:lnTo>
                  <a:lnTo>
                    <a:pt x="38646" y="11430"/>
                  </a:lnTo>
                  <a:lnTo>
                    <a:pt x="36144" y="3937"/>
                  </a:lnTo>
                  <a:lnTo>
                    <a:pt x="28041" y="0"/>
                  </a:lnTo>
                  <a:lnTo>
                    <a:pt x="20561" y="2413"/>
                  </a:lnTo>
                  <a:lnTo>
                    <a:pt x="13081" y="4953"/>
                  </a:lnTo>
                  <a:lnTo>
                    <a:pt x="9042" y="13081"/>
                  </a:lnTo>
                  <a:lnTo>
                    <a:pt x="14058" y="28067"/>
                  </a:lnTo>
                  <a:lnTo>
                    <a:pt x="22148" y="32131"/>
                  </a:lnTo>
                  <a:lnTo>
                    <a:pt x="37122" y="27051"/>
                  </a:lnTo>
                  <a:lnTo>
                    <a:pt x="41160" y="18923"/>
                  </a:lnTo>
                  <a:close/>
                </a:path>
                <a:path w="7976870" h="3445510">
                  <a:moveTo>
                    <a:pt x="59232" y="73279"/>
                  </a:moveTo>
                  <a:lnTo>
                    <a:pt x="56730" y="65786"/>
                  </a:lnTo>
                  <a:lnTo>
                    <a:pt x="56730" y="65659"/>
                  </a:lnTo>
                  <a:lnTo>
                    <a:pt x="54216" y="58293"/>
                  </a:lnTo>
                  <a:lnTo>
                    <a:pt x="46126" y="54229"/>
                  </a:lnTo>
                  <a:lnTo>
                    <a:pt x="38646" y="56642"/>
                  </a:lnTo>
                  <a:lnTo>
                    <a:pt x="31165" y="59182"/>
                  </a:lnTo>
                  <a:lnTo>
                    <a:pt x="27127" y="67310"/>
                  </a:lnTo>
                  <a:lnTo>
                    <a:pt x="32143" y="82296"/>
                  </a:lnTo>
                  <a:lnTo>
                    <a:pt x="40233" y="86360"/>
                  </a:lnTo>
                  <a:lnTo>
                    <a:pt x="55206" y="81280"/>
                  </a:lnTo>
                  <a:lnTo>
                    <a:pt x="59232" y="73279"/>
                  </a:lnTo>
                  <a:close/>
                </a:path>
                <a:path w="7976870" h="3445510">
                  <a:moveTo>
                    <a:pt x="77317" y="127508"/>
                  </a:moveTo>
                  <a:lnTo>
                    <a:pt x="72301" y="112522"/>
                  </a:lnTo>
                  <a:lnTo>
                    <a:pt x="64211" y="108458"/>
                  </a:lnTo>
                  <a:lnTo>
                    <a:pt x="56730" y="110998"/>
                  </a:lnTo>
                  <a:lnTo>
                    <a:pt x="49237" y="113411"/>
                  </a:lnTo>
                  <a:lnTo>
                    <a:pt x="45199" y="121539"/>
                  </a:lnTo>
                  <a:lnTo>
                    <a:pt x="50215" y="136525"/>
                  </a:lnTo>
                  <a:lnTo>
                    <a:pt x="58318" y="140589"/>
                  </a:lnTo>
                  <a:lnTo>
                    <a:pt x="73279" y="135509"/>
                  </a:lnTo>
                  <a:lnTo>
                    <a:pt x="77317" y="127508"/>
                  </a:lnTo>
                  <a:close/>
                </a:path>
                <a:path w="7976870" h="3445510">
                  <a:moveTo>
                    <a:pt x="95402" y="181737"/>
                  </a:moveTo>
                  <a:lnTo>
                    <a:pt x="90385" y="166751"/>
                  </a:lnTo>
                  <a:lnTo>
                    <a:pt x="82296" y="162687"/>
                  </a:lnTo>
                  <a:lnTo>
                    <a:pt x="74803" y="165227"/>
                  </a:lnTo>
                  <a:lnTo>
                    <a:pt x="67322" y="167640"/>
                  </a:lnTo>
                  <a:lnTo>
                    <a:pt x="63284" y="175768"/>
                  </a:lnTo>
                  <a:lnTo>
                    <a:pt x="68300" y="190754"/>
                  </a:lnTo>
                  <a:lnTo>
                    <a:pt x="76403" y="194818"/>
                  </a:lnTo>
                  <a:lnTo>
                    <a:pt x="83883" y="192278"/>
                  </a:lnTo>
                  <a:lnTo>
                    <a:pt x="91363" y="189865"/>
                  </a:lnTo>
                  <a:lnTo>
                    <a:pt x="95402" y="181737"/>
                  </a:lnTo>
                  <a:close/>
                </a:path>
                <a:path w="7976870" h="3445510">
                  <a:moveTo>
                    <a:pt x="113487" y="235966"/>
                  </a:moveTo>
                  <a:lnTo>
                    <a:pt x="108470" y="220980"/>
                  </a:lnTo>
                  <a:lnTo>
                    <a:pt x="100368" y="216916"/>
                  </a:lnTo>
                  <a:lnTo>
                    <a:pt x="92887" y="219456"/>
                  </a:lnTo>
                  <a:lnTo>
                    <a:pt x="85407" y="221869"/>
                  </a:lnTo>
                  <a:lnTo>
                    <a:pt x="81368" y="229997"/>
                  </a:lnTo>
                  <a:lnTo>
                    <a:pt x="86385" y="244983"/>
                  </a:lnTo>
                  <a:lnTo>
                    <a:pt x="94475" y="249047"/>
                  </a:lnTo>
                  <a:lnTo>
                    <a:pt x="101968" y="246507"/>
                  </a:lnTo>
                  <a:lnTo>
                    <a:pt x="109448" y="244094"/>
                  </a:lnTo>
                  <a:lnTo>
                    <a:pt x="113487" y="235966"/>
                  </a:lnTo>
                  <a:close/>
                </a:path>
                <a:path w="7976870" h="3445510">
                  <a:moveTo>
                    <a:pt x="131559" y="290195"/>
                  </a:moveTo>
                  <a:lnTo>
                    <a:pt x="126542" y="275209"/>
                  </a:lnTo>
                  <a:lnTo>
                    <a:pt x="118452" y="271145"/>
                  </a:lnTo>
                  <a:lnTo>
                    <a:pt x="103492" y="276225"/>
                  </a:lnTo>
                  <a:lnTo>
                    <a:pt x="99453" y="284226"/>
                  </a:lnTo>
                  <a:lnTo>
                    <a:pt x="104470" y="299212"/>
                  </a:lnTo>
                  <a:lnTo>
                    <a:pt x="112560" y="303276"/>
                  </a:lnTo>
                  <a:lnTo>
                    <a:pt x="120040" y="300736"/>
                  </a:lnTo>
                  <a:lnTo>
                    <a:pt x="127520" y="298323"/>
                  </a:lnTo>
                  <a:lnTo>
                    <a:pt x="131559" y="290195"/>
                  </a:lnTo>
                  <a:close/>
                </a:path>
                <a:path w="7976870" h="3445510">
                  <a:moveTo>
                    <a:pt x="149644" y="344424"/>
                  </a:moveTo>
                  <a:lnTo>
                    <a:pt x="144627" y="329438"/>
                  </a:lnTo>
                  <a:lnTo>
                    <a:pt x="136537" y="325374"/>
                  </a:lnTo>
                  <a:lnTo>
                    <a:pt x="121564" y="330454"/>
                  </a:lnTo>
                  <a:lnTo>
                    <a:pt x="117525" y="338455"/>
                  </a:lnTo>
                  <a:lnTo>
                    <a:pt x="120027" y="345948"/>
                  </a:lnTo>
                  <a:lnTo>
                    <a:pt x="120040" y="346075"/>
                  </a:lnTo>
                  <a:lnTo>
                    <a:pt x="122542" y="353568"/>
                  </a:lnTo>
                  <a:lnTo>
                    <a:pt x="130644" y="357505"/>
                  </a:lnTo>
                  <a:lnTo>
                    <a:pt x="138125" y="355092"/>
                  </a:lnTo>
                  <a:lnTo>
                    <a:pt x="145605" y="352552"/>
                  </a:lnTo>
                  <a:lnTo>
                    <a:pt x="149644" y="344424"/>
                  </a:lnTo>
                  <a:close/>
                </a:path>
                <a:path w="7976870" h="3445510">
                  <a:moveTo>
                    <a:pt x="152831" y="845566"/>
                  </a:moveTo>
                  <a:lnTo>
                    <a:pt x="140779" y="804291"/>
                  </a:lnTo>
                  <a:lnTo>
                    <a:pt x="123850" y="786511"/>
                  </a:lnTo>
                  <a:lnTo>
                    <a:pt x="122466" y="785749"/>
                  </a:lnTo>
                  <a:lnTo>
                    <a:pt x="121158" y="785495"/>
                  </a:lnTo>
                  <a:lnTo>
                    <a:pt x="118719" y="785749"/>
                  </a:lnTo>
                  <a:lnTo>
                    <a:pt x="117144" y="786130"/>
                  </a:lnTo>
                  <a:lnTo>
                    <a:pt x="115201" y="786892"/>
                  </a:lnTo>
                  <a:lnTo>
                    <a:pt x="114033" y="787273"/>
                  </a:lnTo>
                  <a:lnTo>
                    <a:pt x="108915" y="792734"/>
                  </a:lnTo>
                  <a:lnTo>
                    <a:pt x="109461" y="794258"/>
                  </a:lnTo>
                  <a:lnTo>
                    <a:pt x="110540" y="795528"/>
                  </a:lnTo>
                  <a:lnTo>
                    <a:pt x="112344" y="797052"/>
                  </a:lnTo>
                  <a:lnTo>
                    <a:pt x="114147" y="798449"/>
                  </a:lnTo>
                  <a:lnTo>
                    <a:pt x="116230" y="800481"/>
                  </a:lnTo>
                  <a:lnTo>
                    <a:pt x="134581" y="838581"/>
                  </a:lnTo>
                  <a:lnTo>
                    <a:pt x="133921" y="841629"/>
                  </a:lnTo>
                  <a:lnTo>
                    <a:pt x="132537" y="844169"/>
                  </a:lnTo>
                  <a:lnTo>
                    <a:pt x="131165" y="846836"/>
                  </a:lnTo>
                  <a:lnTo>
                    <a:pt x="116052" y="856234"/>
                  </a:lnTo>
                  <a:lnTo>
                    <a:pt x="107911" y="859155"/>
                  </a:lnTo>
                  <a:lnTo>
                    <a:pt x="99822" y="836549"/>
                  </a:lnTo>
                  <a:lnTo>
                    <a:pt x="96481" y="829564"/>
                  </a:lnTo>
                  <a:lnTo>
                    <a:pt x="94068" y="825690"/>
                  </a:lnTo>
                  <a:lnTo>
                    <a:pt x="94068" y="864108"/>
                  </a:lnTo>
                  <a:lnTo>
                    <a:pt x="71856" y="872121"/>
                  </a:lnTo>
                  <a:lnTo>
                    <a:pt x="64897" y="869188"/>
                  </a:lnTo>
                  <a:lnTo>
                    <a:pt x="59359" y="866140"/>
                  </a:lnTo>
                  <a:lnTo>
                    <a:pt x="55257" y="862711"/>
                  </a:lnTo>
                  <a:lnTo>
                    <a:pt x="51155" y="859409"/>
                  </a:lnTo>
                  <a:lnTo>
                    <a:pt x="48209" y="855091"/>
                  </a:lnTo>
                  <a:lnTo>
                    <a:pt x="44272" y="844169"/>
                  </a:lnTo>
                  <a:lnTo>
                    <a:pt x="44145" y="842391"/>
                  </a:lnTo>
                  <a:lnTo>
                    <a:pt x="44056" y="838454"/>
                  </a:lnTo>
                  <a:lnTo>
                    <a:pt x="48018" y="829310"/>
                  </a:lnTo>
                  <a:lnTo>
                    <a:pt x="51727" y="826008"/>
                  </a:lnTo>
                  <a:lnTo>
                    <a:pt x="60325" y="822960"/>
                  </a:lnTo>
                  <a:lnTo>
                    <a:pt x="63360" y="822579"/>
                  </a:lnTo>
                  <a:lnTo>
                    <a:pt x="66230" y="822833"/>
                  </a:lnTo>
                  <a:lnTo>
                    <a:pt x="94068" y="864108"/>
                  </a:lnTo>
                  <a:lnTo>
                    <a:pt x="94068" y="825690"/>
                  </a:lnTo>
                  <a:lnTo>
                    <a:pt x="92138" y="822579"/>
                  </a:lnTo>
                  <a:lnTo>
                    <a:pt x="88950" y="817499"/>
                  </a:lnTo>
                  <a:lnTo>
                    <a:pt x="84823" y="812800"/>
                  </a:lnTo>
                  <a:lnTo>
                    <a:pt x="80340" y="809371"/>
                  </a:lnTo>
                  <a:lnTo>
                    <a:pt x="75857" y="805815"/>
                  </a:lnTo>
                  <a:lnTo>
                    <a:pt x="71018" y="803656"/>
                  </a:lnTo>
                  <a:lnTo>
                    <a:pt x="65824" y="802894"/>
                  </a:lnTo>
                  <a:lnTo>
                    <a:pt x="60617" y="802005"/>
                  </a:lnTo>
                  <a:lnTo>
                    <a:pt x="55067" y="802640"/>
                  </a:lnTo>
                  <a:lnTo>
                    <a:pt x="49174" y="804799"/>
                  </a:lnTo>
                  <a:lnTo>
                    <a:pt x="44132" y="806577"/>
                  </a:lnTo>
                  <a:lnTo>
                    <a:pt x="27012" y="833882"/>
                  </a:lnTo>
                  <a:lnTo>
                    <a:pt x="27279" y="841756"/>
                  </a:lnTo>
                  <a:lnTo>
                    <a:pt x="28346" y="846963"/>
                  </a:lnTo>
                  <a:lnTo>
                    <a:pt x="32562" y="858774"/>
                  </a:lnTo>
                  <a:lnTo>
                    <a:pt x="36055" y="864235"/>
                  </a:lnTo>
                  <a:lnTo>
                    <a:pt x="40779" y="868807"/>
                  </a:lnTo>
                  <a:lnTo>
                    <a:pt x="45516" y="873506"/>
                  </a:lnTo>
                  <a:lnTo>
                    <a:pt x="51142" y="877189"/>
                  </a:lnTo>
                  <a:lnTo>
                    <a:pt x="57658" y="880122"/>
                  </a:lnTo>
                  <a:lnTo>
                    <a:pt x="47193" y="883793"/>
                  </a:lnTo>
                  <a:lnTo>
                    <a:pt x="45085" y="887095"/>
                  </a:lnTo>
                  <a:lnTo>
                    <a:pt x="45478" y="889647"/>
                  </a:lnTo>
                  <a:lnTo>
                    <a:pt x="48717" y="897890"/>
                  </a:lnTo>
                  <a:lnTo>
                    <a:pt x="49339" y="898906"/>
                  </a:lnTo>
                  <a:lnTo>
                    <a:pt x="49999" y="899668"/>
                  </a:lnTo>
                  <a:lnTo>
                    <a:pt x="50685" y="900176"/>
                  </a:lnTo>
                  <a:lnTo>
                    <a:pt x="51371" y="900557"/>
                  </a:lnTo>
                  <a:lnTo>
                    <a:pt x="52184" y="900696"/>
                  </a:lnTo>
                  <a:lnTo>
                    <a:pt x="53111" y="900303"/>
                  </a:lnTo>
                  <a:lnTo>
                    <a:pt x="130213" y="872744"/>
                  </a:lnTo>
                  <a:lnTo>
                    <a:pt x="131445" y="872121"/>
                  </a:lnTo>
                  <a:lnTo>
                    <a:pt x="135648" y="869950"/>
                  </a:lnTo>
                  <a:lnTo>
                    <a:pt x="140004" y="866660"/>
                  </a:lnTo>
                  <a:lnTo>
                    <a:pt x="144360" y="863473"/>
                  </a:lnTo>
                  <a:lnTo>
                    <a:pt x="147599" y="859663"/>
                  </a:lnTo>
                  <a:lnTo>
                    <a:pt x="147840" y="859155"/>
                  </a:lnTo>
                  <a:lnTo>
                    <a:pt x="151853" y="850773"/>
                  </a:lnTo>
                  <a:lnTo>
                    <a:pt x="152831" y="845566"/>
                  </a:lnTo>
                  <a:close/>
                </a:path>
                <a:path w="7976870" h="3445510">
                  <a:moveTo>
                    <a:pt x="167728" y="398653"/>
                  </a:moveTo>
                  <a:lnTo>
                    <a:pt x="162712" y="383667"/>
                  </a:lnTo>
                  <a:lnTo>
                    <a:pt x="154609" y="379603"/>
                  </a:lnTo>
                  <a:lnTo>
                    <a:pt x="139649" y="384683"/>
                  </a:lnTo>
                  <a:lnTo>
                    <a:pt x="135610" y="392811"/>
                  </a:lnTo>
                  <a:lnTo>
                    <a:pt x="140627" y="407797"/>
                  </a:lnTo>
                  <a:lnTo>
                    <a:pt x="148717" y="411734"/>
                  </a:lnTo>
                  <a:lnTo>
                    <a:pt x="156210" y="409321"/>
                  </a:lnTo>
                  <a:lnTo>
                    <a:pt x="163690" y="406781"/>
                  </a:lnTo>
                  <a:lnTo>
                    <a:pt x="167728" y="398653"/>
                  </a:lnTo>
                  <a:close/>
                </a:path>
                <a:path w="7976870" h="3445510">
                  <a:moveTo>
                    <a:pt x="171996" y="767080"/>
                  </a:moveTo>
                  <a:lnTo>
                    <a:pt x="158750" y="730123"/>
                  </a:lnTo>
                  <a:lnTo>
                    <a:pt x="134048" y="661162"/>
                  </a:lnTo>
                  <a:lnTo>
                    <a:pt x="133692" y="660654"/>
                  </a:lnTo>
                  <a:lnTo>
                    <a:pt x="132715" y="659892"/>
                  </a:lnTo>
                  <a:lnTo>
                    <a:pt x="132067" y="659638"/>
                  </a:lnTo>
                  <a:lnTo>
                    <a:pt x="131254" y="659511"/>
                  </a:lnTo>
                  <a:lnTo>
                    <a:pt x="130441" y="659511"/>
                  </a:lnTo>
                  <a:lnTo>
                    <a:pt x="117030" y="666623"/>
                  </a:lnTo>
                  <a:lnTo>
                    <a:pt x="117068" y="667258"/>
                  </a:lnTo>
                  <a:lnTo>
                    <a:pt x="132461" y="710184"/>
                  </a:lnTo>
                  <a:lnTo>
                    <a:pt x="1993" y="756920"/>
                  </a:lnTo>
                  <a:lnTo>
                    <a:pt x="0" y="759079"/>
                  </a:lnTo>
                  <a:lnTo>
                    <a:pt x="12" y="760857"/>
                  </a:lnTo>
                  <a:lnTo>
                    <a:pt x="165" y="762000"/>
                  </a:lnTo>
                  <a:lnTo>
                    <a:pt x="711" y="764794"/>
                  </a:lnTo>
                  <a:lnTo>
                    <a:pt x="1193" y="766445"/>
                  </a:lnTo>
                  <a:lnTo>
                    <a:pt x="1854" y="768223"/>
                  </a:lnTo>
                  <a:lnTo>
                    <a:pt x="2552" y="770255"/>
                  </a:lnTo>
                  <a:lnTo>
                    <a:pt x="7937" y="777240"/>
                  </a:lnTo>
                  <a:lnTo>
                    <a:pt x="9156" y="776986"/>
                  </a:lnTo>
                  <a:lnTo>
                    <a:pt x="139636" y="730123"/>
                  </a:lnTo>
                  <a:lnTo>
                    <a:pt x="155028" y="773176"/>
                  </a:lnTo>
                  <a:lnTo>
                    <a:pt x="155384" y="773684"/>
                  </a:lnTo>
                  <a:lnTo>
                    <a:pt x="156362" y="774446"/>
                  </a:lnTo>
                  <a:lnTo>
                    <a:pt x="156997" y="774700"/>
                  </a:lnTo>
                  <a:lnTo>
                    <a:pt x="158572" y="774954"/>
                  </a:lnTo>
                  <a:lnTo>
                    <a:pt x="159524" y="774827"/>
                  </a:lnTo>
                  <a:lnTo>
                    <a:pt x="168402" y="771779"/>
                  </a:lnTo>
                  <a:lnTo>
                    <a:pt x="169468" y="771271"/>
                  </a:lnTo>
                  <a:lnTo>
                    <a:pt x="171919" y="768223"/>
                  </a:lnTo>
                  <a:lnTo>
                    <a:pt x="171996" y="767080"/>
                  </a:lnTo>
                  <a:close/>
                </a:path>
                <a:path w="7976870" h="3445510">
                  <a:moveTo>
                    <a:pt x="185801" y="453009"/>
                  </a:moveTo>
                  <a:lnTo>
                    <a:pt x="183311" y="445516"/>
                  </a:lnTo>
                  <a:lnTo>
                    <a:pt x="183299" y="445389"/>
                  </a:lnTo>
                  <a:lnTo>
                    <a:pt x="180809" y="437896"/>
                  </a:lnTo>
                  <a:lnTo>
                    <a:pt x="172720" y="433959"/>
                  </a:lnTo>
                  <a:lnTo>
                    <a:pt x="165227" y="436372"/>
                  </a:lnTo>
                  <a:lnTo>
                    <a:pt x="157746" y="438912"/>
                  </a:lnTo>
                  <a:lnTo>
                    <a:pt x="153695" y="447040"/>
                  </a:lnTo>
                  <a:lnTo>
                    <a:pt x="158699" y="462026"/>
                  </a:lnTo>
                  <a:lnTo>
                    <a:pt x="166789" y="466090"/>
                  </a:lnTo>
                  <a:lnTo>
                    <a:pt x="181762" y="461010"/>
                  </a:lnTo>
                  <a:lnTo>
                    <a:pt x="185801" y="453009"/>
                  </a:lnTo>
                  <a:close/>
                </a:path>
                <a:path w="7976870" h="3445510">
                  <a:moveTo>
                    <a:pt x="196989" y="959485"/>
                  </a:moveTo>
                  <a:lnTo>
                    <a:pt x="195580" y="951484"/>
                  </a:lnTo>
                  <a:lnTo>
                    <a:pt x="189306" y="933958"/>
                  </a:lnTo>
                  <a:lnTo>
                    <a:pt x="185077" y="926719"/>
                  </a:lnTo>
                  <a:lnTo>
                    <a:pt x="183781" y="925334"/>
                  </a:lnTo>
                  <a:lnTo>
                    <a:pt x="179819" y="921004"/>
                  </a:lnTo>
                  <a:lnTo>
                    <a:pt x="179146" y="920292"/>
                  </a:lnTo>
                  <a:lnTo>
                    <a:pt x="179146" y="959612"/>
                  </a:lnTo>
                  <a:lnTo>
                    <a:pt x="177698" y="969518"/>
                  </a:lnTo>
                  <a:lnTo>
                    <a:pt x="175869" y="973836"/>
                  </a:lnTo>
                  <a:lnTo>
                    <a:pt x="170002" y="981456"/>
                  </a:lnTo>
                  <a:lnTo>
                    <a:pt x="166217" y="984758"/>
                  </a:lnTo>
                  <a:lnTo>
                    <a:pt x="161556" y="987552"/>
                  </a:lnTo>
                  <a:lnTo>
                    <a:pt x="156895" y="990473"/>
                  </a:lnTo>
                  <a:lnTo>
                    <a:pt x="151726" y="992886"/>
                  </a:lnTo>
                  <a:lnTo>
                    <a:pt x="140030" y="997077"/>
                  </a:lnTo>
                  <a:lnTo>
                    <a:pt x="134251" y="998474"/>
                  </a:lnTo>
                  <a:lnTo>
                    <a:pt x="128765" y="998982"/>
                  </a:lnTo>
                  <a:lnTo>
                    <a:pt x="123278" y="999617"/>
                  </a:lnTo>
                  <a:lnTo>
                    <a:pt x="93218" y="977011"/>
                  </a:lnTo>
                  <a:lnTo>
                    <a:pt x="90995" y="970915"/>
                  </a:lnTo>
                  <a:lnTo>
                    <a:pt x="112344" y="934339"/>
                  </a:lnTo>
                  <a:lnTo>
                    <a:pt x="140487" y="925957"/>
                  </a:lnTo>
                  <a:lnTo>
                    <a:pt x="145986" y="925334"/>
                  </a:lnTo>
                  <a:lnTo>
                    <a:pt x="178396" y="954024"/>
                  </a:lnTo>
                  <a:lnTo>
                    <a:pt x="179146" y="959612"/>
                  </a:lnTo>
                  <a:lnTo>
                    <a:pt x="179146" y="920292"/>
                  </a:lnTo>
                  <a:lnTo>
                    <a:pt x="174561" y="915416"/>
                  </a:lnTo>
                  <a:lnTo>
                    <a:pt x="168541" y="911225"/>
                  </a:lnTo>
                  <a:lnTo>
                    <a:pt x="154952" y="906145"/>
                  </a:lnTo>
                  <a:lnTo>
                    <a:pt x="147574" y="905002"/>
                  </a:lnTo>
                  <a:lnTo>
                    <a:pt x="139611" y="905383"/>
                  </a:lnTo>
                  <a:lnTo>
                    <a:pt x="131648" y="905637"/>
                  </a:lnTo>
                  <a:lnTo>
                    <a:pt x="92278" y="922159"/>
                  </a:lnTo>
                  <a:lnTo>
                    <a:pt x="72212" y="965327"/>
                  </a:lnTo>
                  <a:lnTo>
                    <a:pt x="73609" y="973328"/>
                  </a:lnTo>
                  <a:lnTo>
                    <a:pt x="76695" y="981837"/>
                  </a:lnTo>
                  <a:lnTo>
                    <a:pt x="79870" y="990727"/>
                  </a:lnTo>
                  <a:lnTo>
                    <a:pt x="107569" y="1016000"/>
                  </a:lnTo>
                  <a:lnTo>
                    <a:pt x="114363" y="1018667"/>
                  </a:lnTo>
                  <a:lnTo>
                    <a:pt x="121742" y="1019810"/>
                  </a:lnTo>
                  <a:lnTo>
                    <a:pt x="137693" y="1019048"/>
                  </a:lnTo>
                  <a:lnTo>
                    <a:pt x="145948" y="1017397"/>
                  </a:lnTo>
                  <a:lnTo>
                    <a:pt x="163233" y="1011174"/>
                  </a:lnTo>
                  <a:lnTo>
                    <a:pt x="170726" y="1007364"/>
                  </a:lnTo>
                  <a:lnTo>
                    <a:pt x="176936" y="1002665"/>
                  </a:lnTo>
                  <a:lnTo>
                    <a:pt x="181076" y="999617"/>
                  </a:lnTo>
                  <a:lnTo>
                    <a:pt x="196456" y="974090"/>
                  </a:lnTo>
                  <a:lnTo>
                    <a:pt x="196989" y="959485"/>
                  </a:lnTo>
                  <a:close/>
                </a:path>
                <a:path w="7976870" h="3445510">
                  <a:moveTo>
                    <a:pt x="203885" y="507238"/>
                  </a:moveTo>
                  <a:lnTo>
                    <a:pt x="201396" y="499745"/>
                  </a:lnTo>
                  <a:lnTo>
                    <a:pt x="201383" y="499618"/>
                  </a:lnTo>
                  <a:lnTo>
                    <a:pt x="198882" y="492252"/>
                  </a:lnTo>
                  <a:lnTo>
                    <a:pt x="190792" y="488188"/>
                  </a:lnTo>
                  <a:lnTo>
                    <a:pt x="183311" y="490601"/>
                  </a:lnTo>
                  <a:lnTo>
                    <a:pt x="175818" y="493141"/>
                  </a:lnTo>
                  <a:lnTo>
                    <a:pt x="171780" y="501269"/>
                  </a:lnTo>
                  <a:lnTo>
                    <a:pt x="176784" y="516255"/>
                  </a:lnTo>
                  <a:lnTo>
                    <a:pt x="184873" y="520319"/>
                  </a:lnTo>
                  <a:lnTo>
                    <a:pt x="199834" y="515239"/>
                  </a:lnTo>
                  <a:lnTo>
                    <a:pt x="203885" y="507238"/>
                  </a:lnTo>
                  <a:close/>
                </a:path>
                <a:path w="7976870" h="3445510">
                  <a:moveTo>
                    <a:pt x="221970" y="561467"/>
                  </a:moveTo>
                  <a:lnTo>
                    <a:pt x="216966" y="546481"/>
                  </a:lnTo>
                  <a:lnTo>
                    <a:pt x="208876" y="542417"/>
                  </a:lnTo>
                  <a:lnTo>
                    <a:pt x="201396" y="544830"/>
                  </a:lnTo>
                  <a:lnTo>
                    <a:pt x="193903" y="547370"/>
                  </a:lnTo>
                  <a:lnTo>
                    <a:pt x="189865" y="555498"/>
                  </a:lnTo>
                  <a:lnTo>
                    <a:pt x="194856" y="570484"/>
                  </a:lnTo>
                  <a:lnTo>
                    <a:pt x="202946" y="574548"/>
                  </a:lnTo>
                  <a:lnTo>
                    <a:pt x="217919" y="569468"/>
                  </a:lnTo>
                  <a:lnTo>
                    <a:pt x="221970" y="561467"/>
                  </a:lnTo>
                  <a:close/>
                </a:path>
                <a:path w="7976870" h="3445510">
                  <a:moveTo>
                    <a:pt x="240055" y="615696"/>
                  </a:moveTo>
                  <a:lnTo>
                    <a:pt x="235051" y="600710"/>
                  </a:lnTo>
                  <a:lnTo>
                    <a:pt x="226961" y="596646"/>
                  </a:lnTo>
                  <a:lnTo>
                    <a:pt x="219468" y="599186"/>
                  </a:lnTo>
                  <a:lnTo>
                    <a:pt x="211988" y="601599"/>
                  </a:lnTo>
                  <a:lnTo>
                    <a:pt x="207937" y="609727"/>
                  </a:lnTo>
                  <a:lnTo>
                    <a:pt x="212940" y="624713"/>
                  </a:lnTo>
                  <a:lnTo>
                    <a:pt x="221030" y="628777"/>
                  </a:lnTo>
                  <a:lnTo>
                    <a:pt x="228523" y="626237"/>
                  </a:lnTo>
                  <a:lnTo>
                    <a:pt x="236004" y="623824"/>
                  </a:lnTo>
                  <a:lnTo>
                    <a:pt x="240055" y="615696"/>
                  </a:lnTo>
                  <a:close/>
                </a:path>
                <a:path w="7976870" h="3445510">
                  <a:moveTo>
                    <a:pt x="258127" y="669925"/>
                  </a:moveTo>
                  <a:lnTo>
                    <a:pt x="253136" y="654939"/>
                  </a:lnTo>
                  <a:lnTo>
                    <a:pt x="245033" y="650875"/>
                  </a:lnTo>
                  <a:lnTo>
                    <a:pt x="237553" y="653415"/>
                  </a:lnTo>
                  <a:lnTo>
                    <a:pt x="230073" y="655828"/>
                  </a:lnTo>
                  <a:lnTo>
                    <a:pt x="226021" y="663956"/>
                  </a:lnTo>
                  <a:lnTo>
                    <a:pt x="231025" y="678942"/>
                  </a:lnTo>
                  <a:lnTo>
                    <a:pt x="239115" y="683006"/>
                  </a:lnTo>
                  <a:lnTo>
                    <a:pt x="246595" y="680466"/>
                  </a:lnTo>
                  <a:lnTo>
                    <a:pt x="254088" y="678053"/>
                  </a:lnTo>
                  <a:lnTo>
                    <a:pt x="258127" y="669925"/>
                  </a:lnTo>
                  <a:close/>
                </a:path>
                <a:path w="7976870" h="3445510">
                  <a:moveTo>
                    <a:pt x="276212" y="724154"/>
                  </a:moveTo>
                  <a:lnTo>
                    <a:pt x="271208" y="709168"/>
                  </a:lnTo>
                  <a:lnTo>
                    <a:pt x="263118" y="705104"/>
                  </a:lnTo>
                  <a:lnTo>
                    <a:pt x="255638" y="707644"/>
                  </a:lnTo>
                  <a:lnTo>
                    <a:pt x="248145" y="710057"/>
                  </a:lnTo>
                  <a:lnTo>
                    <a:pt x="244106" y="718185"/>
                  </a:lnTo>
                  <a:lnTo>
                    <a:pt x="249097" y="733171"/>
                  </a:lnTo>
                  <a:lnTo>
                    <a:pt x="257200" y="737235"/>
                  </a:lnTo>
                  <a:lnTo>
                    <a:pt x="264680" y="734695"/>
                  </a:lnTo>
                  <a:lnTo>
                    <a:pt x="272161" y="732282"/>
                  </a:lnTo>
                  <a:lnTo>
                    <a:pt x="276212" y="724154"/>
                  </a:lnTo>
                  <a:close/>
                </a:path>
                <a:path w="7976870" h="3445510">
                  <a:moveTo>
                    <a:pt x="294297" y="778383"/>
                  </a:moveTo>
                  <a:lnTo>
                    <a:pt x="289293" y="763397"/>
                  </a:lnTo>
                  <a:lnTo>
                    <a:pt x="281203" y="759333"/>
                  </a:lnTo>
                  <a:lnTo>
                    <a:pt x="266230" y="764413"/>
                  </a:lnTo>
                  <a:lnTo>
                    <a:pt x="262191" y="772414"/>
                  </a:lnTo>
                  <a:lnTo>
                    <a:pt x="267182" y="787400"/>
                  </a:lnTo>
                  <a:lnTo>
                    <a:pt x="275272" y="791464"/>
                  </a:lnTo>
                  <a:lnTo>
                    <a:pt x="282765" y="789051"/>
                  </a:lnTo>
                  <a:lnTo>
                    <a:pt x="290245" y="786511"/>
                  </a:lnTo>
                  <a:lnTo>
                    <a:pt x="294297" y="778383"/>
                  </a:lnTo>
                  <a:close/>
                </a:path>
                <a:path w="7976870" h="3445510">
                  <a:moveTo>
                    <a:pt x="312369" y="832612"/>
                  </a:moveTo>
                  <a:lnTo>
                    <a:pt x="307378" y="817626"/>
                  </a:lnTo>
                  <a:lnTo>
                    <a:pt x="299288" y="813562"/>
                  </a:lnTo>
                  <a:lnTo>
                    <a:pt x="284314" y="818642"/>
                  </a:lnTo>
                  <a:lnTo>
                    <a:pt x="280263" y="826643"/>
                  </a:lnTo>
                  <a:lnTo>
                    <a:pt x="282765" y="834136"/>
                  </a:lnTo>
                  <a:lnTo>
                    <a:pt x="282765" y="834263"/>
                  </a:lnTo>
                  <a:lnTo>
                    <a:pt x="285267" y="841756"/>
                  </a:lnTo>
                  <a:lnTo>
                    <a:pt x="293357" y="845693"/>
                  </a:lnTo>
                  <a:lnTo>
                    <a:pt x="300837" y="843280"/>
                  </a:lnTo>
                  <a:lnTo>
                    <a:pt x="308330" y="840740"/>
                  </a:lnTo>
                  <a:lnTo>
                    <a:pt x="312369" y="832612"/>
                  </a:lnTo>
                  <a:close/>
                </a:path>
                <a:path w="7976870" h="3445510">
                  <a:moveTo>
                    <a:pt x="330454" y="886841"/>
                  </a:moveTo>
                  <a:lnTo>
                    <a:pt x="327964" y="879475"/>
                  </a:lnTo>
                  <a:lnTo>
                    <a:pt x="325462" y="871855"/>
                  </a:lnTo>
                  <a:lnTo>
                    <a:pt x="317360" y="867918"/>
                  </a:lnTo>
                  <a:lnTo>
                    <a:pt x="309880" y="870331"/>
                  </a:lnTo>
                  <a:lnTo>
                    <a:pt x="302399" y="872883"/>
                  </a:lnTo>
                  <a:lnTo>
                    <a:pt x="298348" y="880999"/>
                  </a:lnTo>
                  <a:lnTo>
                    <a:pt x="300837" y="888365"/>
                  </a:lnTo>
                  <a:lnTo>
                    <a:pt x="300850" y="888492"/>
                  </a:lnTo>
                  <a:lnTo>
                    <a:pt x="303352" y="895997"/>
                  </a:lnTo>
                  <a:lnTo>
                    <a:pt x="311442" y="899934"/>
                  </a:lnTo>
                  <a:lnTo>
                    <a:pt x="318922" y="897521"/>
                  </a:lnTo>
                  <a:lnTo>
                    <a:pt x="326415" y="894969"/>
                  </a:lnTo>
                  <a:lnTo>
                    <a:pt x="330454" y="886841"/>
                  </a:lnTo>
                  <a:close/>
                </a:path>
                <a:path w="7976870" h="3445510">
                  <a:moveTo>
                    <a:pt x="348538" y="941209"/>
                  </a:moveTo>
                  <a:lnTo>
                    <a:pt x="346036" y="933704"/>
                  </a:lnTo>
                  <a:lnTo>
                    <a:pt x="346036" y="933577"/>
                  </a:lnTo>
                  <a:lnTo>
                    <a:pt x="343535" y="926223"/>
                  </a:lnTo>
                  <a:lnTo>
                    <a:pt x="335445" y="922159"/>
                  </a:lnTo>
                  <a:lnTo>
                    <a:pt x="327964" y="924572"/>
                  </a:lnTo>
                  <a:lnTo>
                    <a:pt x="320471" y="927100"/>
                  </a:lnTo>
                  <a:lnTo>
                    <a:pt x="316433" y="935228"/>
                  </a:lnTo>
                  <a:lnTo>
                    <a:pt x="321424" y="950214"/>
                  </a:lnTo>
                  <a:lnTo>
                    <a:pt x="329514" y="954278"/>
                  </a:lnTo>
                  <a:lnTo>
                    <a:pt x="344487" y="949198"/>
                  </a:lnTo>
                  <a:lnTo>
                    <a:pt x="348538" y="941209"/>
                  </a:lnTo>
                  <a:close/>
                </a:path>
                <a:path w="7976870" h="3445510">
                  <a:moveTo>
                    <a:pt x="366623" y="995426"/>
                  </a:moveTo>
                  <a:lnTo>
                    <a:pt x="361619" y="980440"/>
                  </a:lnTo>
                  <a:lnTo>
                    <a:pt x="353529" y="976376"/>
                  </a:lnTo>
                  <a:lnTo>
                    <a:pt x="346036" y="978789"/>
                  </a:lnTo>
                  <a:lnTo>
                    <a:pt x="338556" y="981329"/>
                  </a:lnTo>
                  <a:lnTo>
                    <a:pt x="334505" y="989457"/>
                  </a:lnTo>
                  <a:lnTo>
                    <a:pt x="339509" y="1004443"/>
                  </a:lnTo>
                  <a:lnTo>
                    <a:pt x="347599" y="1008507"/>
                  </a:lnTo>
                  <a:lnTo>
                    <a:pt x="362572" y="1003427"/>
                  </a:lnTo>
                  <a:lnTo>
                    <a:pt x="366623" y="995426"/>
                  </a:lnTo>
                  <a:close/>
                </a:path>
                <a:path w="7976870" h="3445510">
                  <a:moveTo>
                    <a:pt x="384695" y="1049655"/>
                  </a:moveTo>
                  <a:lnTo>
                    <a:pt x="379704" y="1034669"/>
                  </a:lnTo>
                  <a:lnTo>
                    <a:pt x="371614" y="1030605"/>
                  </a:lnTo>
                  <a:lnTo>
                    <a:pt x="364121" y="1033145"/>
                  </a:lnTo>
                  <a:lnTo>
                    <a:pt x="356641" y="1035558"/>
                  </a:lnTo>
                  <a:lnTo>
                    <a:pt x="352590" y="1043686"/>
                  </a:lnTo>
                  <a:lnTo>
                    <a:pt x="357593" y="1058672"/>
                  </a:lnTo>
                  <a:lnTo>
                    <a:pt x="365683" y="1062736"/>
                  </a:lnTo>
                  <a:lnTo>
                    <a:pt x="373164" y="1060196"/>
                  </a:lnTo>
                  <a:lnTo>
                    <a:pt x="380657" y="1057783"/>
                  </a:lnTo>
                  <a:lnTo>
                    <a:pt x="384695" y="1049655"/>
                  </a:lnTo>
                  <a:close/>
                </a:path>
                <a:path w="7976870" h="3445510">
                  <a:moveTo>
                    <a:pt x="402780" y="1103884"/>
                  </a:moveTo>
                  <a:lnTo>
                    <a:pt x="397776" y="1088898"/>
                  </a:lnTo>
                  <a:lnTo>
                    <a:pt x="389686" y="1084834"/>
                  </a:lnTo>
                  <a:lnTo>
                    <a:pt x="382206" y="1087374"/>
                  </a:lnTo>
                  <a:lnTo>
                    <a:pt x="374713" y="1089787"/>
                  </a:lnTo>
                  <a:lnTo>
                    <a:pt x="370674" y="1097915"/>
                  </a:lnTo>
                  <a:lnTo>
                    <a:pt x="375678" y="1112901"/>
                  </a:lnTo>
                  <a:lnTo>
                    <a:pt x="383768" y="1116965"/>
                  </a:lnTo>
                  <a:lnTo>
                    <a:pt x="391248" y="1114425"/>
                  </a:lnTo>
                  <a:lnTo>
                    <a:pt x="398741" y="1112012"/>
                  </a:lnTo>
                  <a:lnTo>
                    <a:pt x="402780" y="1103884"/>
                  </a:lnTo>
                  <a:close/>
                </a:path>
                <a:path w="7976870" h="3445510">
                  <a:moveTo>
                    <a:pt x="420865" y="1158113"/>
                  </a:moveTo>
                  <a:lnTo>
                    <a:pt x="415861" y="1143127"/>
                  </a:lnTo>
                  <a:lnTo>
                    <a:pt x="407771" y="1139063"/>
                  </a:lnTo>
                  <a:lnTo>
                    <a:pt x="400291" y="1141603"/>
                  </a:lnTo>
                  <a:lnTo>
                    <a:pt x="392798" y="1144016"/>
                  </a:lnTo>
                  <a:lnTo>
                    <a:pt x="388759" y="1152144"/>
                  </a:lnTo>
                  <a:lnTo>
                    <a:pt x="393750" y="1167130"/>
                  </a:lnTo>
                  <a:lnTo>
                    <a:pt x="401840" y="1171194"/>
                  </a:lnTo>
                  <a:lnTo>
                    <a:pt x="409333" y="1168654"/>
                  </a:lnTo>
                  <a:lnTo>
                    <a:pt x="416814" y="1166241"/>
                  </a:lnTo>
                  <a:lnTo>
                    <a:pt x="420865" y="1158113"/>
                  </a:lnTo>
                  <a:close/>
                </a:path>
                <a:path w="7976870" h="3445510">
                  <a:moveTo>
                    <a:pt x="438950" y="1212342"/>
                  </a:moveTo>
                  <a:lnTo>
                    <a:pt x="433946" y="1197356"/>
                  </a:lnTo>
                  <a:lnTo>
                    <a:pt x="425856" y="1193292"/>
                  </a:lnTo>
                  <a:lnTo>
                    <a:pt x="410883" y="1198372"/>
                  </a:lnTo>
                  <a:lnTo>
                    <a:pt x="406831" y="1206373"/>
                  </a:lnTo>
                  <a:lnTo>
                    <a:pt x="411835" y="1221359"/>
                  </a:lnTo>
                  <a:lnTo>
                    <a:pt x="419925" y="1225423"/>
                  </a:lnTo>
                  <a:lnTo>
                    <a:pt x="427418" y="1223010"/>
                  </a:lnTo>
                  <a:lnTo>
                    <a:pt x="434898" y="1220470"/>
                  </a:lnTo>
                  <a:lnTo>
                    <a:pt x="438950" y="1212342"/>
                  </a:lnTo>
                  <a:close/>
                </a:path>
                <a:path w="7976870" h="3445510">
                  <a:moveTo>
                    <a:pt x="457022" y="1266571"/>
                  </a:moveTo>
                  <a:lnTo>
                    <a:pt x="452031" y="1251585"/>
                  </a:lnTo>
                  <a:lnTo>
                    <a:pt x="443941" y="1247521"/>
                  </a:lnTo>
                  <a:lnTo>
                    <a:pt x="428967" y="1252601"/>
                  </a:lnTo>
                  <a:lnTo>
                    <a:pt x="424916" y="1260602"/>
                  </a:lnTo>
                  <a:lnTo>
                    <a:pt x="427418" y="1268095"/>
                  </a:lnTo>
                  <a:lnTo>
                    <a:pt x="427418" y="1268222"/>
                  </a:lnTo>
                  <a:lnTo>
                    <a:pt x="429920" y="1275588"/>
                  </a:lnTo>
                  <a:lnTo>
                    <a:pt x="438010" y="1279652"/>
                  </a:lnTo>
                  <a:lnTo>
                    <a:pt x="445490" y="1277239"/>
                  </a:lnTo>
                  <a:lnTo>
                    <a:pt x="452983" y="1274699"/>
                  </a:lnTo>
                  <a:lnTo>
                    <a:pt x="457022" y="1266571"/>
                  </a:lnTo>
                  <a:close/>
                </a:path>
                <a:path w="7976870" h="3445510">
                  <a:moveTo>
                    <a:pt x="475107" y="1320800"/>
                  </a:moveTo>
                  <a:lnTo>
                    <a:pt x="472617" y="1313434"/>
                  </a:lnTo>
                  <a:lnTo>
                    <a:pt x="472592" y="1313307"/>
                  </a:lnTo>
                  <a:lnTo>
                    <a:pt x="470103" y="1305814"/>
                  </a:lnTo>
                  <a:lnTo>
                    <a:pt x="462013" y="1301750"/>
                  </a:lnTo>
                  <a:lnTo>
                    <a:pt x="447040" y="1306830"/>
                  </a:lnTo>
                  <a:lnTo>
                    <a:pt x="443001" y="1314831"/>
                  </a:lnTo>
                  <a:lnTo>
                    <a:pt x="445490" y="1322324"/>
                  </a:lnTo>
                  <a:lnTo>
                    <a:pt x="445503" y="1322451"/>
                  </a:lnTo>
                  <a:lnTo>
                    <a:pt x="448005" y="1329944"/>
                  </a:lnTo>
                  <a:lnTo>
                    <a:pt x="456095" y="1333881"/>
                  </a:lnTo>
                  <a:lnTo>
                    <a:pt x="463562" y="1331468"/>
                  </a:lnTo>
                  <a:lnTo>
                    <a:pt x="471068" y="1328928"/>
                  </a:lnTo>
                  <a:lnTo>
                    <a:pt x="475107" y="1320800"/>
                  </a:lnTo>
                  <a:close/>
                </a:path>
                <a:path w="7976870" h="3445510">
                  <a:moveTo>
                    <a:pt x="493191" y="1375156"/>
                  </a:moveTo>
                  <a:lnTo>
                    <a:pt x="490689" y="1367663"/>
                  </a:lnTo>
                  <a:lnTo>
                    <a:pt x="490689" y="1367536"/>
                  </a:lnTo>
                  <a:lnTo>
                    <a:pt x="488188" y="1360043"/>
                  </a:lnTo>
                  <a:lnTo>
                    <a:pt x="480098" y="1356106"/>
                  </a:lnTo>
                  <a:lnTo>
                    <a:pt x="472617" y="1358519"/>
                  </a:lnTo>
                  <a:lnTo>
                    <a:pt x="465112" y="1361059"/>
                  </a:lnTo>
                  <a:lnTo>
                    <a:pt x="461086" y="1369187"/>
                  </a:lnTo>
                  <a:lnTo>
                    <a:pt x="466077" y="1384173"/>
                  </a:lnTo>
                  <a:lnTo>
                    <a:pt x="474167" y="1388237"/>
                  </a:lnTo>
                  <a:lnTo>
                    <a:pt x="489140" y="1383157"/>
                  </a:lnTo>
                  <a:lnTo>
                    <a:pt x="493191" y="1375156"/>
                  </a:lnTo>
                  <a:close/>
                </a:path>
                <a:path w="7976870" h="3445510">
                  <a:moveTo>
                    <a:pt x="511276" y="1429385"/>
                  </a:moveTo>
                  <a:lnTo>
                    <a:pt x="506272" y="1414399"/>
                  </a:lnTo>
                  <a:lnTo>
                    <a:pt x="498182" y="1410335"/>
                  </a:lnTo>
                  <a:lnTo>
                    <a:pt x="490689" y="1412748"/>
                  </a:lnTo>
                  <a:lnTo>
                    <a:pt x="483209" y="1415288"/>
                  </a:lnTo>
                  <a:lnTo>
                    <a:pt x="479158" y="1423416"/>
                  </a:lnTo>
                  <a:lnTo>
                    <a:pt x="484162" y="1438402"/>
                  </a:lnTo>
                  <a:lnTo>
                    <a:pt x="492252" y="1442466"/>
                  </a:lnTo>
                  <a:lnTo>
                    <a:pt x="507225" y="1437386"/>
                  </a:lnTo>
                  <a:lnTo>
                    <a:pt x="511276" y="1429385"/>
                  </a:lnTo>
                  <a:close/>
                </a:path>
                <a:path w="7976870" h="3445510">
                  <a:moveTo>
                    <a:pt x="529348" y="1483614"/>
                  </a:moveTo>
                  <a:lnTo>
                    <a:pt x="524357" y="1468628"/>
                  </a:lnTo>
                  <a:lnTo>
                    <a:pt x="516255" y="1464564"/>
                  </a:lnTo>
                  <a:lnTo>
                    <a:pt x="508774" y="1467104"/>
                  </a:lnTo>
                  <a:lnTo>
                    <a:pt x="501294" y="1469517"/>
                  </a:lnTo>
                  <a:lnTo>
                    <a:pt x="497243" y="1477645"/>
                  </a:lnTo>
                  <a:lnTo>
                    <a:pt x="502246" y="1492631"/>
                  </a:lnTo>
                  <a:lnTo>
                    <a:pt x="510336" y="1496695"/>
                  </a:lnTo>
                  <a:lnTo>
                    <a:pt x="517817" y="1494155"/>
                  </a:lnTo>
                  <a:lnTo>
                    <a:pt x="525310" y="1491742"/>
                  </a:lnTo>
                  <a:lnTo>
                    <a:pt x="529348" y="1483614"/>
                  </a:lnTo>
                  <a:close/>
                </a:path>
                <a:path w="7976870" h="3445510">
                  <a:moveTo>
                    <a:pt x="547433" y="1537843"/>
                  </a:moveTo>
                  <a:lnTo>
                    <a:pt x="542429" y="1522857"/>
                  </a:lnTo>
                  <a:lnTo>
                    <a:pt x="534339" y="1518793"/>
                  </a:lnTo>
                  <a:lnTo>
                    <a:pt x="526859" y="1521333"/>
                  </a:lnTo>
                  <a:lnTo>
                    <a:pt x="519366" y="1523746"/>
                  </a:lnTo>
                  <a:lnTo>
                    <a:pt x="515327" y="1531874"/>
                  </a:lnTo>
                  <a:lnTo>
                    <a:pt x="520319" y="1546860"/>
                  </a:lnTo>
                  <a:lnTo>
                    <a:pt x="528421" y="1550924"/>
                  </a:lnTo>
                  <a:lnTo>
                    <a:pt x="535901" y="1548384"/>
                  </a:lnTo>
                  <a:lnTo>
                    <a:pt x="543382" y="1545971"/>
                  </a:lnTo>
                  <a:lnTo>
                    <a:pt x="547433" y="1537843"/>
                  </a:lnTo>
                  <a:close/>
                </a:path>
                <a:path w="7976870" h="3445510">
                  <a:moveTo>
                    <a:pt x="565518" y="1592072"/>
                  </a:moveTo>
                  <a:lnTo>
                    <a:pt x="560514" y="1577086"/>
                  </a:lnTo>
                  <a:lnTo>
                    <a:pt x="552424" y="1573022"/>
                  </a:lnTo>
                  <a:lnTo>
                    <a:pt x="544944" y="1575562"/>
                  </a:lnTo>
                  <a:lnTo>
                    <a:pt x="537451" y="1577975"/>
                  </a:lnTo>
                  <a:lnTo>
                    <a:pt x="533412" y="1586103"/>
                  </a:lnTo>
                  <a:lnTo>
                    <a:pt x="538403" y="1601089"/>
                  </a:lnTo>
                  <a:lnTo>
                    <a:pt x="546493" y="1605153"/>
                  </a:lnTo>
                  <a:lnTo>
                    <a:pt x="553986" y="1602613"/>
                  </a:lnTo>
                  <a:lnTo>
                    <a:pt x="561467" y="1600200"/>
                  </a:lnTo>
                  <a:lnTo>
                    <a:pt x="565518" y="1592072"/>
                  </a:lnTo>
                  <a:close/>
                </a:path>
                <a:path w="7976870" h="3445510">
                  <a:moveTo>
                    <a:pt x="583590" y="1646301"/>
                  </a:moveTo>
                  <a:lnTo>
                    <a:pt x="578599" y="1631315"/>
                  </a:lnTo>
                  <a:lnTo>
                    <a:pt x="570509" y="1627251"/>
                  </a:lnTo>
                  <a:lnTo>
                    <a:pt x="555536" y="1632331"/>
                  </a:lnTo>
                  <a:lnTo>
                    <a:pt x="551484" y="1640332"/>
                  </a:lnTo>
                  <a:lnTo>
                    <a:pt x="556488" y="1655318"/>
                  </a:lnTo>
                  <a:lnTo>
                    <a:pt x="564578" y="1659382"/>
                  </a:lnTo>
                  <a:lnTo>
                    <a:pt x="572058" y="1656969"/>
                  </a:lnTo>
                  <a:lnTo>
                    <a:pt x="579551" y="1654429"/>
                  </a:lnTo>
                  <a:lnTo>
                    <a:pt x="583590" y="1646301"/>
                  </a:lnTo>
                  <a:close/>
                </a:path>
                <a:path w="7976870" h="3445510">
                  <a:moveTo>
                    <a:pt x="601675" y="1700530"/>
                  </a:moveTo>
                  <a:lnTo>
                    <a:pt x="596684" y="1685544"/>
                  </a:lnTo>
                  <a:lnTo>
                    <a:pt x="588581" y="1681480"/>
                  </a:lnTo>
                  <a:lnTo>
                    <a:pt x="573620" y="1686560"/>
                  </a:lnTo>
                  <a:lnTo>
                    <a:pt x="569569" y="1694561"/>
                  </a:lnTo>
                  <a:lnTo>
                    <a:pt x="574573" y="1709547"/>
                  </a:lnTo>
                  <a:lnTo>
                    <a:pt x="582663" y="1713611"/>
                  </a:lnTo>
                  <a:lnTo>
                    <a:pt x="590143" y="1711198"/>
                  </a:lnTo>
                  <a:lnTo>
                    <a:pt x="597636" y="1708658"/>
                  </a:lnTo>
                  <a:lnTo>
                    <a:pt x="601675" y="1700530"/>
                  </a:lnTo>
                  <a:close/>
                </a:path>
                <a:path w="7976870" h="3445510">
                  <a:moveTo>
                    <a:pt x="619760" y="1754759"/>
                  </a:moveTo>
                  <a:lnTo>
                    <a:pt x="614756" y="1739773"/>
                  </a:lnTo>
                  <a:lnTo>
                    <a:pt x="606666" y="1735709"/>
                  </a:lnTo>
                  <a:lnTo>
                    <a:pt x="591693" y="1740789"/>
                  </a:lnTo>
                  <a:lnTo>
                    <a:pt x="587654" y="1748790"/>
                  </a:lnTo>
                  <a:lnTo>
                    <a:pt x="590143" y="1756283"/>
                  </a:lnTo>
                  <a:lnTo>
                    <a:pt x="590156" y="1756410"/>
                  </a:lnTo>
                  <a:lnTo>
                    <a:pt x="592645" y="1763903"/>
                  </a:lnTo>
                  <a:lnTo>
                    <a:pt x="600748" y="1767840"/>
                  </a:lnTo>
                  <a:lnTo>
                    <a:pt x="608228" y="1765427"/>
                  </a:lnTo>
                  <a:lnTo>
                    <a:pt x="615708" y="1762887"/>
                  </a:lnTo>
                  <a:lnTo>
                    <a:pt x="619760" y="1754759"/>
                  </a:lnTo>
                  <a:close/>
                </a:path>
                <a:path w="7976870" h="3445510">
                  <a:moveTo>
                    <a:pt x="637844" y="1809115"/>
                  </a:moveTo>
                  <a:lnTo>
                    <a:pt x="635342" y="1801622"/>
                  </a:lnTo>
                  <a:lnTo>
                    <a:pt x="635330" y="1801495"/>
                  </a:lnTo>
                  <a:lnTo>
                    <a:pt x="632841" y="1794002"/>
                  </a:lnTo>
                  <a:lnTo>
                    <a:pt x="624751" y="1790065"/>
                  </a:lnTo>
                  <a:lnTo>
                    <a:pt x="617258" y="1792478"/>
                  </a:lnTo>
                  <a:lnTo>
                    <a:pt x="609777" y="1795018"/>
                  </a:lnTo>
                  <a:lnTo>
                    <a:pt x="605726" y="1803146"/>
                  </a:lnTo>
                  <a:lnTo>
                    <a:pt x="610730" y="1818132"/>
                  </a:lnTo>
                  <a:lnTo>
                    <a:pt x="618820" y="1822196"/>
                  </a:lnTo>
                  <a:lnTo>
                    <a:pt x="633793" y="1817116"/>
                  </a:lnTo>
                  <a:lnTo>
                    <a:pt x="637844" y="1809115"/>
                  </a:lnTo>
                  <a:close/>
                </a:path>
                <a:path w="7976870" h="3445510">
                  <a:moveTo>
                    <a:pt x="655916" y="1863344"/>
                  </a:moveTo>
                  <a:lnTo>
                    <a:pt x="653427" y="1855851"/>
                  </a:lnTo>
                  <a:lnTo>
                    <a:pt x="653415" y="1855724"/>
                  </a:lnTo>
                  <a:lnTo>
                    <a:pt x="650925" y="1848358"/>
                  </a:lnTo>
                  <a:lnTo>
                    <a:pt x="642835" y="1844294"/>
                  </a:lnTo>
                  <a:lnTo>
                    <a:pt x="635342" y="1846707"/>
                  </a:lnTo>
                  <a:lnTo>
                    <a:pt x="627862" y="1849247"/>
                  </a:lnTo>
                  <a:lnTo>
                    <a:pt x="623811" y="1857375"/>
                  </a:lnTo>
                  <a:lnTo>
                    <a:pt x="628815" y="1872361"/>
                  </a:lnTo>
                  <a:lnTo>
                    <a:pt x="636905" y="1876425"/>
                  </a:lnTo>
                  <a:lnTo>
                    <a:pt x="651878" y="1871345"/>
                  </a:lnTo>
                  <a:lnTo>
                    <a:pt x="655916" y="1863344"/>
                  </a:lnTo>
                  <a:close/>
                </a:path>
                <a:path w="7976870" h="3445510">
                  <a:moveTo>
                    <a:pt x="674001" y="1917573"/>
                  </a:moveTo>
                  <a:lnTo>
                    <a:pt x="668997" y="1902587"/>
                  </a:lnTo>
                  <a:lnTo>
                    <a:pt x="660908" y="1898523"/>
                  </a:lnTo>
                  <a:lnTo>
                    <a:pt x="653427" y="1900936"/>
                  </a:lnTo>
                  <a:lnTo>
                    <a:pt x="645947" y="1903476"/>
                  </a:lnTo>
                  <a:lnTo>
                    <a:pt x="641896" y="1911604"/>
                  </a:lnTo>
                  <a:lnTo>
                    <a:pt x="646899" y="1926590"/>
                  </a:lnTo>
                  <a:lnTo>
                    <a:pt x="654989" y="1930654"/>
                  </a:lnTo>
                  <a:lnTo>
                    <a:pt x="669963" y="1925574"/>
                  </a:lnTo>
                  <a:lnTo>
                    <a:pt x="674001" y="1917573"/>
                  </a:lnTo>
                  <a:close/>
                </a:path>
                <a:path w="7976870" h="3445510">
                  <a:moveTo>
                    <a:pt x="692086" y="1971802"/>
                  </a:moveTo>
                  <a:lnTo>
                    <a:pt x="687082" y="1956816"/>
                  </a:lnTo>
                  <a:lnTo>
                    <a:pt x="678992" y="1952752"/>
                  </a:lnTo>
                  <a:lnTo>
                    <a:pt x="671512" y="1955292"/>
                  </a:lnTo>
                  <a:lnTo>
                    <a:pt x="664019" y="1957705"/>
                  </a:lnTo>
                  <a:lnTo>
                    <a:pt x="659980" y="1965833"/>
                  </a:lnTo>
                  <a:lnTo>
                    <a:pt x="664972" y="1980819"/>
                  </a:lnTo>
                  <a:lnTo>
                    <a:pt x="673061" y="1984883"/>
                  </a:lnTo>
                  <a:lnTo>
                    <a:pt x="680554" y="1982343"/>
                  </a:lnTo>
                  <a:lnTo>
                    <a:pt x="688035" y="1979930"/>
                  </a:lnTo>
                  <a:lnTo>
                    <a:pt x="692086" y="1971802"/>
                  </a:lnTo>
                  <a:close/>
                </a:path>
                <a:path w="7976870" h="3445510">
                  <a:moveTo>
                    <a:pt x="710171" y="2026031"/>
                  </a:moveTo>
                  <a:lnTo>
                    <a:pt x="705167" y="2011045"/>
                  </a:lnTo>
                  <a:lnTo>
                    <a:pt x="697077" y="2006981"/>
                  </a:lnTo>
                  <a:lnTo>
                    <a:pt x="689584" y="2009521"/>
                  </a:lnTo>
                  <a:lnTo>
                    <a:pt x="682104" y="2011934"/>
                  </a:lnTo>
                  <a:lnTo>
                    <a:pt x="678053" y="2020062"/>
                  </a:lnTo>
                  <a:lnTo>
                    <a:pt x="683056" y="2035048"/>
                  </a:lnTo>
                  <a:lnTo>
                    <a:pt x="691146" y="2039112"/>
                  </a:lnTo>
                  <a:lnTo>
                    <a:pt x="698639" y="2036572"/>
                  </a:lnTo>
                  <a:lnTo>
                    <a:pt x="706120" y="2034159"/>
                  </a:lnTo>
                  <a:lnTo>
                    <a:pt x="710171" y="2026031"/>
                  </a:lnTo>
                  <a:close/>
                </a:path>
                <a:path w="7976870" h="3445510">
                  <a:moveTo>
                    <a:pt x="728243" y="2080260"/>
                  </a:moveTo>
                  <a:lnTo>
                    <a:pt x="723252" y="2065274"/>
                  </a:lnTo>
                  <a:lnTo>
                    <a:pt x="715162" y="2061210"/>
                  </a:lnTo>
                  <a:lnTo>
                    <a:pt x="707669" y="2063750"/>
                  </a:lnTo>
                  <a:lnTo>
                    <a:pt x="700189" y="2066163"/>
                  </a:lnTo>
                  <a:lnTo>
                    <a:pt x="696137" y="2074291"/>
                  </a:lnTo>
                  <a:lnTo>
                    <a:pt x="701141" y="2089277"/>
                  </a:lnTo>
                  <a:lnTo>
                    <a:pt x="709231" y="2093341"/>
                  </a:lnTo>
                  <a:lnTo>
                    <a:pt x="716711" y="2090928"/>
                  </a:lnTo>
                  <a:lnTo>
                    <a:pt x="724204" y="2088388"/>
                  </a:lnTo>
                  <a:lnTo>
                    <a:pt x="728243" y="2080260"/>
                  </a:lnTo>
                  <a:close/>
                </a:path>
                <a:path w="7976870" h="3445510">
                  <a:moveTo>
                    <a:pt x="746328" y="2134489"/>
                  </a:moveTo>
                  <a:lnTo>
                    <a:pt x="741324" y="2119503"/>
                  </a:lnTo>
                  <a:lnTo>
                    <a:pt x="733234" y="2115439"/>
                  </a:lnTo>
                  <a:lnTo>
                    <a:pt x="718261" y="2120519"/>
                  </a:lnTo>
                  <a:lnTo>
                    <a:pt x="714222" y="2128520"/>
                  </a:lnTo>
                  <a:lnTo>
                    <a:pt x="719226" y="2143506"/>
                  </a:lnTo>
                  <a:lnTo>
                    <a:pt x="727316" y="2147570"/>
                  </a:lnTo>
                  <a:lnTo>
                    <a:pt x="734796" y="2145157"/>
                  </a:lnTo>
                  <a:lnTo>
                    <a:pt x="742289" y="2142617"/>
                  </a:lnTo>
                  <a:lnTo>
                    <a:pt x="746328" y="2134489"/>
                  </a:lnTo>
                  <a:close/>
                </a:path>
                <a:path w="7976870" h="3445510">
                  <a:moveTo>
                    <a:pt x="764413" y="2188718"/>
                  </a:moveTo>
                  <a:lnTo>
                    <a:pt x="759409" y="2173732"/>
                  </a:lnTo>
                  <a:lnTo>
                    <a:pt x="751319" y="2169668"/>
                  </a:lnTo>
                  <a:lnTo>
                    <a:pt x="736346" y="2174748"/>
                  </a:lnTo>
                  <a:lnTo>
                    <a:pt x="732307" y="2182749"/>
                  </a:lnTo>
                  <a:lnTo>
                    <a:pt x="734796" y="2190242"/>
                  </a:lnTo>
                  <a:lnTo>
                    <a:pt x="734809" y="2190369"/>
                  </a:lnTo>
                  <a:lnTo>
                    <a:pt x="737298" y="2197862"/>
                  </a:lnTo>
                  <a:lnTo>
                    <a:pt x="745388" y="2201799"/>
                  </a:lnTo>
                  <a:lnTo>
                    <a:pt x="752881" y="2199386"/>
                  </a:lnTo>
                  <a:lnTo>
                    <a:pt x="760361" y="2196846"/>
                  </a:lnTo>
                  <a:lnTo>
                    <a:pt x="764413" y="2188718"/>
                  </a:lnTo>
                  <a:close/>
                </a:path>
                <a:path w="7976870" h="3445510">
                  <a:moveTo>
                    <a:pt x="782497" y="2243074"/>
                  </a:moveTo>
                  <a:lnTo>
                    <a:pt x="779995" y="2235581"/>
                  </a:lnTo>
                  <a:lnTo>
                    <a:pt x="779983" y="2235454"/>
                  </a:lnTo>
                  <a:lnTo>
                    <a:pt x="777494" y="2227961"/>
                  </a:lnTo>
                  <a:lnTo>
                    <a:pt x="769404" y="2224024"/>
                  </a:lnTo>
                  <a:lnTo>
                    <a:pt x="761911" y="2226437"/>
                  </a:lnTo>
                  <a:lnTo>
                    <a:pt x="754430" y="2228977"/>
                  </a:lnTo>
                  <a:lnTo>
                    <a:pt x="750379" y="2237105"/>
                  </a:lnTo>
                  <a:lnTo>
                    <a:pt x="755383" y="2252091"/>
                  </a:lnTo>
                  <a:lnTo>
                    <a:pt x="763473" y="2256155"/>
                  </a:lnTo>
                  <a:lnTo>
                    <a:pt x="778446" y="2251075"/>
                  </a:lnTo>
                  <a:lnTo>
                    <a:pt x="782497" y="2243074"/>
                  </a:lnTo>
                  <a:close/>
                </a:path>
                <a:path w="7976870" h="3445510">
                  <a:moveTo>
                    <a:pt x="800569" y="2297303"/>
                  </a:moveTo>
                  <a:lnTo>
                    <a:pt x="798080" y="2289810"/>
                  </a:lnTo>
                  <a:lnTo>
                    <a:pt x="798068" y="2289683"/>
                  </a:lnTo>
                  <a:lnTo>
                    <a:pt x="795578" y="2282317"/>
                  </a:lnTo>
                  <a:lnTo>
                    <a:pt x="787488" y="2278253"/>
                  </a:lnTo>
                  <a:lnTo>
                    <a:pt x="779995" y="2280666"/>
                  </a:lnTo>
                  <a:lnTo>
                    <a:pt x="772515" y="2283206"/>
                  </a:lnTo>
                  <a:lnTo>
                    <a:pt x="768464" y="2291334"/>
                  </a:lnTo>
                  <a:lnTo>
                    <a:pt x="773468" y="2306320"/>
                  </a:lnTo>
                  <a:lnTo>
                    <a:pt x="781558" y="2310384"/>
                  </a:lnTo>
                  <a:lnTo>
                    <a:pt x="796531" y="2305304"/>
                  </a:lnTo>
                  <a:lnTo>
                    <a:pt x="800569" y="2297303"/>
                  </a:lnTo>
                  <a:close/>
                </a:path>
                <a:path w="7976870" h="3445510">
                  <a:moveTo>
                    <a:pt x="818654" y="2351532"/>
                  </a:moveTo>
                  <a:lnTo>
                    <a:pt x="813650" y="2336546"/>
                  </a:lnTo>
                  <a:lnTo>
                    <a:pt x="805561" y="2332482"/>
                  </a:lnTo>
                  <a:lnTo>
                    <a:pt x="798080" y="2334895"/>
                  </a:lnTo>
                  <a:lnTo>
                    <a:pt x="790587" y="2337435"/>
                  </a:lnTo>
                  <a:lnTo>
                    <a:pt x="786549" y="2345563"/>
                  </a:lnTo>
                  <a:lnTo>
                    <a:pt x="791552" y="2360549"/>
                  </a:lnTo>
                  <a:lnTo>
                    <a:pt x="799642" y="2364613"/>
                  </a:lnTo>
                  <a:lnTo>
                    <a:pt x="814616" y="2359533"/>
                  </a:lnTo>
                  <a:lnTo>
                    <a:pt x="818654" y="2351532"/>
                  </a:lnTo>
                  <a:close/>
                </a:path>
                <a:path w="7976870" h="3445510">
                  <a:moveTo>
                    <a:pt x="836739" y="2405761"/>
                  </a:moveTo>
                  <a:lnTo>
                    <a:pt x="831735" y="2390775"/>
                  </a:lnTo>
                  <a:lnTo>
                    <a:pt x="823645" y="2386711"/>
                  </a:lnTo>
                  <a:lnTo>
                    <a:pt x="816165" y="2389251"/>
                  </a:lnTo>
                  <a:lnTo>
                    <a:pt x="808672" y="2391664"/>
                  </a:lnTo>
                  <a:lnTo>
                    <a:pt x="804633" y="2399792"/>
                  </a:lnTo>
                  <a:lnTo>
                    <a:pt x="809625" y="2414778"/>
                  </a:lnTo>
                  <a:lnTo>
                    <a:pt x="817714" y="2418842"/>
                  </a:lnTo>
                  <a:lnTo>
                    <a:pt x="825207" y="2416302"/>
                  </a:lnTo>
                  <a:lnTo>
                    <a:pt x="832688" y="2413889"/>
                  </a:lnTo>
                  <a:lnTo>
                    <a:pt x="836739" y="2405761"/>
                  </a:lnTo>
                  <a:close/>
                </a:path>
                <a:path w="7976870" h="3445510">
                  <a:moveTo>
                    <a:pt x="854824" y="2459990"/>
                  </a:moveTo>
                  <a:lnTo>
                    <a:pt x="849820" y="2445004"/>
                  </a:lnTo>
                  <a:lnTo>
                    <a:pt x="841730" y="2440940"/>
                  </a:lnTo>
                  <a:lnTo>
                    <a:pt x="834237" y="2443480"/>
                  </a:lnTo>
                  <a:lnTo>
                    <a:pt x="826757" y="2445893"/>
                  </a:lnTo>
                  <a:lnTo>
                    <a:pt x="822706" y="2454021"/>
                  </a:lnTo>
                  <a:lnTo>
                    <a:pt x="827709" y="2469007"/>
                  </a:lnTo>
                  <a:lnTo>
                    <a:pt x="835799" y="2473071"/>
                  </a:lnTo>
                  <a:lnTo>
                    <a:pt x="843292" y="2470531"/>
                  </a:lnTo>
                  <a:lnTo>
                    <a:pt x="850773" y="2468118"/>
                  </a:lnTo>
                  <a:lnTo>
                    <a:pt x="854824" y="2459990"/>
                  </a:lnTo>
                  <a:close/>
                </a:path>
                <a:path w="7976870" h="3445510">
                  <a:moveTo>
                    <a:pt x="872896" y="2514219"/>
                  </a:moveTo>
                  <a:lnTo>
                    <a:pt x="867905" y="2499233"/>
                  </a:lnTo>
                  <a:lnTo>
                    <a:pt x="859815" y="2495169"/>
                  </a:lnTo>
                  <a:lnTo>
                    <a:pt x="852322" y="2497709"/>
                  </a:lnTo>
                  <a:lnTo>
                    <a:pt x="844842" y="2500122"/>
                  </a:lnTo>
                  <a:lnTo>
                    <a:pt x="840790" y="2508250"/>
                  </a:lnTo>
                  <a:lnTo>
                    <a:pt x="845794" y="2523236"/>
                  </a:lnTo>
                  <a:lnTo>
                    <a:pt x="853884" y="2527300"/>
                  </a:lnTo>
                  <a:lnTo>
                    <a:pt x="861364" y="2524760"/>
                  </a:lnTo>
                  <a:lnTo>
                    <a:pt x="868857" y="2522347"/>
                  </a:lnTo>
                  <a:lnTo>
                    <a:pt x="872896" y="2514219"/>
                  </a:lnTo>
                  <a:close/>
                </a:path>
                <a:path w="7976870" h="3445510">
                  <a:moveTo>
                    <a:pt x="890981" y="2568448"/>
                  </a:moveTo>
                  <a:lnTo>
                    <a:pt x="885977" y="2553474"/>
                  </a:lnTo>
                  <a:lnTo>
                    <a:pt x="877887" y="2549398"/>
                  </a:lnTo>
                  <a:lnTo>
                    <a:pt x="862914" y="2554478"/>
                  </a:lnTo>
                  <a:lnTo>
                    <a:pt x="858875" y="2562479"/>
                  </a:lnTo>
                  <a:lnTo>
                    <a:pt x="863866" y="2577465"/>
                  </a:lnTo>
                  <a:lnTo>
                    <a:pt x="871969" y="2581529"/>
                  </a:lnTo>
                  <a:lnTo>
                    <a:pt x="879449" y="2579116"/>
                  </a:lnTo>
                  <a:lnTo>
                    <a:pt x="886929" y="2576576"/>
                  </a:lnTo>
                  <a:lnTo>
                    <a:pt x="890981" y="2568448"/>
                  </a:lnTo>
                  <a:close/>
                </a:path>
                <a:path w="7976870" h="3445510">
                  <a:moveTo>
                    <a:pt x="909066" y="2622677"/>
                  </a:moveTo>
                  <a:lnTo>
                    <a:pt x="904062" y="2607691"/>
                  </a:lnTo>
                  <a:lnTo>
                    <a:pt x="895972" y="2603627"/>
                  </a:lnTo>
                  <a:lnTo>
                    <a:pt x="880999" y="2608707"/>
                  </a:lnTo>
                  <a:lnTo>
                    <a:pt x="876960" y="2616708"/>
                  </a:lnTo>
                  <a:lnTo>
                    <a:pt x="879449" y="2624201"/>
                  </a:lnTo>
                  <a:lnTo>
                    <a:pt x="879462" y="2624328"/>
                  </a:lnTo>
                  <a:lnTo>
                    <a:pt x="881951" y="2631821"/>
                  </a:lnTo>
                  <a:lnTo>
                    <a:pt x="890041" y="2635758"/>
                  </a:lnTo>
                  <a:lnTo>
                    <a:pt x="897534" y="2633345"/>
                  </a:lnTo>
                  <a:lnTo>
                    <a:pt x="905014" y="2630805"/>
                  </a:lnTo>
                  <a:lnTo>
                    <a:pt x="909066" y="2622677"/>
                  </a:lnTo>
                  <a:close/>
                </a:path>
                <a:path w="7976870" h="3445510">
                  <a:moveTo>
                    <a:pt x="927176" y="2676906"/>
                  </a:moveTo>
                  <a:lnTo>
                    <a:pt x="924636" y="2669540"/>
                  </a:lnTo>
                  <a:lnTo>
                    <a:pt x="924636" y="2669413"/>
                  </a:lnTo>
                  <a:lnTo>
                    <a:pt x="922096" y="2661920"/>
                  </a:lnTo>
                  <a:lnTo>
                    <a:pt x="914057" y="2657983"/>
                  </a:lnTo>
                  <a:lnTo>
                    <a:pt x="906564" y="2660396"/>
                  </a:lnTo>
                  <a:lnTo>
                    <a:pt x="899083" y="2662936"/>
                  </a:lnTo>
                  <a:lnTo>
                    <a:pt x="895032" y="2671064"/>
                  </a:lnTo>
                  <a:lnTo>
                    <a:pt x="897534" y="2678430"/>
                  </a:lnTo>
                  <a:lnTo>
                    <a:pt x="897534" y="2678557"/>
                  </a:lnTo>
                  <a:lnTo>
                    <a:pt x="900036" y="2686050"/>
                  </a:lnTo>
                  <a:lnTo>
                    <a:pt x="908126" y="2689987"/>
                  </a:lnTo>
                  <a:lnTo>
                    <a:pt x="915619" y="2687574"/>
                  </a:lnTo>
                  <a:lnTo>
                    <a:pt x="923112" y="2685034"/>
                  </a:lnTo>
                  <a:lnTo>
                    <a:pt x="927176" y="2676906"/>
                  </a:lnTo>
                  <a:close/>
                </a:path>
                <a:path w="7976870" h="3445510">
                  <a:moveTo>
                    <a:pt x="945210" y="2731262"/>
                  </a:moveTo>
                  <a:lnTo>
                    <a:pt x="942670" y="2723769"/>
                  </a:lnTo>
                  <a:lnTo>
                    <a:pt x="942670" y="2723642"/>
                  </a:lnTo>
                  <a:lnTo>
                    <a:pt x="940257" y="2716276"/>
                  </a:lnTo>
                  <a:lnTo>
                    <a:pt x="932129" y="2712212"/>
                  </a:lnTo>
                  <a:lnTo>
                    <a:pt x="924636" y="2714625"/>
                  </a:lnTo>
                  <a:lnTo>
                    <a:pt x="917143" y="2717165"/>
                  </a:lnTo>
                  <a:lnTo>
                    <a:pt x="913117" y="2725293"/>
                  </a:lnTo>
                  <a:lnTo>
                    <a:pt x="915619" y="2732786"/>
                  </a:lnTo>
                  <a:lnTo>
                    <a:pt x="918159" y="2740279"/>
                  </a:lnTo>
                  <a:lnTo>
                    <a:pt x="926160" y="2744343"/>
                  </a:lnTo>
                  <a:lnTo>
                    <a:pt x="941146" y="2739263"/>
                  </a:lnTo>
                  <a:lnTo>
                    <a:pt x="945210" y="2731262"/>
                  </a:lnTo>
                  <a:close/>
                </a:path>
                <a:path w="7976870" h="3445510">
                  <a:moveTo>
                    <a:pt x="963244" y="2785491"/>
                  </a:moveTo>
                  <a:lnTo>
                    <a:pt x="960831" y="2777998"/>
                  </a:lnTo>
                  <a:lnTo>
                    <a:pt x="958291" y="2770505"/>
                  </a:lnTo>
                  <a:lnTo>
                    <a:pt x="950163" y="2766441"/>
                  </a:lnTo>
                  <a:lnTo>
                    <a:pt x="942670" y="2768854"/>
                  </a:lnTo>
                  <a:lnTo>
                    <a:pt x="935304" y="2771394"/>
                  </a:lnTo>
                  <a:lnTo>
                    <a:pt x="931240" y="2779522"/>
                  </a:lnTo>
                  <a:lnTo>
                    <a:pt x="933653" y="2787015"/>
                  </a:lnTo>
                  <a:lnTo>
                    <a:pt x="936193" y="2794508"/>
                  </a:lnTo>
                  <a:lnTo>
                    <a:pt x="944321" y="2798572"/>
                  </a:lnTo>
                  <a:lnTo>
                    <a:pt x="959307" y="2793492"/>
                  </a:lnTo>
                  <a:lnTo>
                    <a:pt x="963244" y="2785491"/>
                  </a:lnTo>
                  <a:close/>
                </a:path>
                <a:path w="7976870" h="3445510">
                  <a:moveTo>
                    <a:pt x="981405" y="2839720"/>
                  </a:moveTo>
                  <a:lnTo>
                    <a:pt x="978865" y="2832227"/>
                  </a:lnTo>
                  <a:lnTo>
                    <a:pt x="976452" y="2824734"/>
                  </a:lnTo>
                  <a:lnTo>
                    <a:pt x="968324" y="2820670"/>
                  </a:lnTo>
                  <a:lnTo>
                    <a:pt x="960831" y="2823210"/>
                  </a:lnTo>
                  <a:lnTo>
                    <a:pt x="953338" y="2825623"/>
                  </a:lnTo>
                  <a:lnTo>
                    <a:pt x="949274" y="2833751"/>
                  </a:lnTo>
                  <a:lnTo>
                    <a:pt x="951814" y="2841244"/>
                  </a:lnTo>
                  <a:lnTo>
                    <a:pt x="954227" y="2848737"/>
                  </a:lnTo>
                  <a:lnTo>
                    <a:pt x="962355" y="2852801"/>
                  </a:lnTo>
                  <a:lnTo>
                    <a:pt x="969848" y="2850261"/>
                  </a:lnTo>
                  <a:lnTo>
                    <a:pt x="977341" y="2847848"/>
                  </a:lnTo>
                  <a:lnTo>
                    <a:pt x="981405" y="2839720"/>
                  </a:lnTo>
                  <a:close/>
                </a:path>
                <a:path w="7976870" h="3445510">
                  <a:moveTo>
                    <a:pt x="999439" y="2893949"/>
                  </a:moveTo>
                  <a:lnTo>
                    <a:pt x="997026" y="2886456"/>
                  </a:lnTo>
                  <a:lnTo>
                    <a:pt x="994486" y="2878963"/>
                  </a:lnTo>
                  <a:lnTo>
                    <a:pt x="986358" y="2874899"/>
                  </a:lnTo>
                  <a:lnTo>
                    <a:pt x="978865" y="2877439"/>
                  </a:lnTo>
                  <a:lnTo>
                    <a:pt x="971372" y="2879852"/>
                  </a:lnTo>
                  <a:lnTo>
                    <a:pt x="967308" y="2887980"/>
                  </a:lnTo>
                  <a:lnTo>
                    <a:pt x="972388" y="2902966"/>
                  </a:lnTo>
                  <a:lnTo>
                    <a:pt x="980516" y="2907030"/>
                  </a:lnTo>
                  <a:lnTo>
                    <a:pt x="987882" y="2904490"/>
                  </a:lnTo>
                  <a:lnTo>
                    <a:pt x="995375" y="2902077"/>
                  </a:lnTo>
                  <a:lnTo>
                    <a:pt x="999439" y="2893949"/>
                  </a:lnTo>
                  <a:close/>
                </a:path>
                <a:path w="7976870" h="3445510">
                  <a:moveTo>
                    <a:pt x="1017600" y="2948190"/>
                  </a:moveTo>
                  <a:lnTo>
                    <a:pt x="1012520" y="2933192"/>
                  </a:lnTo>
                  <a:lnTo>
                    <a:pt x="1004519" y="2929140"/>
                  </a:lnTo>
                  <a:lnTo>
                    <a:pt x="989533" y="2934131"/>
                  </a:lnTo>
                  <a:lnTo>
                    <a:pt x="985469" y="2942221"/>
                  </a:lnTo>
                  <a:lnTo>
                    <a:pt x="987882" y="2949714"/>
                  </a:lnTo>
                  <a:lnTo>
                    <a:pt x="988009" y="2949740"/>
                  </a:lnTo>
                  <a:lnTo>
                    <a:pt x="990422" y="2957220"/>
                  </a:lnTo>
                  <a:lnTo>
                    <a:pt x="998550" y="2961271"/>
                  </a:lnTo>
                  <a:lnTo>
                    <a:pt x="1013536" y="2956280"/>
                  </a:lnTo>
                  <a:lnTo>
                    <a:pt x="1017600" y="2948190"/>
                  </a:lnTo>
                  <a:close/>
                </a:path>
                <a:path w="7976870" h="3445510">
                  <a:moveTo>
                    <a:pt x="1035634" y="3002432"/>
                  </a:moveTo>
                  <a:lnTo>
                    <a:pt x="1033094" y="2994926"/>
                  </a:lnTo>
                  <a:lnTo>
                    <a:pt x="1030681" y="2987433"/>
                  </a:lnTo>
                  <a:lnTo>
                    <a:pt x="1022553" y="2983395"/>
                  </a:lnTo>
                  <a:lnTo>
                    <a:pt x="1007567" y="2988386"/>
                  </a:lnTo>
                  <a:lnTo>
                    <a:pt x="1003503" y="2996476"/>
                  </a:lnTo>
                  <a:lnTo>
                    <a:pt x="1008583" y="3011474"/>
                  </a:lnTo>
                  <a:lnTo>
                    <a:pt x="1016584" y="3015513"/>
                  </a:lnTo>
                  <a:lnTo>
                    <a:pt x="1031570" y="3010522"/>
                  </a:lnTo>
                  <a:lnTo>
                    <a:pt x="1035634" y="3002432"/>
                  </a:lnTo>
                  <a:close/>
                </a:path>
                <a:path w="7976870" h="3445510">
                  <a:moveTo>
                    <a:pt x="1053668" y="3056674"/>
                  </a:moveTo>
                  <a:lnTo>
                    <a:pt x="1051255" y="3049168"/>
                  </a:lnTo>
                  <a:lnTo>
                    <a:pt x="1048715" y="3041675"/>
                  </a:lnTo>
                  <a:lnTo>
                    <a:pt x="1040587" y="3037636"/>
                  </a:lnTo>
                  <a:lnTo>
                    <a:pt x="1025601" y="3042628"/>
                  </a:lnTo>
                  <a:lnTo>
                    <a:pt x="1021664" y="3050717"/>
                  </a:lnTo>
                  <a:lnTo>
                    <a:pt x="1024077" y="3058236"/>
                  </a:lnTo>
                  <a:lnTo>
                    <a:pt x="1026617" y="3065716"/>
                  </a:lnTo>
                  <a:lnTo>
                    <a:pt x="1034745" y="3069767"/>
                  </a:lnTo>
                  <a:lnTo>
                    <a:pt x="1049731" y="3064776"/>
                  </a:lnTo>
                  <a:lnTo>
                    <a:pt x="1053668" y="3056674"/>
                  </a:lnTo>
                  <a:close/>
                </a:path>
                <a:path w="7976870" h="3445510">
                  <a:moveTo>
                    <a:pt x="1071829" y="3110928"/>
                  </a:moveTo>
                  <a:lnTo>
                    <a:pt x="1066749" y="3095929"/>
                  </a:lnTo>
                  <a:lnTo>
                    <a:pt x="1058748" y="3091878"/>
                  </a:lnTo>
                  <a:lnTo>
                    <a:pt x="1043762" y="3096869"/>
                  </a:lnTo>
                  <a:lnTo>
                    <a:pt x="1039698" y="3104959"/>
                  </a:lnTo>
                  <a:lnTo>
                    <a:pt x="1042238" y="3112478"/>
                  </a:lnTo>
                  <a:lnTo>
                    <a:pt x="1044651" y="3119958"/>
                  </a:lnTo>
                  <a:lnTo>
                    <a:pt x="1052779" y="3124009"/>
                  </a:lnTo>
                  <a:lnTo>
                    <a:pt x="1067765" y="3119018"/>
                  </a:lnTo>
                  <a:lnTo>
                    <a:pt x="1071829" y="3110928"/>
                  </a:lnTo>
                  <a:close/>
                </a:path>
                <a:path w="7976870" h="3445510">
                  <a:moveTo>
                    <a:pt x="1089863" y="3165170"/>
                  </a:moveTo>
                  <a:lnTo>
                    <a:pt x="1087323" y="3157651"/>
                  </a:lnTo>
                  <a:lnTo>
                    <a:pt x="1084910" y="3150171"/>
                  </a:lnTo>
                  <a:lnTo>
                    <a:pt x="1076782" y="3146120"/>
                  </a:lnTo>
                  <a:lnTo>
                    <a:pt x="1061796" y="3151111"/>
                  </a:lnTo>
                  <a:lnTo>
                    <a:pt x="1057732" y="3159201"/>
                  </a:lnTo>
                  <a:lnTo>
                    <a:pt x="1062812" y="3174200"/>
                  </a:lnTo>
                  <a:lnTo>
                    <a:pt x="1070813" y="3178251"/>
                  </a:lnTo>
                  <a:lnTo>
                    <a:pt x="1085799" y="3173260"/>
                  </a:lnTo>
                  <a:lnTo>
                    <a:pt x="1089863" y="3165170"/>
                  </a:lnTo>
                  <a:close/>
                </a:path>
                <a:path w="7976870" h="3445510">
                  <a:moveTo>
                    <a:pt x="1107897" y="3219412"/>
                  </a:moveTo>
                  <a:lnTo>
                    <a:pt x="1105484" y="3211906"/>
                  </a:lnTo>
                  <a:lnTo>
                    <a:pt x="1102944" y="3204413"/>
                  </a:lnTo>
                  <a:lnTo>
                    <a:pt x="1094816" y="3200374"/>
                  </a:lnTo>
                  <a:lnTo>
                    <a:pt x="1079957" y="3205365"/>
                  </a:lnTo>
                  <a:lnTo>
                    <a:pt x="1075893" y="3213455"/>
                  </a:lnTo>
                  <a:lnTo>
                    <a:pt x="1078306" y="3220961"/>
                  </a:lnTo>
                  <a:lnTo>
                    <a:pt x="1080846" y="3228454"/>
                  </a:lnTo>
                  <a:lnTo>
                    <a:pt x="1088974" y="3232493"/>
                  </a:lnTo>
                  <a:lnTo>
                    <a:pt x="1103960" y="3227501"/>
                  </a:lnTo>
                  <a:lnTo>
                    <a:pt x="1107897" y="3219412"/>
                  </a:lnTo>
                  <a:close/>
                </a:path>
                <a:path w="7976870" h="3445510">
                  <a:moveTo>
                    <a:pt x="1126058" y="3273653"/>
                  </a:moveTo>
                  <a:lnTo>
                    <a:pt x="1123518" y="3266148"/>
                  </a:lnTo>
                  <a:lnTo>
                    <a:pt x="1121105" y="3258655"/>
                  </a:lnTo>
                  <a:lnTo>
                    <a:pt x="1112977" y="3254616"/>
                  </a:lnTo>
                  <a:lnTo>
                    <a:pt x="1097991" y="3259607"/>
                  </a:lnTo>
                  <a:lnTo>
                    <a:pt x="1093927" y="3267697"/>
                  </a:lnTo>
                  <a:lnTo>
                    <a:pt x="1096467" y="3275215"/>
                  </a:lnTo>
                  <a:lnTo>
                    <a:pt x="1098880" y="3282696"/>
                  </a:lnTo>
                  <a:lnTo>
                    <a:pt x="1107008" y="3286747"/>
                  </a:lnTo>
                  <a:lnTo>
                    <a:pt x="1121994" y="3281756"/>
                  </a:lnTo>
                  <a:lnTo>
                    <a:pt x="1126058" y="3273653"/>
                  </a:lnTo>
                  <a:close/>
                </a:path>
                <a:path w="7976870" h="3445510">
                  <a:moveTo>
                    <a:pt x="1144092" y="3327908"/>
                  </a:moveTo>
                  <a:lnTo>
                    <a:pt x="1141679" y="3320389"/>
                  </a:lnTo>
                  <a:lnTo>
                    <a:pt x="1139139" y="3312909"/>
                  </a:lnTo>
                  <a:lnTo>
                    <a:pt x="1131011" y="3308858"/>
                  </a:lnTo>
                  <a:lnTo>
                    <a:pt x="1116025" y="3313849"/>
                  </a:lnTo>
                  <a:lnTo>
                    <a:pt x="1111961" y="3321939"/>
                  </a:lnTo>
                  <a:lnTo>
                    <a:pt x="1117041" y="3336937"/>
                  </a:lnTo>
                  <a:lnTo>
                    <a:pt x="1125169" y="3340989"/>
                  </a:lnTo>
                  <a:lnTo>
                    <a:pt x="1140028" y="3335998"/>
                  </a:lnTo>
                  <a:lnTo>
                    <a:pt x="1144092" y="3327908"/>
                  </a:lnTo>
                  <a:close/>
                </a:path>
                <a:path w="7976870" h="3445510">
                  <a:moveTo>
                    <a:pt x="1181684" y="3350120"/>
                  </a:moveTo>
                  <a:lnTo>
                    <a:pt x="1100277" y="3377234"/>
                  </a:lnTo>
                  <a:lnTo>
                    <a:pt x="1168095" y="3445002"/>
                  </a:lnTo>
                  <a:lnTo>
                    <a:pt x="1181684" y="3350120"/>
                  </a:lnTo>
                  <a:close/>
                </a:path>
                <a:path w="7976870" h="3445510">
                  <a:moveTo>
                    <a:pt x="6670751" y="3366693"/>
                  </a:moveTo>
                  <a:lnTo>
                    <a:pt x="6667068" y="3358400"/>
                  </a:lnTo>
                  <a:lnTo>
                    <a:pt x="6652463" y="3352584"/>
                  </a:lnTo>
                  <a:lnTo>
                    <a:pt x="6644081" y="3356178"/>
                  </a:lnTo>
                  <a:lnTo>
                    <a:pt x="6638239" y="3370872"/>
                  </a:lnTo>
                  <a:lnTo>
                    <a:pt x="6641922" y="3379178"/>
                  </a:lnTo>
                  <a:lnTo>
                    <a:pt x="6656527" y="3384994"/>
                  </a:lnTo>
                  <a:lnTo>
                    <a:pt x="6664909" y="3381413"/>
                  </a:lnTo>
                  <a:lnTo>
                    <a:pt x="6670751" y="3366693"/>
                  </a:lnTo>
                  <a:close/>
                </a:path>
                <a:path w="7976870" h="3445510">
                  <a:moveTo>
                    <a:pt x="6692087" y="3313696"/>
                  </a:moveTo>
                  <a:lnTo>
                    <a:pt x="6688531" y="3305391"/>
                  </a:lnTo>
                  <a:lnTo>
                    <a:pt x="6673926" y="3299574"/>
                  </a:lnTo>
                  <a:lnTo>
                    <a:pt x="6665544" y="3303168"/>
                  </a:lnTo>
                  <a:lnTo>
                    <a:pt x="6659702" y="3317875"/>
                  </a:lnTo>
                  <a:lnTo>
                    <a:pt x="6663385" y="3326168"/>
                  </a:lnTo>
                  <a:lnTo>
                    <a:pt x="6677990" y="3331984"/>
                  </a:lnTo>
                  <a:lnTo>
                    <a:pt x="6686372" y="3328390"/>
                  </a:lnTo>
                  <a:lnTo>
                    <a:pt x="6689166" y="3321062"/>
                  </a:lnTo>
                  <a:lnTo>
                    <a:pt x="6689293" y="3321037"/>
                  </a:lnTo>
                  <a:lnTo>
                    <a:pt x="6692087" y="3313696"/>
                  </a:lnTo>
                  <a:close/>
                </a:path>
                <a:path w="7976870" h="3445510">
                  <a:moveTo>
                    <a:pt x="6713550" y="3260699"/>
                  </a:moveTo>
                  <a:lnTo>
                    <a:pt x="6709994" y="3252393"/>
                  </a:lnTo>
                  <a:lnTo>
                    <a:pt x="6695389" y="3246577"/>
                  </a:lnTo>
                  <a:lnTo>
                    <a:pt x="6687007" y="3250171"/>
                  </a:lnTo>
                  <a:lnTo>
                    <a:pt x="6684086" y="3257499"/>
                  </a:lnTo>
                  <a:lnTo>
                    <a:pt x="6681165" y="3264865"/>
                  </a:lnTo>
                  <a:lnTo>
                    <a:pt x="6684848" y="3273171"/>
                  </a:lnTo>
                  <a:lnTo>
                    <a:pt x="6699453" y="3278987"/>
                  </a:lnTo>
                  <a:lnTo>
                    <a:pt x="6707835" y="3275393"/>
                  </a:lnTo>
                  <a:lnTo>
                    <a:pt x="6710629" y="3268027"/>
                  </a:lnTo>
                  <a:lnTo>
                    <a:pt x="6713550" y="3260699"/>
                  </a:lnTo>
                  <a:close/>
                </a:path>
                <a:path w="7976870" h="3445510">
                  <a:moveTo>
                    <a:pt x="6735013" y="3207689"/>
                  </a:moveTo>
                  <a:lnTo>
                    <a:pt x="6731457" y="3199384"/>
                  </a:lnTo>
                  <a:lnTo>
                    <a:pt x="6716725" y="3193580"/>
                  </a:lnTo>
                  <a:lnTo>
                    <a:pt x="6708470" y="3197174"/>
                  </a:lnTo>
                  <a:lnTo>
                    <a:pt x="6702628" y="3211868"/>
                  </a:lnTo>
                  <a:lnTo>
                    <a:pt x="6706311" y="3220174"/>
                  </a:lnTo>
                  <a:lnTo>
                    <a:pt x="6720916" y="3225977"/>
                  </a:lnTo>
                  <a:lnTo>
                    <a:pt x="6729171" y="3222396"/>
                  </a:lnTo>
                  <a:lnTo>
                    <a:pt x="6735013" y="3207689"/>
                  </a:lnTo>
                  <a:close/>
                </a:path>
                <a:path w="7976870" h="3445510">
                  <a:moveTo>
                    <a:pt x="6756476" y="3154692"/>
                  </a:moveTo>
                  <a:lnTo>
                    <a:pt x="6752920" y="3146387"/>
                  </a:lnTo>
                  <a:lnTo>
                    <a:pt x="6738188" y="3140570"/>
                  </a:lnTo>
                  <a:lnTo>
                    <a:pt x="6729933" y="3144164"/>
                  </a:lnTo>
                  <a:lnTo>
                    <a:pt x="6724091" y="3158858"/>
                  </a:lnTo>
                  <a:lnTo>
                    <a:pt x="6727647" y="3167164"/>
                  </a:lnTo>
                  <a:lnTo>
                    <a:pt x="6742379" y="3172980"/>
                  </a:lnTo>
                  <a:lnTo>
                    <a:pt x="6750634" y="3169386"/>
                  </a:lnTo>
                  <a:lnTo>
                    <a:pt x="6756476" y="3154692"/>
                  </a:lnTo>
                  <a:close/>
                </a:path>
                <a:path w="7976870" h="3445510">
                  <a:moveTo>
                    <a:pt x="6777939" y="3101695"/>
                  </a:moveTo>
                  <a:lnTo>
                    <a:pt x="6774383" y="3093389"/>
                  </a:lnTo>
                  <a:lnTo>
                    <a:pt x="6759651" y="3087573"/>
                  </a:lnTo>
                  <a:lnTo>
                    <a:pt x="6751396" y="3091167"/>
                  </a:lnTo>
                  <a:lnTo>
                    <a:pt x="6748475" y="3098495"/>
                  </a:lnTo>
                  <a:lnTo>
                    <a:pt x="6745554" y="3105861"/>
                  </a:lnTo>
                  <a:lnTo>
                    <a:pt x="6749110" y="3114167"/>
                  </a:lnTo>
                  <a:lnTo>
                    <a:pt x="6763842" y="3119983"/>
                  </a:lnTo>
                  <a:lnTo>
                    <a:pt x="6772097" y="3116389"/>
                  </a:lnTo>
                  <a:lnTo>
                    <a:pt x="6777939" y="3101695"/>
                  </a:lnTo>
                  <a:close/>
                </a:path>
                <a:path w="7976870" h="3445510">
                  <a:moveTo>
                    <a:pt x="6799402" y="3048685"/>
                  </a:moveTo>
                  <a:lnTo>
                    <a:pt x="6795846" y="3040380"/>
                  </a:lnTo>
                  <a:lnTo>
                    <a:pt x="6781114" y="3034576"/>
                  </a:lnTo>
                  <a:lnTo>
                    <a:pt x="6772859" y="3038157"/>
                  </a:lnTo>
                  <a:lnTo>
                    <a:pt x="6767017" y="3052864"/>
                  </a:lnTo>
                  <a:lnTo>
                    <a:pt x="6770573" y="3061170"/>
                  </a:lnTo>
                  <a:lnTo>
                    <a:pt x="6785305" y="3066973"/>
                  </a:lnTo>
                  <a:lnTo>
                    <a:pt x="6793560" y="3063392"/>
                  </a:lnTo>
                  <a:lnTo>
                    <a:pt x="6799402" y="3048685"/>
                  </a:lnTo>
                  <a:close/>
                </a:path>
                <a:path w="7976870" h="3445510">
                  <a:moveTo>
                    <a:pt x="6820865" y="2995688"/>
                  </a:moveTo>
                  <a:lnTo>
                    <a:pt x="6817309" y="2987383"/>
                  </a:lnTo>
                  <a:lnTo>
                    <a:pt x="6802577" y="2981566"/>
                  </a:lnTo>
                  <a:lnTo>
                    <a:pt x="6794322" y="2985160"/>
                  </a:lnTo>
                  <a:lnTo>
                    <a:pt x="6788480" y="2999854"/>
                  </a:lnTo>
                  <a:lnTo>
                    <a:pt x="6792036" y="3008160"/>
                  </a:lnTo>
                  <a:lnTo>
                    <a:pt x="6806768" y="3013976"/>
                  </a:lnTo>
                  <a:lnTo>
                    <a:pt x="6815023" y="3010382"/>
                  </a:lnTo>
                  <a:lnTo>
                    <a:pt x="6820865" y="2995688"/>
                  </a:lnTo>
                  <a:close/>
                </a:path>
                <a:path w="7976870" h="3445510">
                  <a:moveTo>
                    <a:pt x="6842328" y="2942691"/>
                  </a:moveTo>
                  <a:lnTo>
                    <a:pt x="6838772" y="2934385"/>
                  </a:lnTo>
                  <a:lnTo>
                    <a:pt x="6824040" y="2928569"/>
                  </a:lnTo>
                  <a:lnTo>
                    <a:pt x="6815785" y="2932163"/>
                  </a:lnTo>
                  <a:lnTo>
                    <a:pt x="6809943" y="2946857"/>
                  </a:lnTo>
                  <a:lnTo>
                    <a:pt x="6813499" y="2955163"/>
                  </a:lnTo>
                  <a:lnTo>
                    <a:pt x="6828231" y="2960979"/>
                  </a:lnTo>
                  <a:lnTo>
                    <a:pt x="6836486" y="2957385"/>
                  </a:lnTo>
                  <a:lnTo>
                    <a:pt x="6842328" y="2942691"/>
                  </a:lnTo>
                  <a:close/>
                </a:path>
                <a:path w="7976870" h="3445510">
                  <a:moveTo>
                    <a:pt x="6863791" y="2889631"/>
                  </a:moveTo>
                  <a:lnTo>
                    <a:pt x="6860235" y="2881376"/>
                  </a:lnTo>
                  <a:lnTo>
                    <a:pt x="6845503" y="2875534"/>
                  </a:lnTo>
                  <a:lnTo>
                    <a:pt x="6837248" y="2879217"/>
                  </a:lnTo>
                  <a:lnTo>
                    <a:pt x="6834327" y="2886456"/>
                  </a:lnTo>
                  <a:lnTo>
                    <a:pt x="6834327" y="2886583"/>
                  </a:lnTo>
                  <a:lnTo>
                    <a:pt x="6831406" y="2893822"/>
                  </a:lnTo>
                  <a:lnTo>
                    <a:pt x="6834962" y="2902204"/>
                  </a:lnTo>
                  <a:lnTo>
                    <a:pt x="6842328" y="2905125"/>
                  </a:lnTo>
                  <a:lnTo>
                    <a:pt x="6849694" y="2907919"/>
                  </a:lnTo>
                  <a:lnTo>
                    <a:pt x="6857949" y="2904363"/>
                  </a:lnTo>
                  <a:lnTo>
                    <a:pt x="6863791" y="2889631"/>
                  </a:lnTo>
                  <a:close/>
                </a:path>
                <a:path w="7976870" h="3445510">
                  <a:moveTo>
                    <a:pt x="6885254" y="2836672"/>
                  </a:moveTo>
                  <a:lnTo>
                    <a:pt x="6881571" y="2828417"/>
                  </a:lnTo>
                  <a:lnTo>
                    <a:pt x="6866966" y="2822575"/>
                  </a:lnTo>
                  <a:lnTo>
                    <a:pt x="6858711" y="2826131"/>
                  </a:lnTo>
                  <a:lnTo>
                    <a:pt x="6852869" y="2840863"/>
                  </a:lnTo>
                  <a:lnTo>
                    <a:pt x="6856425" y="2849118"/>
                  </a:lnTo>
                  <a:lnTo>
                    <a:pt x="6871030" y="2854960"/>
                  </a:lnTo>
                  <a:lnTo>
                    <a:pt x="6879412" y="2851404"/>
                  </a:lnTo>
                  <a:lnTo>
                    <a:pt x="6885254" y="2836672"/>
                  </a:lnTo>
                  <a:close/>
                </a:path>
                <a:path w="7976870" h="3445510">
                  <a:moveTo>
                    <a:pt x="6906717" y="2783713"/>
                  </a:moveTo>
                  <a:lnTo>
                    <a:pt x="6903034" y="2775331"/>
                  </a:lnTo>
                  <a:lnTo>
                    <a:pt x="6895795" y="2772410"/>
                  </a:lnTo>
                  <a:lnTo>
                    <a:pt x="6888429" y="2769616"/>
                  </a:lnTo>
                  <a:lnTo>
                    <a:pt x="6880047" y="2773172"/>
                  </a:lnTo>
                  <a:lnTo>
                    <a:pt x="6877253" y="2780538"/>
                  </a:lnTo>
                  <a:lnTo>
                    <a:pt x="6877126" y="2780538"/>
                  </a:lnTo>
                  <a:lnTo>
                    <a:pt x="6874332" y="2787904"/>
                  </a:lnTo>
                  <a:lnTo>
                    <a:pt x="6877888" y="2796159"/>
                  </a:lnTo>
                  <a:lnTo>
                    <a:pt x="6892493" y="2802001"/>
                  </a:lnTo>
                  <a:lnTo>
                    <a:pt x="6900875" y="2798318"/>
                  </a:lnTo>
                  <a:lnTo>
                    <a:pt x="6903796" y="2791079"/>
                  </a:lnTo>
                  <a:lnTo>
                    <a:pt x="6906717" y="2783713"/>
                  </a:lnTo>
                  <a:close/>
                </a:path>
                <a:path w="7976870" h="3445510">
                  <a:moveTo>
                    <a:pt x="6928180" y="2730627"/>
                  </a:moveTo>
                  <a:lnTo>
                    <a:pt x="6924497" y="2722372"/>
                  </a:lnTo>
                  <a:lnTo>
                    <a:pt x="6909892" y="2716530"/>
                  </a:lnTo>
                  <a:lnTo>
                    <a:pt x="6901510" y="2720213"/>
                  </a:lnTo>
                  <a:lnTo>
                    <a:pt x="6898589" y="2727452"/>
                  </a:lnTo>
                  <a:lnTo>
                    <a:pt x="6895668" y="2734818"/>
                  </a:lnTo>
                  <a:lnTo>
                    <a:pt x="6899351" y="2743200"/>
                  </a:lnTo>
                  <a:lnTo>
                    <a:pt x="6906717" y="2746121"/>
                  </a:lnTo>
                  <a:lnTo>
                    <a:pt x="6913956" y="2748915"/>
                  </a:lnTo>
                  <a:lnTo>
                    <a:pt x="6922338" y="2745359"/>
                  </a:lnTo>
                  <a:lnTo>
                    <a:pt x="6928180" y="2730627"/>
                  </a:lnTo>
                  <a:close/>
                </a:path>
                <a:path w="7976870" h="3445510">
                  <a:moveTo>
                    <a:pt x="6949516" y="2677668"/>
                  </a:moveTo>
                  <a:lnTo>
                    <a:pt x="6945960" y="2669413"/>
                  </a:lnTo>
                  <a:lnTo>
                    <a:pt x="6931355" y="2663571"/>
                  </a:lnTo>
                  <a:lnTo>
                    <a:pt x="6922973" y="2667127"/>
                  </a:lnTo>
                  <a:lnTo>
                    <a:pt x="6917131" y="2681859"/>
                  </a:lnTo>
                  <a:lnTo>
                    <a:pt x="6920814" y="2690114"/>
                  </a:lnTo>
                  <a:lnTo>
                    <a:pt x="6935419" y="2695956"/>
                  </a:lnTo>
                  <a:lnTo>
                    <a:pt x="6943801" y="2692400"/>
                  </a:lnTo>
                  <a:lnTo>
                    <a:pt x="6946595" y="2685034"/>
                  </a:lnTo>
                  <a:lnTo>
                    <a:pt x="6946722" y="2685034"/>
                  </a:lnTo>
                  <a:lnTo>
                    <a:pt x="6949516" y="2677668"/>
                  </a:lnTo>
                  <a:close/>
                </a:path>
                <a:path w="7976870" h="3445510">
                  <a:moveTo>
                    <a:pt x="6970979" y="2624709"/>
                  </a:moveTo>
                  <a:lnTo>
                    <a:pt x="6967423" y="2616327"/>
                  </a:lnTo>
                  <a:lnTo>
                    <a:pt x="6960057" y="2613406"/>
                  </a:lnTo>
                  <a:lnTo>
                    <a:pt x="6952818" y="2610612"/>
                  </a:lnTo>
                  <a:lnTo>
                    <a:pt x="6944436" y="2614168"/>
                  </a:lnTo>
                  <a:lnTo>
                    <a:pt x="6938594" y="2628900"/>
                  </a:lnTo>
                  <a:lnTo>
                    <a:pt x="6942277" y="2637155"/>
                  </a:lnTo>
                  <a:lnTo>
                    <a:pt x="6956882" y="2642997"/>
                  </a:lnTo>
                  <a:lnTo>
                    <a:pt x="6965264" y="2639314"/>
                  </a:lnTo>
                  <a:lnTo>
                    <a:pt x="6968058" y="2632075"/>
                  </a:lnTo>
                  <a:lnTo>
                    <a:pt x="6970979" y="2624709"/>
                  </a:lnTo>
                  <a:close/>
                </a:path>
                <a:path w="7976870" h="3445510">
                  <a:moveTo>
                    <a:pt x="6992442" y="2571623"/>
                  </a:moveTo>
                  <a:lnTo>
                    <a:pt x="6988886" y="2563380"/>
                  </a:lnTo>
                  <a:lnTo>
                    <a:pt x="6974154" y="2557526"/>
                  </a:lnTo>
                  <a:lnTo>
                    <a:pt x="6965899" y="2561209"/>
                  </a:lnTo>
                  <a:lnTo>
                    <a:pt x="6962978" y="2568448"/>
                  </a:lnTo>
                  <a:lnTo>
                    <a:pt x="6960057" y="2575814"/>
                  </a:lnTo>
                  <a:lnTo>
                    <a:pt x="6963740" y="2584196"/>
                  </a:lnTo>
                  <a:lnTo>
                    <a:pt x="6970979" y="2587117"/>
                  </a:lnTo>
                  <a:lnTo>
                    <a:pt x="6978345" y="2589911"/>
                  </a:lnTo>
                  <a:lnTo>
                    <a:pt x="6986600" y="2586355"/>
                  </a:lnTo>
                  <a:lnTo>
                    <a:pt x="6992442" y="2571623"/>
                  </a:lnTo>
                  <a:close/>
                </a:path>
                <a:path w="7976870" h="3445510">
                  <a:moveTo>
                    <a:pt x="7013905" y="2518664"/>
                  </a:moveTo>
                  <a:lnTo>
                    <a:pt x="7010349" y="2510409"/>
                  </a:lnTo>
                  <a:lnTo>
                    <a:pt x="6995617" y="2504567"/>
                  </a:lnTo>
                  <a:lnTo>
                    <a:pt x="6987362" y="2508123"/>
                  </a:lnTo>
                  <a:lnTo>
                    <a:pt x="6981520" y="2522855"/>
                  </a:lnTo>
                  <a:lnTo>
                    <a:pt x="6985076" y="2531110"/>
                  </a:lnTo>
                  <a:lnTo>
                    <a:pt x="6999808" y="2536952"/>
                  </a:lnTo>
                  <a:lnTo>
                    <a:pt x="7008063" y="2533396"/>
                  </a:lnTo>
                  <a:lnTo>
                    <a:pt x="7013905" y="2518664"/>
                  </a:lnTo>
                  <a:close/>
                </a:path>
                <a:path w="7976870" h="3445510">
                  <a:moveTo>
                    <a:pt x="7035368" y="2465705"/>
                  </a:moveTo>
                  <a:lnTo>
                    <a:pt x="7031812" y="2457323"/>
                  </a:lnTo>
                  <a:lnTo>
                    <a:pt x="7024446" y="2454402"/>
                  </a:lnTo>
                  <a:lnTo>
                    <a:pt x="7017080" y="2451608"/>
                  </a:lnTo>
                  <a:lnTo>
                    <a:pt x="7008825" y="2455164"/>
                  </a:lnTo>
                  <a:lnTo>
                    <a:pt x="7002983" y="2469896"/>
                  </a:lnTo>
                  <a:lnTo>
                    <a:pt x="7006539" y="2478151"/>
                  </a:lnTo>
                  <a:lnTo>
                    <a:pt x="7021271" y="2483993"/>
                  </a:lnTo>
                  <a:lnTo>
                    <a:pt x="7029526" y="2480310"/>
                  </a:lnTo>
                  <a:lnTo>
                    <a:pt x="7032447" y="2473071"/>
                  </a:lnTo>
                  <a:lnTo>
                    <a:pt x="7032447" y="2472944"/>
                  </a:lnTo>
                  <a:lnTo>
                    <a:pt x="7035368" y="2465705"/>
                  </a:lnTo>
                  <a:close/>
                </a:path>
                <a:path w="7976870" h="3445510">
                  <a:moveTo>
                    <a:pt x="7056831" y="2412619"/>
                  </a:moveTo>
                  <a:lnTo>
                    <a:pt x="7053275" y="2404364"/>
                  </a:lnTo>
                  <a:lnTo>
                    <a:pt x="7038543" y="2398522"/>
                  </a:lnTo>
                  <a:lnTo>
                    <a:pt x="7030288" y="2402205"/>
                  </a:lnTo>
                  <a:lnTo>
                    <a:pt x="7027367" y="2409444"/>
                  </a:lnTo>
                  <a:lnTo>
                    <a:pt x="7024446" y="2416810"/>
                  </a:lnTo>
                  <a:lnTo>
                    <a:pt x="7028002" y="2425192"/>
                  </a:lnTo>
                  <a:lnTo>
                    <a:pt x="7035368" y="2428113"/>
                  </a:lnTo>
                  <a:lnTo>
                    <a:pt x="7042734" y="2430907"/>
                  </a:lnTo>
                  <a:lnTo>
                    <a:pt x="7050989" y="2427351"/>
                  </a:lnTo>
                  <a:lnTo>
                    <a:pt x="7056831" y="2412619"/>
                  </a:lnTo>
                  <a:close/>
                </a:path>
                <a:path w="7976870" h="3445510">
                  <a:moveTo>
                    <a:pt x="7078294" y="2359660"/>
                  </a:moveTo>
                  <a:lnTo>
                    <a:pt x="7074738" y="2351405"/>
                  </a:lnTo>
                  <a:lnTo>
                    <a:pt x="7060006" y="2345563"/>
                  </a:lnTo>
                  <a:lnTo>
                    <a:pt x="7051751" y="2349119"/>
                  </a:lnTo>
                  <a:lnTo>
                    <a:pt x="7045909" y="2363851"/>
                  </a:lnTo>
                  <a:lnTo>
                    <a:pt x="7049465" y="2372106"/>
                  </a:lnTo>
                  <a:lnTo>
                    <a:pt x="7064197" y="2377948"/>
                  </a:lnTo>
                  <a:lnTo>
                    <a:pt x="7072452" y="2374392"/>
                  </a:lnTo>
                  <a:lnTo>
                    <a:pt x="7078294" y="2359660"/>
                  </a:lnTo>
                  <a:close/>
                </a:path>
                <a:path w="7976870" h="3445510">
                  <a:moveTo>
                    <a:pt x="7099757" y="2306701"/>
                  </a:moveTo>
                  <a:lnTo>
                    <a:pt x="7096201" y="2298319"/>
                  </a:lnTo>
                  <a:lnTo>
                    <a:pt x="7088835" y="2295398"/>
                  </a:lnTo>
                  <a:lnTo>
                    <a:pt x="7081469" y="2292604"/>
                  </a:lnTo>
                  <a:lnTo>
                    <a:pt x="7073214" y="2296160"/>
                  </a:lnTo>
                  <a:lnTo>
                    <a:pt x="7067372" y="2310892"/>
                  </a:lnTo>
                  <a:lnTo>
                    <a:pt x="7070928" y="2319147"/>
                  </a:lnTo>
                  <a:lnTo>
                    <a:pt x="7085660" y="2324989"/>
                  </a:lnTo>
                  <a:lnTo>
                    <a:pt x="7093915" y="2321306"/>
                  </a:lnTo>
                  <a:lnTo>
                    <a:pt x="7096836" y="2314067"/>
                  </a:lnTo>
                  <a:lnTo>
                    <a:pt x="7096836" y="2313940"/>
                  </a:lnTo>
                  <a:lnTo>
                    <a:pt x="7099757" y="2306701"/>
                  </a:lnTo>
                  <a:close/>
                </a:path>
                <a:path w="7976870" h="3445510">
                  <a:moveTo>
                    <a:pt x="7121220" y="2253615"/>
                  </a:moveTo>
                  <a:lnTo>
                    <a:pt x="7117664" y="2245360"/>
                  </a:lnTo>
                  <a:lnTo>
                    <a:pt x="7102932" y="2239518"/>
                  </a:lnTo>
                  <a:lnTo>
                    <a:pt x="7094677" y="2243201"/>
                  </a:lnTo>
                  <a:lnTo>
                    <a:pt x="7091756" y="2250440"/>
                  </a:lnTo>
                  <a:lnTo>
                    <a:pt x="7088835" y="2257806"/>
                  </a:lnTo>
                  <a:lnTo>
                    <a:pt x="7092391" y="2266188"/>
                  </a:lnTo>
                  <a:lnTo>
                    <a:pt x="7099757" y="2269109"/>
                  </a:lnTo>
                  <a:lnTo>
                    <a:pt x="7107123" y="2271903"/>
                  </a:lnTo>
                  <a:lnTo>
                    <a:pt x="7115378" y="2268347"/>
                  </a:lnTo>
                  <a:lnTo>
                    <a:pt x="7121220" y="2253615"/>
                  </a:lnTo>
                  <a:close/>
                </a:path>
                <a:path w="7976870" h="3445510">
                  <a:moveTo>
                    <a:pt x="7142683" y="2200656"/>
                  </a:moveTo>
                  <a:lnTo>
                    <a:pt x="7139000" y="2192401"/>
                  </a:lnTo>
                  <a:lnTo>
                    <a:pt x="7124395" y="2186559"/>
                  </a:lnTo>
                  <a:lnTo>
                    <a:pt x="7116140" y="2190115"/>
                  </a:lnTo>
                  <a:lnTo>
                    <a:pt x="7110298" y="2204847"/>
                  </a:lnTo>
                  <a:lnTo>
                    <a:pt x="7113854" y="2213102"/>
                  </a:lnTo>
                  <a:lnTo>
                    <a:pt x="7128459" y="2218944"/>
                  </a:lnTo>
                  <a:lnTo>
                    <a:pt x="7136841" y="2215388"/>
                  </a:lnTo>
                  <a:lnTo>
                    <a:pt x="7142683" y="2200656"/>
                  </a:lnTo>
                  <a:close/>
                </a:path>
                <a:path w="7976870" h="3445510">
                  <a:moveTo>
                    <a:pt x="7164146" y="2147697"/>
                  </a:moveTo>
                  <a:lnTo>
                    <a:pt x="7160463" y="2139315"/>
                  </a:lnTo>
                  <a:lnTo>
                    <a:pt x="7153224" y="2136394"/>
                  </a:lnTo>
                  <a:lnTo>
                    <a:pt x="7145858" y="2133600"/>
                  </a:lnTo>
                  <a:lnTo>
                    <a:pt x="7137476" y="2137156"/>
                  </a:lnTo>
                  <a:lnTo>
                    <a:pt x="7134682" y="2144522"/>
                  </a:lnTo>
                  <a:lnTo>
                    <a:pt x="7134555" y="2144522"/>
                  </a:lnTo>
                  <a:lnTo>
                    <a:pt x="7131761" y="2151888"/>
                  </a:lnTo>
                  <a:lnTo>
                    <a:pt x="7135317" y="2160143"/>
                  </a:lnTo>
                  <a:lnTo>
                    <a:pt x="7149922" y="2165985"/>
                  </a:lnTo>
                  <a:lnTo>
                    <a:pt x="7158304" y="2162302"/>
                  </a:lnTo>
                  <a:lnTo>
                    <a:pt x="7161225" y="2155063"/>
                  </a:lnTo>
                  <a:lnTo>
                    <a:pt x="7161225" y="2154936"/>
                  </a:lnTo>
                  <a:lnTo>
                    <a:pt x="7164146" y="2147697"/>
                  </a:lnTo>
                  <a:close/>
                </a:path>
                <a:path w="7976870" h="3445510">
                  <a:moveTo>
                    <a:pt x="7185609" y="2094611"/>
                  </a:moveTo>
                  <a:lnTo>
                    <a:pt x="7181926" y="2086356"/>
                  </a:lnTo>
                  <a:lnTo>
                    <a:pt x="7167321" y="2080514"/>
                  </a:lnTo>
                  <a:lnTo>
                    <a:pt x="7158939" y="2084070"/>
                  </a:lnTo>
                  <a:lnTo>
                    <a:pt x="7156145" y="2091436"/>
                  </a:lnTo>
                  <a:lnTo>
                    <a:pt x="7156018" y="2091436"/>
                  </a:lnTo>
                  <a:lnTo>
                    <a:pt x="7153224" y="2098802"/>
                  </a:lnTo>
                  <a:lnTo>
                    <a:pt x="7156780" y="2107184"/>
                  </a:lnTo>
                  <a:lnTo>
                    <a:pt x="7164146" y="2110105"/>
                  </a:lnTo>
                  <a:lnTo>
                    <a:pt x="7171385" y="2112899"/>
                  </a:lnTo>
                  <a:lnTo>
                    <a:pt x="7179767" y="2109343"/>
                  </a:lnTo>
                  <a:lnTo>
                    <a:pt x="7185609" y="2094611"/>
                  </a:lnTo>
                  <a:close/>
                </a:path>
                <a:path w="7976870" h="3445510">
                  <a:moveTo>
                    <a:pt x="7206945" y="2041652"/>
                  </a:moveTo>
                  <a:lnTo>
                    <a:pt x="7203389" y="2033397"/>
                  </a:lnTo>
                  <a:lnTo>
                    <a:pt x="7188784" y="2027555"/>
                  </a:lnTo>
                  <a:lnTo>
                    <a:pt x="7180402" y="2031111"/>
                  </a:lnTo>
                  <a:lnTo>
                    <a:pt x="7174560" y="2045843"/>
                  </a:lnTo>
                  <a:lnTo>
                    <a:pt x="7178243" y="2054098"/>
                  </a:lnTo>
                  <a:lnTo>
                    <a:pt x="7192848" y="2059940"/>
                  </a:lnTo>
                  <a:lnTo>
                    <a:pt x="7201230" y="2056384"/>
                  </a:lnTo>
                  <a:lnTo>
                    <a:pt x="7204151" y="2049018"/>
                  </a:lnTo>
                  <a:lnTo>
                    <a:pt x="7206945" y="2041652"/>
                  </a:lnTo>
                  <a:close/>
                </a:path>
                <a:path w="7976870" h="3445510">
                  <a:moveTo>
                    <a:pt x="7228408" y="1988693"/>
                  </a:moveTo>
                  <a:lnTo>
                    <a:pt x="7224852" y="1980311"/>
                  </a:lnTo>
                  <a:lnTo>
                    <a:pt x="7217486" y="1977390"/>
                  </a:lnTo>
                  <a:lnTo>
                    <a:pt x="7210247" y="1974596"/>
                  </a:lnTo>
                  <a:lnTo>
                    <a:pt x="7201865" y="1978152"/>
                  </a:lnTo>
                  <a:lnTo>
                    <a:pt x="7196023" y="1992884"/>
                  </a:lnTo>
                  <a:lnTo>
                    <a:pt x="7199706" y="2001139"/>
                  </a:lnTo>
                  <a:lnTo>
                    <a:pt x="7214311" y="2006981"/>
                  </a:lnTo>
                  <a:lnTo>
                    <a:pt x="7222693" y="2003298"/>
                  </a:lnTo>
                  <a:lnTo>
                    <a:pt x="7225487" y="1996059"/>
                  </a:lnTo>
                  <a:lnTo>
                    <a:pt x="7225614" y="1995932"/>
                  </a:lnTo>
                  <a:lnTo>
                    <a:pt x="7228408" y="1988693"/>
                  </a:lnTo>
                  <a:close/>
                </a:path>
                <a:path w="7976870" h="3445510">
                  <a:moveTo>
                    <a:pt x="7249871" y="1935607"/>
                  </a:moveTo>
                  <a:lnTo>
                    <a:pt x="7246315" y="1927352"/>
                  </a:lnTo>
                  <a:lnTo>
                    <a:pt x="7231710" y="1921510"/>
                  </a:lnTo>
                  <a:lnTo>
                    <a:pt x="7223328" y="1925066"/>
                  </a:lnTo>
                  <a:lnTo>
                    <a:pt x="7217486" y="1939798"/>
                  </a:lnTo>
                  <a:lnTo>
                    <a:pt x="7221169" y="1948180"/>
                  </a:lnTo>
                  <a:lnTo>
                    <a:pt x="7228408" y="1950974"/>
                  </a:lnTo>
                  <a:lnTo>
                    <a:pt x="7235774" y="1953895"/>
                  </a:lnTo>
                  <a:lnTo>
                    <a:pt x="7244029" y="1950339"/>
                  </a:lnTo>
                  <a:lnTo>
                    <a:pt x="7249871" y="1935607"/>
                  </a:lnTo>
                  <a:close/>
                </a:path>
                <a:path w="7976870" h="3445510">
                  <a:moveTo>
                    <a:pt x="7271334" y="1882648"/>
                  </a:moveTo>
                  <a:lnTo>
                    <a:pt x="7267778" y="1874393"/>
                  </a:lnTo>
                  <a:lnTo>
                    <a:pt x="7253046" y="1868551"/>
                  </a:lnTo>
                  <a:lnTo>
                    <a:pt x="7244791" y="1872107"/>
                  </a:lnTo>
                  <a:lnTo>
                    <a:pt x="7238949" y="1886839"/>
                  </a:lnTo>
                  <a:lnTo>
                    <a:pt x="7242505" y="1895094"/>
                  </a:lnTo>
                  <a:lnTo>
                    <a:pt x="7257237" y="1900936"/>
                  </a:lnTo>
                  <a:lnTo>
                    <a:pt x="7265492" y="1897380"/>
                  </a:lnTo>
                  <a:lnTo>
                    <a:pt x="7271334" y="1882648"/>
                  </a:lnTo>
                  <a:close/>
                </a:path>
                <a:path w="7976870" h="3445510">
                  <a:moveTo>
                    <a:pt x="7292797" y="1829689"/>
                  </a:moveTo>
                  <a:lnTo>
                    <a:pt x="7289241" y="1821307"/>
                  </a:lnTo>
                  <a:lnTo>
                    <a:pt x="7281875" y="1818386"/>
                  </a:lnTo>
                  <a:lnTo>
                    <a:pt x="7274509" y="1815592"/>
                  </a:lnTo>
                  <a:lnTo>
                    <a:pt x="7266254" y="1819148"/>
                  </a:lnTo>
                  <a:lnTo>
                    <a:pt x="7260412" y="1833880"/>
                  </a:lnTo>
                  <a:lnTo>
                    <a:pt x="7263968" y="1842135"/>
                  </a:lnTo>
                  <a:lnTo>
                    <a:pt x="7278700" y="1847977"/>
                  </a:lnTo>
                  <a:lnTo>
                    <a:pt x="7286955" y="1844294"/>
                  </a:lnTo>
                  <a:lnTo>
                    <a:pt x="7289876" y="1837055"/>
                  </a:lnTo>
                  <a:lnTo>
                    <a:pt x="7289876" y="1836928"/>
                  </a:lnTo>
                  <a:lnTo>
                    <a:pt x="7292797" y="1829689"/>
                  </a:lnTo>
                  <a:close/>
                </a:path>
                <a:path w="7976870" h="3445510">
                  <a:moveTo>
                    <a:pt x="7314260" y="1776603"/>
                  </a:moveTo>
                  <a:lnTo>
                    <a:pt x="7310704" y="1768348"/>
                  </a:lnTo>
                  <a:lnTo>
                    <a:pt x="7295972" y="1762506"/>
                  </a:lnTo>
                  <a:lnTo>
                    <a:pt x="7287717" y="1766062"/>
                  </a:lnTo>
                  <a:lnTo>
                    <a:pt x="7281875" y="1780794"/>
                  </a:lnTo>
                  <a:lnTo>
                    <a:pt x="7285431" y="1789176"/>
                  </a:lnTo>
                  <a:lnTo>
                    <a:pt x="7292797" y="1791970"/>
                  </a:lnTo>
                  <a:lnTo>
                    <a:pt x="7300163" y="1794891"/>
                  </a:lnTo>
                  <a:lnTo>
                    <a:pt x="7308418" y="1791335"/>
                  </a:lnTo>
                  <a:lnTo>
                    <a:pt x="7314260" y="1776603"/>
                  </a:lnTo>
                  <a:close/>
                </a:path>
                <a:path w="7976870" h="3445510">
                  <a:moveTo>
                    <a:pt x="7335723" y="1723644"/>
                  </a:moveTo>
                  <a:lnTo>
                    <a:pt x="7332167" y="1715389"/>
                  </a:lnTo>
                  <a:lnTo>
                    <a:pt x="7317435" y="1709547"/>
                  </a:lnTo>
                  <a:lnTo>
                    <a:pt x="7309180" y="1713103"/>
                  </a:lnTo>
                  <a:lnTo>
                    <a:pt x="7303338" y="1727835"/>
                  </a:lnTo>
                  <a:lnTo>
                    <a:pt x="7306894" y="1736090"/>
                  </a:lnTo>
                  <a:lnTo>
                    <a:pt x="7321626" y="1741932"/>
                  </a:lnTo>
                  <a:lnTo>
                    <a:pt x="7329881" y="1738376"/>
                  </a:lnTo>
                  <a:lnTo>
                    <a:pt x="7335723" y="1723644"/>
                  </a:lnTo>
                  <a:close/>
                </a:path>
                <a:path w="7976870" h="3445510">
                  <a:moveTo>
                    <a:pt x="7357186" y="1670685"/>
                  </a:moveTo>
                  <a:lnTo>
                    <a:pt x="7353630" y="1662303"/>
                  </a:lnTo>
                  <a:lnTo>
                    <a:pt x="7346264" y="1659382"/>
                  </a:lnTo>
                  <a:lnTo>
                    <a:pt x="7338898" y="1656588"/>
                  </a:lnTo>
                  <a:lnTo>
                    <a:pt x="7330643" y="1660144"/>
                  </a:lnTo>
                  <a:lnTo>
                    <a:pt x="7324801" y="1674876"/>
                  </a:lnTo>
                  <a:lnTo>
                    <a:pt x="7328357" y="1683131"/>
                  </a:lnTo>
                  <a:lnTo>
                    <a:pt x="7343089" y="1688973"/>
                  </a:lnTo>
                  <a:lnTo>
                    <a:pt x="7351344" y="1685290"/>
                  </a:lnTo>
                  <a:lnTo>
                    <a:pt x="7354265" y="1678051"/>
                  </a:lnTo>
                  <a:lnTo>
                    <a:pt x="7354265" y="1677924"/>
                  </a:lnTo>
                  <a:lnTo>
                    <a:pt x="7357186" y="1670685"/>
                  </a:lnTo>
                  <a:close/>
                </a:path>
                <a:path w="7976870" h="3445510">
                  <a:moveTo>
                    <a:pt x="7378649" y="1617599"/>
                  </a:moveTo>
                  <a:lnTo>
                    <a:pt x="7375093" y="1609344"/>
                  </a:lnTo>
                  <a:lnTo>
                    <a:pt x="7360361" y="1603502"/>
                  </a:lnTo>
                  <a:lnTo>
                    <a:pt x="7352106" y="1607058"/>
                  </a:lnTo>
                  <a:lnTo>
                    <a:pt x="7346264" y="1621790"/>
                  </a:lnTo>
                  <a:lnTo>
                    <a:pt x="7349820" y="1630172"/>
                  </a:lnTo>
                  <a:lnTo>
                    <a:pt x="7357186" y="1632966"/>
                  </a:lnTo>
                  <a:lnTo>
                    <a:pt x="7364552" y="1635887"/>
                  </a:lnTo>
                  <a:lnTo>
                    <a:pt x="7372807" y="1632331"/>
                  </a:lnTo>
                  <a:lnTo>
                    <a:pt x="7378649" y="1617599"/>
                  </a:lnTo>
                  <a:close/>
                </a:path>
                <a:path w="7976870" h="3445510">
                  <a:moveTo>
                    <a:pt x="7400112" y="1564640"/>
                  </a:moveTo>
                  <a:lnTo>
                    <a:pt x="7396429" y="1556385"/>
                  </a:lnTo>
                  <a:lnTo>
                    <a:pt x="7381824" y="1550543"/>
                  </a:lnTo>
                  <a:lnTo>
                    <a:pt x="7373569" y="1554099"/>
                  </a:lnTo>
                  <a:lnTo>
                    <a:pt x="7367727" y="1568831"/>
                  </a:lnTo>
                  <a:lnTo>
                    <a:pt x="7371283" y="1577086"/>
                  </a:lnTo>
                  <a:lnTo>
                    <a:pt x="7386015" y="1582928"/>
                  </a:lnTo>
                  <a:lnTo>
                    <a:pt x="7394270" y="1579372"/>
                  </a:lnTo>
                  <a:lnTo>
                    <a:pt x="7400112" y="1564640"/>
                  </a:lnTo>
                  <a:close/>
                </a:path>
                <a:path w="7976870" h="3445510">
                  <a:moveTo>
                    <a:pt x="7421575" y="1511681"/>
                  </a:moveTo>
                  <a:lnTo>
                    <a:pt x="7417892" y="1503299"/>
                  </a:lnTo>
                  <a:lnTo>
                    <a:pt x="7410653" y="1500378"/>
                  </a:lnTo>
                  <a:lnTo>
                    <a:pt x="7403287" y="1497584"/>
                  </a:lnTo>
                  <a:lnTo>
                    <a:pt x="7395032" y="1501140"/>
                  </a:lnTo>
                  <a:lnTo>
                    <a:pt x="7389190" y="1515872"/>
                  </a:lnTo>
                  <a:lnTo>
                    <a:pt x="7392746" y="1524127"/>
                  </a:lnTo>
                  <a:lnTo>
                    <a:pt x="7407351" y="1529969"/>
                  </a:lnTo>
                  <a:lnTo>
                    <a:pt x="7415733" y="1526286"/>
                  </a:lnTo>
                  <a:lnTo>
                    <a:pt x="7418654" y="1519047"/>
                  </a:lnTo>
                  <a:lnTo>
                    <a:pt x="7418654" y="1518920"/>
                  </a:lnTo>
                  <a:lnTo>
                    <a:pt x="7421575" y="1511681"/>
                  </a:lnTo>
                  <a:close/>
                </a:path>
                <a:path w="7976870" h="3445510">
                  <a:moveTo>
                    <a:pt x="7443038" y="1458595"/>
                  </a:moveTo>
                  <a:lnTo>
                    <a:pt x="7439355" y="1450340"/>
                  </a:lnTo>
                  <a:lnTo>
                    <a:pt x="7424750" y="1444498"/>
                  </a:lnTo>
                  <a:lnTo>
                    <a:pt x="7416368" y="1448054"/>
                  </a:lnTo>
                  <a:lnTo>
                    <a:pt x="7413574" y="1455420"/>
                  </a:lnTo>
                  <a:lnTo>
                    <a:pt x="7413447" y="1455420"/>
                  </a:lnTo>
                  <a:lnTo>
                    <a:pt x="7410653" y="1462786"/>
                  </a:lnTo>
                  <a:lnTo>
                    <a:pt x="7414209" y="1471168"/>
                  </a:lnTo>
                  <a:lnTo>
                    <a:pt x="7421575" y="1473962"/>
                  </a:lnTo>
                  <a:lnTo>
                    <a:pt x="7428814" y="1476883"/>
                  </a:lnTo>
                  <a:lnTo>
                    <a:pt x="7437196" y="1473327"/>
                  </a:lnTo>
                  <a:lnTo>
                    <a:pt x="7443038" y="1458595"/>
                  </a:lnTo>
                  <a:close/>
                </a:path>
                <a:path w="7976870" h="3445510">
                  <a:moveTo>
                    <a:pt x="7464501" y="1405636"/>
                  </a:moveTo>
                  <a:lnTo>
                    <a:pt x="7460818" y="1397381"/>
                  </a:lnTo>
                  <a:lnTo>
                    <a:pt x="7446213" y="1391539"/>
                  </a:lnTo>
                  <a:lnTo>
                    <a:pt x="7437831" y="1395095"/>
                  </a:lnTo>
                  <a:lnTo>
                    <a:pt x="7434910" y="1402461"/>
                  </a:lnTo>
                  <a:lnTo>
                    <a:pt x="7432116" y="1409827"/>
                  </a:lnTo>
                  <a:lnTo>
                    <a:pt x="7435672" y="1418082"/>
                  </a:lnTo>
                  <a:lnTo>
                    <a:pt x="7450277" y="1423924"/>
                  </a:lnTo>
                  <a:lnTo>
                    <a:pt x="7458659" y="1420368"/>
                  </a:lnTo>
                  <a:lnTo>
                    <a:pt x="7464501" y="1405636"/>
                  </a:lnTo>
                  <a:close/>
                </a:path>
                <a:path w="7976870" h="3445510">
                  <a:moveTo>
                    <a:pt x="7483538" y="1950974"/>
                  </a:moveTo>
                  <a:lnTo>
                    <a:pt x="7480884" y="1929511"/>
                  </a:lnTo>
                  <a:lnTo>
                    <a:pt x="7480503" y="1928495"/>
                  </a:lnTo>
                  <a:lnTo>
                    <a:pt x="7474915" y="1923923"/>
                  </a:lnTo>
                  <a:lnTo>
                    <a:pt x="7473899" y="1923415"/>
                  </a:lnTo>
                  <a:lnTo>
                    <a:pt x="7472629" y="1922907"/>
                  </a:lnTo>
                  <a:lnTo>
                    <a:pt x="7470851" y="1922272"/>
                  </a:lnTo>
                  <a:lnTo>
                    <a:pt x="7467041" y="1921002"/>
                  </a:lnTo>
                  <a:lnTo>
                    <a:pt x="7466025" y="1920875"/>
                  </a:lnTo>
                  <a:lnTo>
                    <a:pt x="7465263" y="1920875"/>
                  </a:lnTo>
                  <a:lnTo>
                    <a:pt x="7464501" y="1920748"/>
                  </a:lnTo>
                  <a:lnTo>
                    <a:pt x="7463993" y="1921002"/>
                  </a:lnTo>
                  <a:lnTo>
                    <a:pt x="7463231" y="1921510"/>
                  </a:lnTo>
                  <a:lnTo>
                    <a:pt x="7462850" y="1921891"/>
                  </a:lnTo>
                  <a:lnTo>
                    <a:pt x="7462723" y="1922526"/>
                  </a:lnTo>
                  <a:lnTo>
                    <a:pt x="7462317" y="1923415"/>
                  </a:lnTo>
                  <a:lnTo>
                    <a:pt x="7462342" y="1925447"/>
                  </a:lnTo>
                  <a:lnTo>
                    <a:pt x="7462977" y="1928114"/>
                  </a:lnTo>
                  <a:lnTo>
                    <a:pt x="7463739" y="1930654"/>
                  </a:lnTo>
                  <a:lnTo>
                    <a:pt x="7464882" y="1937639"/>
                  </a:lnTo>
                  <a:lnTo>
                    <a:pt x="7465390" y="1941576"/>
                  </a:lnTo>
                  <a:lnTo>
                    <a:pt x="7465479" y="1943227"/>
                  </a:lnTo>
                  <a:lnTo>
                    <a:pt x="7465581" y="1946656"/>
                  </a:lnTo>
                  <a:lnTo>
                    <a:pt x="7465263" y="1950974"/>
                  </a:lnTo>
                  <a:lnTo>
                    <a:pt x="7465009" y="1955927"/>
                  </a:lnTo>
                  <a:lnTo>
                    <a:pt x="7463739" y="1961388"/>
                  </a:lnTo>
                  <a:lnTo>
                    <a:pt x="7461326" y="1967357"/>
                  </a:lnTo>
                  <a:lnTo>
                    <a:pt x="7458659" y="1974342"/>
                  </a:lnTo>
                  <a:lnTo>
                    <a:pt x="7427290" y="1996313"/>
                  </a:lnTo>
                  <a:lnTo>
                    <a:pt x="7420051" y="1996821"/>
                  </a:lnTo>
                  <a:lnTo>
                    <a:pt x="7412050" y="1996059"/>
                  </a:lnTo>
                  <a:lnTo>
                    <a:pt x="7372718" y="1983206"/>
                  </a:lnTo>
                  <a:lnTo>
                    <a:pt x="7346518" y="1959737"/>
                  </a:lnTo>
                  <a:lnTo>
                    <a:pt x="7342835" y="1953895"/>
                  </a:lnTo>
                  <a:lnTo>
                    <a:pt x="7340803" y="1947672"/>
                  </a:lnTo>
                  <a:lnTo>
                    <a:pt x="7339787" y="1934718"/>
                  </a:lnTo>
                  <a:lnTo>
                    <a:pt x="7340803" y="1928241"/>
                  </a:lnTo>
                  <a:lnTo>
                    <a:pt x="7343813" y="1920748"/>
                  </a:lnTo>
                  <a:lnTo>
                    <a:pt x="7345883" y="1915541"/>
                  </a:lnTo>
                  <a:lnTo>
                    <a:pt x="7368997" y="1892173"/>
                  </a:lnTo>
                  <a:lnTo>
                    <a:pt x="7371283" y="1890776"/>
                  </a:lnTo>
                  <a:lnTo>
                    <a:pt x="7372553" y="1889633"/>
                  </a:lnTo>
                  <a:lnTo>
                    <a:pt x="7373125" y="1888363"/>
                  </a:lnTo>
                  <a:lnTo>
                    <a:pt x="7373315" y="1887982"/>
                  </a:lnTo>
                  <a:lnTo>
                    <a:pt x="7373188" y="1886839"/>
                  </a:lnTo>
                  <a:lnTo>
                    <a:pt x="7372934" y="1886204"/>
                  </a:lnTo>
                  <a:lnTo>
                    <a:pt x="7372553" y="1885696"/>
                  </a:lnTo>
                  <a:lnTo>
                    <a:pt x="7371918" y="1885061"/>
                  </a:lnTo>
                  <a:lnTo>
                    <a:pt x="7371410" y="1884426"/>
                  </a:lnTo>
                  <a:lnTo>
                    <a:pt x="7370521" y="1883918"/>
                  </a:lnTo>
                  <a:lnTo>
                    <a:pt x="7369505" y="1883283"/>
                  </a:lnTo>
                  <a:lnTo>
                    <a:pt x="7367219" y="1882140"/>
                  </a:lnTo>
                  <a:lnTo>
                    <a:pt x="7365695" y="1881505"/>
                  </a:lnTo>
                  <a:lnTo>
                    <a:pt x="7364298" y="1880997"/>
                  </a:lnTo>
                  <a:lnTo>
                    <a:pt x="7363155" y="1880616"/>
                  </a:lnTo>
                  <a:lnTo>
                    <a:pt x="7362139" y="1880235"/>
                  </a:lnTo>
                  <a:lnTo>
                    <a:pt x="7360996" y="1879981"/>
                  </a:lnTo>
                  <a:lnTo>
                    <a:pt x="7358456" y="1879600"/>
                  </a:lnTo>
                  <a:lnTo>
                    <a:pt x="7357821" y="1879600"/>
                  </a:lnTo>
                  <a:lnTo>
                    <a:pt x="7356424" y="1879854"/>
                  </a:lnTo>
                  <a:lnTo>
                    <a:pt x="7355408" y="1880235"/>
                  </a:lnTo>
                  <a:lnTo>
                    <a:pt x="7354011" y="1880870"/>
                  </a:lnTo>
                  <a:lnTo>
                    <a:pt x="7352487" y="1881505"/>
                  </a:lnTo>
                  <a:lnTo>
                    <a:pt x="7332421" y="1902460"/>
                  </a:lnTo>
                  <a:lnTo>
                    <a:pt x="7330008" y="1906143"/>
                  </a:lnTo>
                  <a:lnTo>
                    <a:pt x="7321118" y="1943227"/>
                  </a:lnTo>
                  <a:lnTo>
                    <a:pt x="7321778" y="1950110"/>
                  </a:lnTo>
                  <a:lnTo>
                    <a:pt x="7341730" y="1987524"/>
                  </a:lnTo>
                  <a:lnTo>
                    <a:pt x="7378776" y="2010664"/>
                  </a:lnTo>
                  <a:lnTo>
                    <a:pt x="7420051" y="2018944"/>
                  </a:lnTo>
                  <a:lnTo>
                    <a:pt x="7427290" y="2018398"/>
                  </a:lnTo>
                  <a:lnTo>
                    <a:pt x="7462723" y="2001012"/>
                  </a:lnTo>
                  <a:lnTo>
                    <a:pt x="7466330" y="1996821"/>
                  </a:lnTo>
                  <a:lnTo>
                    <a:pt x="7467168" y="1995855"/>
                  </a:lnTo>
                  <a:lnTo>
                    <a:pt x="7482408" y="1960626"/>
                  </a:lnTo>
                  <a:lnTo>
                    <a:pt x="7483170" y="1955546"/>
                  </a:lnTo>
                  <a:lnTo>
                    <a:pt x="7483538" y="1950974"/>
                  </a:lnTo>
                  <a:close/>
                </a:path>
                <a:path w="7976870" h="3445510">
                  <a:moveTo>
                    <a:pt x="7485837" y="1352677"/>
                  </a:moveTo>
                  <a:lnTo>
                    <a:pt x="7482281" y="1344295"/>
                  </a:lnTo>
                  <a:lnTo>
                    <a:pt x="7474915" y="1341374"/>
                  </a:lnTo>
                  <a:lnTo>
                    <a:pt x="7467676" y="1338580"/>
                  </a:lnTo>
                  <a:lnTo>
                    <a:pt x="7459294" y="1342136"/>
                  </a:lnTo>
                  <a:lnTo>
                    <a:pt x="7453452" y="1356868"/>
                  </a:lnTo>
                  <a:lnTo>
                    <a:pt x="7457135" y="1365123"/>
                  </a:lnTo>
                  <a:lnTo>
                    <a:pt x="7471740" y="1370965"/>
                  </a:lnTo>
                  <a:lnTo>
                    <a:pt x="7480122" y="1367282"/>
                  </a:lnTo>
                  <a:lnTo>
                    <a:pt x="7482916" y="1360043"/>
                  </a:lnTo>
                  <a:lnTo>
                    <a:pt x="7483043" y="1359916"/>
                  </a:lnTo>
                  <a:lnTo>
                    <a:pt x="7485837" y="1352677"/>
                  </a:lnTo>
                  <a:close/>
                </a:path>
                <a:path w="7976870" h="3445510">
                  <a:moveTo>
                    <a:pt x="7507300" y="1299591"/>
                  </a:moveTo>
                  <a:lnTo>
                    <a:pt x="7503744" y="1291336"/>
                  </a:lnTo>
                  <a:lnTo>
                    <a:pt x="7489139" y="1285494"/>
                  </a:lnTo>
                  <a:lnTo>
                    <a:pt x="7480757" y="1289050"/>
                  </a:lnTo>
                  <a:lnTo>
                    <a:pt x="7474915" y="1303782"/>
                  </a:lnTo>
                  <a:lnTo>
                    <a:pt x="7478598" y="1312164"/>
                  </a:lnTo>
                  <a:lnTo>
                    <a:pt x="7485837" y="1314958"/>
                  </a:lnTo>
                  <a:lnTo>
                    <a:pt x="7493203" y="1317879"/>
                  </a:lnTo>
                  <a:lnTo>
                    <a:pt x="7501585" y="1314323"/>
                  </a:lnTo>
                  <a:lnTo>
                    <a:pt x="7504379" y="1306957"/>
                  </a:lnTo>
                  <a:lnTo>
                    <a:pt x="7507300" y="1299591"/>
                  </a:lnTo>
                  <a:close/>
                </a:path>
                <a:path w="7976870" h="3445510">
                  <a:moveTo>
                    <a:pt x="7528763" y="1246632"/>
                  </a:moveTo>
                  <a:lnTo>
                    <a:pt x="7525207" y="1238377"/>
                  </a:lnTo>
                  <a:lnTo>
                    <a:pt x="7510602" y="1232535"/>
                  </a:lnTo>
                  <a:lnTo>
                    <a:pt x="7502220" y="1236091"/>
                  </a:lnTo>
                  <a:lnTo>
                    <a:pt x="7496378" y="1250823"/>
                  </a:lnTo>
                  <a:lnTo>
                    <a:pt x="7500061" y="1259078"/>
                  </a:lnTo>
                  <a:lnTo>
                    <a:pt x="7514666" y="1264920"/>
                  </a:lnTo>
                  <a:lnTo>
                    <a:pt x="7522921" y="1261364"/>
                  </a:lnTo>
                  <a:lnTo>
                    <a:pt x="7528763" y="1246632"/>
                  </a:lnTo>
                  <a:close/>
                </a:path>
                <a:path w="7976870" h="3445510">
                  <a:moveTo>
                    <a:pt x="7536891" y="1819910"/>
                  </a:moveTo>
                  <a:lnTo>
                    <a:pt x="7536637" y="1819275"/>
                  </a:lnTo>
                  <a:lnTo>
                    <a:pt x="7536129" y="1818259"/>
                  </a:lnTo>
                  <a:lnTo>
                    <a:pt x="7535621" y="1817878"/>
                  </a:lnTo>
                  <a:lnTo>
                    <a:pt x="7510754" y="1808099"/>
                  </a:lnTo>
                  <a:lnTo>
                    <a:pt x="7464628" y="1789938"/>
                  </a:lnTo>
                  <a:lnTo>
                    <a:pt x="7458024" y="1788160"/>
                  </a:lnTo>
                  <a:lnTo>
                    <a:pt x="7452182" y="1787271"/>
                  </a:lnTo>
                  <a:lnTo>
                    <a:pt x="7446467" y="1786509"/>
                  </a:lnTo>
                  <a:lnTo>
                    <a:pt x="7441133" y="1786763"/>
                  </a:lnTo>
                  <a:lnTo>
                    <a:pt x="7409637" y="1817497"/>
                  </a:lnTo>
                  <a:lnTo>
                    <a:pt x="7408989" y="1825117"/>
                  </a:lnTo>
                  <a:lnTo>
                    <a:pt x="7409421" y="1830832"/>
                  </a:lnTo>
                  <a:lnTo>
                    <a:pt x="7410018" y="1836928"/>
                  </a:lnTo>
                  <a:lnTo>
                    <a:pt x="7412177" y="1844040"/>
                  </a:lnTo>
                  <a:lnTo>
                    <a:pt x="7415733" y="1851787"/>
                  </a:lnTo>
                  <a:lnTo>
                    <a:pt x="7353249" y="1827149"/>
                  </a:lnTo>
                  <a:lnTo>
                    <a:pt x="7352614" y="1827022"/>
                  </a:lnTo>
                  <a:lnTo>
                    <a:pt x="7352106" y="1827149"/>
                  </a:lnTo>
                  <a:lnTo>
                    <a:pt x="7351471" y="1827276"/>
                  </a:lnTo>
                  <a:lnTo>
                    <a:pt x="7350836" y="1827657"/>
                  </a:lnTo>
                  <a:lnTo>
                    <a:pt x="7350328" y="1828292"/>
                  </a:lnTo>
                  <a:lnTo>
                    <a:pt x="7349693" y="1828800"/>
                  </a:lnTo>
                  <a:lnTo>
                    <a:pt x="7348550" y="1830832"/>
                  </a:lnTo>
                  <a:lnTo>
                    <a:pt x="7347788" y="1831975"/>
                  </a:lnTo>
                  <a:lnTo>
                    <a:pt x="7347153" y="1833499"/>
                  </a:lnTo>
                  <a:lnTo>
                    <a:pt x="7345629" y="1837309"/>
                  </a:lnTo>
                  <a:lnTo>
                    <a:pt x="7345121" y="1838833"/>
                  </a:lnTo>
                  <a:lnTo>
                    <a:pt x="7344867" y="1840103"/>
                  </a:lnTo>
                  <a:lnTo>
                    <a:pt x="7344486" y="1841500"/>
                  </a:lnTo>
                  <a:lnTo>
                    <a:pt x="7500569" y="1907032"/>
                  </a:lnTo>
                  <a:lnTo>
                    <a:pt x="7501712" y="1907032"/>
                  </a:lnTo>
                  <a:lnTo>
                    <a:pt x="7507211" y="1898650"/>
                  </a:lnTo>
                  <a:lnTo>
                    <a:pt x="7508570" y="1895221"/>
                  </a:lnTo>
                  <a:lnTo>
                    <a:pt x="7508824" y="1893951"/>
                  </a:lnTo>
                  <a:lnTo>
                    <a:pt x="7509205" y="1892681"/>
                  </a:lnTo>
                  <a:lnTo>
                    <a:pt x="7509332" y="1890776"/>
                  </a:lnTo>
                  <a:lnTo>
                    <a:pt x="7507427" y="1887855"/>
                  </a:lnTo>
                  <a:lnTo>
                    <a:pt x="7435164" y="1859407"/>
                  </a:lnTo>
                  <a:lnTo>
                    <a:pt x="7430732" y="1851787"/>
                  </a:lnTo>
                  <a:lnTo>
                    <a:pt x="7430592" y="1851533"/>
                  </a:lnTo>
                  <a:lnTo>
                    <a:pt x="7427671" y="1844675"/>
                  </a:lnTo>
                  <a:lnTo>
                    <a:pt x="7424623" y="1832483"/>
                  </a:lnTo>
                  <a:lnTo>
                    <a:pt x="7424877" y="1827022"/>
                  </a:lnTo>
                  <a:lnTo>
                    <a:pt x="7426655" y="1822323"/>
                  </a:lnTo>
                  <a:lnTo>
                    <a:pt x="7428179" y="1818640"/>
                  </a:lnTo>
                  <a:lnTo>
                    <a:pt x="7430084" y="1815719"/>
                  </a:lnTo>
                  <a:lnTo>
                    <a:pt x="7432624" y="1813433"/>
                  </a:lnTo>
                  <a:lnTo>
                    <a:pt x="7435037" y="1811147"/>
                  </a:lnTo>
                  <a:lnTo>
                    <a:pt x="7437958" y="1809623"/>
                  </a:lnTo>
                  <a:lnTo>
                    <a:pt x="7441260" y="1808988"/>
                  </a:lnTo>
                  <a:lnTo>
                    <a:pt x="7444562" y="1808226"/>
                  </a:lnTo>
                  <a:lnTo>
                    <a:pt x="7448245" y="1808099"/>
                  </a:lnTo>
                  <a:lnTo>
                    <a:pt x="7456119" y="1809115"/>
                  </a:lnTo>
                  <a:lnTo>
                    <a:pt x="7461072" y="1810512"/>
                  </a:lnTo>
                  <a:lnTo>
                    <a:pt x="7528128" y="1836928"/>
                  </a:lnTo>
                  <a:lnTo>
                    <a:pt x="7528763" y="1836928"/>
                  </a:lnTo>
                  <a:lnTo>
                    <a:pt x="7536383" y="1823847"/>
                  </a:lnTo>
                  <a:lnTo>
                    <a:pt x="7536764" y="1822577"/>
                  </a:lnTo>
                  <a:lnTo>
                    <a:pt x="7536891" y="1819910"/>
                  </a:lnTo>
                  <a:close/>
                </a:path>
                <a:path w="7976870" h="3445510">
                  <a:moveTo>
                    <a:pt x="7550226" y="1193673"/>
                  </a:moveTo>
                  <a:lnTo>
                    <a:pt x="7546670" y="1185291"/>
                  </a:lnTo>
                  <a:lnTo>
                    <a:pt x="7539304" y="1182370"/>
                  </a:lnTo>
                  <a:lnTo>
                    <a:pt x="7531938" y="1179576"/>
                  </a:lnTo>
                  <a:lnTo>
                    <a:pt x="7523683" y="1183132"/>
                  </a:lnTo>
                  <a:lnTo>
                    <a:pt x="7517841" y="1197864"/>
                  </a:lnTo>
                  <a:lnTo>
                    <a:pt x="7521397" y="1206119"/>
                  </a:lnTo>
                  <a:lnTo>
                    <a:pt x="7536129" y="1211961"/>
                  </a:lnTo>
                  <a:lnTo>
                    <a:pt x="7544384" y="1208278"/>
                  </a:lnTo>
                  <a:lnTo>
                    <a:pt x="7547305" y="1201039"/>
                  </a:lnTo>
                  <a:lnTo>
                    <a:pt x="7547305" y="1200912"/>
                  </a:lnTo>
                  <a:lnTo>
                    <a:pt x="7550226" y="1193673"/>
                  </a:lnTo>
                  <a:close/>
                </a:path>
                <a:path w="7976870" h="3445510">
                  <a:moveTo>
                    <a:pt x="7571689" y="1140587"/>
                  </a:moveTo>
                  <a:lnTo>
                    <a:pt x="7568133" y="1132332"/>
                  </a:lnTo>
                  <a:lnTo>
                    <a:pt x="7553401" y="1126490"/>
                  </a:lnTo>
                  <a:lnTo>
                    <a:pt x="7545146" y="1130046"/>
                  </a:lnTo>
                  <a:lnTo>
                    <a:pt x="7539304" y="1144778"/>
                  </a:lnTo>
                  <a:lnTo>
                    <a:pt x="7542860" y="1153160"/>
                  </a:lnTo>
                  <a:lnTo>
                    <a:pt x="7550226" y="1155954"/>
                  </a:lnTo>
                  <a:lnTo>
                    <a:pt x="7557592" y="1158875"/>
                  </a:lnTo>
                  <a:lnTo>
                    <a:pt x="7565847" y="1155319"/>
                  </a:lnTo>
                  <a:lnTo>
                    <a:pt x="7571689" y="1140587"/>
                  </a:lnTo>
                  <a:close/>
                </a:path>
                <a:path w="7976870" h="3445510">
                  <a:moveTo>
                    <a:pt x="7575372" y="1340358"/>
                  </a:moveTo>
                  <a:lnTo>
                    <a:pt x="7574356" y="1339088"/>
                  </a:lnTo>
                  <a:lnTo>
                    <a:pt x="7573467" y="1336560"/>
                  </a:lnTo>
                  <a:lnTo>
                    <a:pt x="7570800" y="1334008"/>
                  </a:lnTo>
                  <a:lnTo>
                    <a:pt x="7566355" y="1332738"/>
                  </a:lnTo>
                  <a:lnTo>
                    <a:pt x="7561910" y="1330210"/>
                  </a:lnTo>
                  <a:lnTo>
                    <a:pt x="7558608" y="1330210"/>
                  </a:lnTo>
                  <a:lnTo>
                    <a:pt x="7556449" y="1331468"/>
                  </a:lnTo>
                  <a:lnTo>
                    <a:pt x="7554163" y="1332738"/>
                  </a:lnTo>
                  <a:lnTo>
                    <a:pt x="7552258" y="1335290"/>
                  </a:lnTo>
                  <a:lnTo>
                    <a:pt x="7550480" y="1339088"/>
                  </a:lnTo>
                  <a:lnTo>
                    <a:pt x="7548702" y="1344168"/>
                  </a:lnTo>
                  <a:lnTo>
                    <a:pt x="7548321" y="1347990"/>
                  </a:lnTo>
                  <a:lnTo>
                    <a:pt x="7549210" y="1350518"/>
                  </a:lnTo>
                  <a:lnTo>
                    <a:pt x="7550226" y="1351788"/>
                  </a:lnTo>
                  <a:lnTo>
                    <a:pt x="7552893" y="1354340"/>
                  </a:lnTo>
                  <a:lnTo>
                    <a:pt x="7557338" y="1355610"/>
                  </a:lnTo>
                  <a:lnTo>
                    <a:pt x="7561656" y="1358138"/>
                  </a:lnTo>
                  <a:lnTo>
                    <a:pt x="7564958" y="1358138"/>
                  </a:lnTo>
                  <a:lnTo>
                    <a:pt x="7567244" y="1356868"/>
                  </a:lnTo>
                  <a:lnTo>
                    <a:pt x="7569403" y="1355610"/>
                  </a:lnTo>
                  <a:lnTo>
                    <a:pt x="7571435" y="1353058"/>
                  </a:lnTo>
                  <a:lnTo>
                    <a:pt x="7573086" y="1349260"/>
                  </a:lnTo>
                  <a:lnTo>
                    <a:pt x="7574864" y="1344168"/>
                  </a:lnTo>
                  <a:lnTo>
                    <a:pt x="7575372" y="1340358"/>
                  </a:lnTo>
                  <a:close/>
                </a:path>
                <a:path w="7976870" h="3445510">
                  <a:moveTo>
                    <a:pt x="7581595" y="1708785"/>
                  </a:moveTo>
                  <a:lnTo>
                    <a:pt x="7581481" y="1705483"/>
                  </a:lnTo>
                  <a:lnTo>
                    <a:pt x="7581341" y="1704975"/>
                  </a:lnTo>
                  <a:lnTo>
                    <a:pt x="7580706" y="1704467"/>
                  </a:lnTo>
                  <a:lnTo>
                    <a:pt x="7580401" y="1704340"/>
                  </a:lnTo>
                  <a:lnTo>
                    <a:pt x="7579817" y="1704086"/>
                  </a:lnTo>
                  <a:lnTo>
                    <a:pt x="7554265" y="1694040"/>
                  </a:lnTo>
                  <a:lnTo>
                    <a:pt x="7554265" y="1736471"/>
                  </a:lnTo>
                  <a:lnTo>
                    <a:pt x="7553782" y="1741297"/>
                  </a:lnTo>
                  <a:lnTo>
                    <a:pt x="7550366" y="1749806"/>
                  </a:lnTo>
                  <a:lnTo>
                    <a:pt x="7549337" y="1752473"/>
                  </a:lnTo>
                  <a:lnTo>
                    <a:pt x="7545908" y="1756537"/>
                  </a:lnTo>
                  <a:lnTo>
                    <a:pt x="7541463" y="1758696"/>
                  </a:lnTo>
                  <a:lnTo>
                    <a:pt x="7536891" y="1760855"/>
                  </a:lnTo>
                  <a:lnTo>
                    <a:pt x="7531938" y="1760855"/>
                  </a:lnTo>
                  <a:lnTo>
                    <a:pt x="7526604" y="1758823"/>
                  </a:lnTo>
                  <a:lnTo>
                    <a:pt x="7523429" y="1757553"/>
                  </a:lnTo>
                  <a:lnTo>
                    <a:pt x="7520889" y="1755902"/>
                  </a:lnTo>
                  <a:lnTo>
                    <a:pt x="7518984" y="1753743"/>
                  </a:lnTo>
                  <a:lnTo>
                    <a:pt x="7516952" y="1751584"/>
                  </a:lnTo>
                  <a:lnTo>
                    <a:pt x="7515733" y="1749044"/>
                  </a:lnTo>
                  <a:lnTo>
                    <a:pt x="7515644" y="1748790"/>
                  </a:lnTo>
                  <a:lnTo>
                    <a:pt x="7514209" y="1742821"/>
                  </a:lnTo>
                  <a:lnTo>
                    <a:pt x="7514158" y="1738757"/>
                  </a:lnTo>
                  <a:lnTo>
                    <a:pt x="7515428" y="1730502"/>
                  </a:lnTo>
                  <a:lnTo>
                    <a:pt x="7516698" y="1725803"/>
                  </a:lnTo>
                  <a:lnTo>
                    <a:pt x="7518895" y="1720469"/>
                  </a:lnTo>
                  <a:lnTo>
                    <a:pt x="7525207" y="1704340"/>
                  </a:lnTo>
                  <a:lnTo>
                    <a:pt x="7553541" y="1731010"/>
                  </a:lnTo>
                  <a:lnTo>
                    <a:pt x="7554265" y="1736471"/>
                  </a:lnTo>
                  <a:lnTo>
                    <a:pt x="7554265" y="1694040"/>
                  </a:lnTo>
                  <a:lnTo>
                    <a:pt x="7550429" y="1692529"/>
                  </a:lnTo>
                  <a:lnTo>
                    <a:pt x="7503617" y="1674114"/>
                  </a:lnTo>
                  <a:lnTo>
                    <a:pt x="7497648" y="1672590"/>
                  </a:lnTo>
                  <a:lnTo>
                    <a:pt x="7492314" y="1672209"/>
                  </a:lnTo>
                  <a:lnTo>
                    <a:pt x="7486853" y="1671701"/>
                  </a:lnTo>
                  <a:lnTo>
                    <a:pt x="7454976" y="1702054"/>
                  </a:lnTo>
                  <a:lnTo>
                    <a:pt x="7449896" y="1733423"/>
                  </a:lnTo>
                  <a:lnTo>
                    <a:pt x="7450277" y="1736471"/>
                  </a:lnTo>
                  <a:lnTo>
                    <a:pt x="7450493" y="1739138"/>
                  </a:lnTo>
                  <a:lnTo>
                    <a:pt x="7450620" y="1739900"/>
                  </a:lnTo>
                  <a:lnTo>
                    <a:pt x="7451039" y="1741678"/>
                  </a:lnTo>
                  <a:lnTo>
                    <a:pt x="7451674" y="1743202"/>
                  </a:lnTo>
                  <a:lnTo>
                    <a:pt x="7452182" y="1744599"/>
                  </a:lnTo>
                  <a:lnTo>
                    <a:pt x="7458405" y="1748536"/>
                  </a:lnTo>
                  <a:lnTo>
                    <a:pt x="7459548" y="1749044"/>
                  </a:lnTo>
                  <a:lnTo>
                    <a:pt x="7460564" y="1749298"/>
                  </a:lnTo>
                  <a:lnTo>
                    <a:pt x="7461707" y="1749552"/>
                  </a:lnTo>
                  <a:lnTo>
                    <a:pt x="7462723" y="1749806"/>
                  </a:lnTo>
                  <a:lnTo>
                    <a:pt x="7464247" y="1749806"/>
                  </a:lnTo>
                  <a:lnTo>
                    <a:pt x="7465009" y="1749679"/>
                  </a:lnTo>
                  <a:lnTo>
                    <a:pt x="7465644" y="1749425"/>
                  </a:lnTo>
                  <a:lnTo>
                    <a:pt x="7466152" y="1749044"/>
                  </a:lnTo>
                  <a:lnTo>
                    <a:pt x="7466660" y="1748790"/>
                  </a:lnTo>
                  <a:lnTo>
                    <a:pt x="7467041" y="1748282"/>
                  </a:lnTo>
                  <a:lnTo>
                    <a:pt x="7467295" y="1747647"/>
                  </a:lnTo>
                  <a:lnTo>
                    <a:pt x="7467473" y="1747012"/>
                  </a:lnTo>
                  <a:lnTo>
                    <a:pt x="7467435" y="1744472"/>
                  </a:lnTo>
                  <a:lnTo>
                    <a:pt x="7467168" y="1742821"/>
                  </a:lnTo>
                  <a:lnTo>
                    <a:pt x="7466533" y="1737614"/>
                  </a:lnTo>
                  <a:lnTo>
                    <a:pt x="7466025" y="1731010"/>
                  </a:lnTo>
                  <a:lnTo>
                    <a:pt x="7466152" y="1727327"/>
                  </a:lnTo>
                  <a:lnTo>
                    <a:pt x="7466533" y="1723136"/>
                  </a:lnTo>
                  <a:lnTo>
                    <a:pt x="7466762" y="1719326"/>
                  </a:lnTo>
                  <a:lnTo>
                    <a:pt x="7475677" y="1699514"/>
                  </a:lnTo>
                  <a:lnTo>
                    <a:pt x="7477836" y="1696847"/>
                  </a:lnTo>
                  <a:lnTo>
                    <a:pt x="7480376" y="1695069"/>
                  </a:lnTo>
                  <a:lnTo>
                    <a:pt x="7483170" y="1693926"/>
                  </a:lnTo>
                  <a:lnTo>
                    <a:pt x="7485837" y="1692910"/>
                  </a:lnTo>
                  <a:lnTo>
                    <a:pt x="7489012" y="1692529"/>
                  </a:lnTo>
                  <a:lnTo>
                    <a:pt x="7495743" y="1693291"/>
                  </a:lnTo>
                  <a:lnTo>
                    <a:pt x="7499426" y="1694180"/>
                  </a:lnTo>
                  <a:lnTo>
                    <a:pt x="7511491" y="1699006"/>
                  </a:lnTo>
                  <a:lnTo>
                    <a:pt x="7505395" y="1714500"/>
                  </a:lnTo>
                  <a:lnTo>
                    <a:pt x="7502728" y="1721231"/>
                  </a:lnTo>
                  <a:lnTo>
                    <a:pt x="7500569" y="1728724"/>
                  </a:lnTo>
                  <a:lnTo>
                    <a:pt x="7499324" y="1736471"/>
                  </a:lnTo>
                  <a:lnTo>
                    <a:pt x="7498435" y="1742567"/>
                  </a:lnTo>
                  <a:lnTo>
                    <a:pt x="7498334" y="1749298"/>
                  </a:lnTo>
                  <a:lnTo>
                    <a:pt x="7500188" y="1758823"/>
                  </a:lnTo>
                  <a:lnTo>
                    <a:pt x="7500442" y="1760220"/>
                  </a:lnTo>
                  <a:lnTo>
                    <a:pt x="7529652" y="1781429"/>
                  </a:lnTo>
                  <a:lnTo>
                    <a:pt x="7534224" y="1781302"/>
                  </a:lnTo>
                  <a:lnTo>
                    <a:pt x="7557465" y="1768983"/>
                  </a:lnTo>
                  <a:lnTo>
                    <a:pt x="7560640" y="1765173"/>
                  </a:lnTo>
                  <a:lnTo>
                    <a:pt x="7563155" y="1760855"/>
                  </a:lnTo>
                  <a:lnTo>
                    <a:pt x="7563307" y="1760601"/>
                  </a:lnTo>
                  <a:lnTo>
                    <a:pt x="7567828" y="1749044"/>
                  </a:lnTo>
                  <a:lnTo>
                    <a:pt x="7567930" y="1748536"/>
                  </a:lnTo>
                  <a:lnTo>
                    <a:pt x="7568832" y="1742821"/>
                  </a:lnTo>
                  <a:lnTo>
                    <a:pt x="7568743" y="1740535"/>
                  </a:lnTo>
                  <a:lnTo>
                    <a:pt x="7567879" y="1729232"/>
                  </a:lnTo>
                  <a:lnTo>
                    <a:pt x="7566101" y="1722755"/>
                  </a:lnTo>
                  <a:lnTo>
                    <a:pt x="7563053" y="1716278"/>
                  </a:lnTo>
                  <a:lnTo>
                    <a:pt x="7573467" y="1720469"/>
                  </a:lnTo>
                  <a:lnTo>
                    <a:pt x="7574356" y="1720723"/>
                  </a:lnTo>
                  <a:lnTo>
                    <a:pt x="7575118" y="1720723"/>
                  </a:lnTo>
                  <a:lnTo>
                    <a:pt x="7578992" y="1716278"/>
                  </a:lnTo>
                  <a:lnTo>
                    <a:pt x="7579309" y="1715643"/>
                  </a:lnTo>
                  <a:lnTo>
                    <a:pt x="7580833" y="1711579"/>
                  </a:lnTo>
                  <a:lnTo>
                    <a:pt x="7581341" y="1709928"/>
                  </a:lnTo>
                  <a:lnTo>
                    <a:pt x="7581595" y="1708785"/>
                  </a:lnTo>
                  <a:close/>
                </a:path>
                <a:path w="7976870" h="3445510">
                  <a:moveTo>
                    <a:pt x="7593152" y="1087628"/>
                  </a:moveTo>
                  <a:lnTo>
                    <a:pt x="7589596" y="1079373"/>
                  </a:lnTo>
                  <a:lnTo>
                    <a:pt x="7574864" y="1073531"/>
                  </a:lnTo>
                  <a:lnTo>
                    <a:pt x="7566609" y="1077087"/>
                  </a:lnTo>
                  <a:lnTo>
                    <a:pt x="7560767" y="1091819"/>
                  </a:lnTo>
                  <a:lnTo>
                    <a:pt x="7564323" y="1100074"/>
                  </a:lnTo>
                  <a:lnTo>
                    <a:pt x="7579055" y="1105916"/>
                  </a:lnTo>
                  <a:lnTo>
                    <a:pt x="7587310" y="1102360"/>
                  </a:lnTo>
                  <a:lnTo>
                    <a:pt x="7593152" y="1087628"/>
                  </a:lnTo>
                  <a:close/>
                </a:path>
                <a:path w="7976870" h="3445510">
                  <a:moveTo>
                    <a:pt x="7600950" y="1749806"/>
                  </a:moveTo>
                  <a:lnTo>
                    <a:pt x="7600861" y="1748790"/>
                  </a:lnTo>
                  <a:lnTo>
                    <a:pt x="7599807" y="1746250"/>
                  </a:lnTo>
                  <a:lnTo>
                    <a:pt x="7599121" y="1744472"/>
                  </a:lnTo>
                  <a:lnTo>
                    <a:pt x="7596454" y="1742440"/>
                  </a:lnTo>
                  <a:lnTo>
                    <a:pt x="7592136" y="1740789"/>
                  </a:lnTo>
                  <a:lnTo>
                    <a:pt x="7588072" y="1739138"/>
                  </a:lnTo>
                  <a:lnTo>
                    <a:pt x="7574737" y="1755521"/>
                  </a:lnTo>
                  <a:lnTo>
                    <a:pt x="7575626" y="1757807"/>
                  </a:lnTo>
                  <a:lnTo>
                    <a:pt x="7576642" y="1760093"/>
                  </a:lnTo>
                  <a:lnTo>
                    <a:pt x="7579309" y="1762125"/>
                  </a:lnTo>
                  <a:lnTo>
                    <a:pt x="7587691" y="1765427"/>
                  </a:lnTo>
                  <a:lnTo>
                    <a:pt x="7590866" y="1765808"/>
                  </a:lnTo>
                  <a:lnTo>
                    <a:pt x="7593025" y="1764792"/>
                  </a:lnTo>
                  <a:lnTo>
                    <a:pt x="7595311" y="1763776"/>
                  </a:lnTo>
                  <a:lnTo>
                    <a:pt x="7597216" y="1761109"/>
                  </a:lnTo>
                  <a:lnTo>
                    <a:pt x="7598969" y="1756537"/>
                  </a:lnTo>
                  <a:lnTo>
                    <a:pt x="7600645" y="1752473"/>
                  </a:lnTo>
                  <a:lnTo>
                    <a:pt x="7600950" y="1749806"/>
                  </a:lnTo>
                  <a:close/>
                </a:path>
                <a:path w="7976870" h="3445510">
                  <a:moveTo>
                    <a:pt x="7602296" y="1219708"/>
                  </a:moveTo>
                  <a:lnTo>
                    <a:pt x="7602042" y="1218438"/>
                  </a:lnTo>
                  <a:lnTo>
                    <a:pt x="7601534" y="1218438"/>
                  </a:lnTo>
                  <a:lnTo>
                    <a:pt x="7600645" y="1217168"/>
                  </a:lnTo>
                  <a:lnTo>
                    <a:pt x="7598105" y="1215910"/>
                  </a:lnTo>
                  <a:lnTo>
                    <a:pt x="7598613" y="1214640"/>
                  </a:lnTo>
                  <a:lnTo>
                    <a:pt x="7598740" y="1212088"/>
                  </a:lnTo>
                  <a:lnTo>
                    <a:pt x="7598486" y="1210818"/>
                  </a:lnTo>
                  <a:lnTo>
                    <a:pt x="7598359" y="1208290"/>
                  </a:lnTo>
                  <a:lnTo>
                    <a:pt x="7597851" y="1207008"/>
                  </a:lnTo>
                  <a:lnTo>
                    <a:pt x="7597089" y="1204468"/>
                  </a:lnTo>
                  <a:lnTo>
                    <a:pt x="7596327" y="1203210"/>
                  </a:lnTo>
                  <a:lnTo>
                    <a:pt x="7595184" y="1201940"/>
                  </a:lnTo>
                  <a:lnTo>
                    <a:pt x="7593660" y="1200658"/>
                  </a:lnTo>
                  <a:lnTo>
                    <a:pt x="7592263" y="1199388"/>
                  </a:lnTo>
                  <a:lnTo>
                    <a:pt x="7590485" y="1198118"/>
                  </a:lnTo>
                  <a:lnTo>
                    <a:pt x="7588326" y="1196860"/>
                  </a:lnTo>
                  <a:lnTo>
                    <a:pt x="7586294" y="1195590"/>
                  </a:lnTo>
                  <a:lnTo>
                    <a:pt x="7579817" y="1195590"/>
                  </a:lnTo>
                  <a:lnTo>
                    <a:pt x="7577785" y="1196860"/>
                  </a:lnTo>
                  <a:lnTo>
                    <a:pt x="7575753" y="1196860"/>
                  </a:lnTo>
                  <a:lnTo>
                    <a:pt x="7571943" y="1199388"/>
                  </a:lnTo>
                  <a:lnTo>
                    <a:pt x="7568641" y="1203210"/>
                  </a:lnTo>
                  <a:lnTo>
                    <a:pt x="7567117" y="1205738"/>
                  </a:lnTo>
                  <a:lnTo>
                    <a:pt x="7565974" y="1209560"/>
                  </a:lnTo>
                  <a:lnTo>
                    <a:pt x="7565212" y="1210818"/>
                  </a:lnTo>
                  <a:lnTo>
                    <a:pt x="7564704" y="1213358"/>
                  </a:lnTo>
                  <a:lnTo>
                    <a:pt x="7564196" y="1217168"/>
                  </a:lnTo>
                  <a:lnTo>
                    <a:pt x="7564196" y="1220990"/>
                  </a:lnTo>
                  <a:lnTo>
                    <a:pt x="7564704" y="1223518"/>
                  </a:lnTo>
                  <a:lnTo>
                    <a:pt x="7565085" y="1224788"/>
                  </a:lnTo>
                  <a:lnTo>
                    <a:pt x="7566228" y="1224788"/>
                  </a:lnTo>
                  <a:lnTo>
                    <a:pt x="7567371" y="1226058"/>
                  </a:lnTo>
                  <a:lnTo>
                    <a:pt x="7574737" y="1226058"/>
                  </a:lnTo>
                  <a:lnTo>
                    <a:pt x="7574991" y="1224788"/>
                  </a:lnTo>
                  <a:lnTo>
                    <a:pt x="7575118" y="1223518"/>
                  </a:lnTo>
                  <a:lnTo>
                    <a:pt x="7574737" y="1222260"/>
                  </a:lnTo>
                  <a:lnTo>
                    <a:pt x="7574610" y="1219708"/>
                  </a:lnTo>
                  <a:lnTo>
                    <a:pt x="7574610" y="1214640"/>
                  </a:lnTo>
                  <a:lnTo>
                    <a:pt x="7575245" y="1213358"/>
                  </a:lnTo>
                  <a:lnTo>
                    <a:pt x="7576896" y="1209560"/>
                  </a:lnTo>
                  <a:lnTo>
                    <a:pt x="7579817" y="1208290"/>
                  </a:lnTo>
                  <a:lnTo>
                    <a:pt x="7583881" y="1209560"/>
                  </a:lnTo>
                  <a:lnTo>
                    <a:pt x="7585913" y="1210818"/>
                  </a:lnTo>
                  <a:lnTo>
                    <a:pt x="7587183" y="1212088"/>
                  </a:lnTo>
                  <a:lnTo>
                    <a:pt x="7587818" y="1213358"/>
                  </a:lnTo>
                  <a:lnTo>
                    <a:pt x="7588580" y="1214640"/>
                  </a:lnTo>
                  <a:lnTo>
                    <a:pt x="7588453" y="1215910"/>
                  </a:lnTo>
                  <a:lnTo>
                    <a:pt x="7587691" y="1218438"/>
                  </a:lnTo>
                  <a:lnTo>
                    <a:pt x="7587310" y="1218438"/>
                  </a:lnTo>
                  <a:lnTo>
                    <a:pt x="7586675" y="1220990"/>
                  </a:lnTo>
                  <a:lnTo>
                    <a:pt x="7586675" y="1222260"/>
                  </a:lnTo>
                  <a:lnTo>
                    <a:pt x="7587945" y="1224788"/>
                  </a:lnTo>
                  <a:lnTo>
                    <a:pt x="7589215" y="1224788"/>
                  </a:lnTo>
                  <a:lnTo>
                    <a:pt x="7590993" y="1226058"/>
                  </a:lnTo>
                  <a:lnTo>
                    <a:pt x="7597470" y="1228610"/>
                  </a:lnTo>
                  <a:lnTo>
                    <a:pt x="7598359" y="1228610"/>
                  </a:lnTo>
                  <a:lnTo>
                    <a:pt x="7599883" y="1227340"/>
                  </a:lnTo>
                  <a:lnTo>
                    <a:pt x="7600645" y="1226058"/>
                  </a:lnTo>
                  <a:lnTo>
                    <a:pt x="7601407" y="1223518"/>
                  </a:lnTo>
                  <a:lnTo>
                    <a:pt x="7602169" y="1222260"/>
                  </a:lnTo>
                  <a:lnTo>
                    <a:pt x="7602296" y="1219708"/>
                  </a:lnTo>
                  <a:close/>
                </a:path>
                <a:path w="7976870" h="3445510">
                  <a:moveTo>
                    <a:pt x="7614615" y="1034669"/>
                  </a:moveTo>
                  <a:lnTo>
                    <a:pt x="7611059" y="1026287"/>
                  </a:lnTo>
                  <a:lnTo>
                    <a:pt x="7603693" y="1023366"/>
                  </a:lnTo>
                  <a:lnTo>
                    <a:pt x="7596327" y="1020572"/>
                  </a:lnTo>
                  <a:lnTo>
                    <a:pt x="7588072" y="1024128"/>
                  </a:lnTo>
                  <a:lnTo>
                    <a:pt x="7582230" y="1038860"/>
                  </a:lnTo>
                  <a:lnTo>
                    <a:pt x="7585786" y="1047115"/>
                  </a:lnTo>
                  <a:lnTo>
                    <a:pt x="7600518" y="1052957"/>
                  </a:lnTo>
                  <a:lnTo>
                    <a:pt x="7608773" y="1049274"/>
                  </a:lnTo>
                  <a:lnTo>
                    <a:pt x="7611694" y="1042035"/>
                  </a:lnTo>
                  <a:lnTo>
                    <a:pt x="7611694" y="1041908"/>
                  </a:lnTo>
                  <a:lnTo>
                    <a:pt x="7614615" y="1034669"/>
                  </a:lnTo>
                  <a:close/>
                </a:path>
                <a:path w="7976870" h="3445510">
                  <a:moveTo>
                    <a:pt x="7622997" y="1232408"/>
                  </a:moveTo>
                  <a:lnTo>
                    <a:pt x="7622489" y="1231138"/>
                  </a:lnTo>
                  <a:lnTo>
                    <a:pt x="7617028" y="1231138"/>
                  </a:lnTo>
                  <a:lnTo>
                    <a:pt x="7583246" y="1240040"/>
                  </a:lnTo>
                  <a:lnTo>
                    <a:pt x="7581849" y="1240040"/>
                  </a:lnTo>
                  <a:lnTo>
                    <a:pt x="7580706" y="1241310"/>
                  </a:lnTo>
                  <a:lnTo>
                    <a:pt x="7578674" y="1243838"/>
                  </a:lnTo>
                  <a:lnTo>
                    <a:pt x="7577531" y="1245108"/>
                  </a:lnTo>
                  <a:lnTo>
                    <a:pt x="7574991" y="1252740"/>
                  </a:lnTo>
                  <a:lnTo>
                    <a:pt x="7574229" y="1255268"/>
                  </a:lnTo>
                  <a:lnTo>
                    <a:pt x="7573975" y="1256538"/>
                  </a:lnTo>
                  <a:lnTo>
                    <a:pt x="7573848" y="1257808"/>
                  </a:lnTo>
                  <a:lnTo>
                    <a:pt x="7574229" y="1259090"/>
                  </a:lnTo>
                  <a:lnTo>
                    <a:pt x="7575118" y="1260360"/>
                  </a:lnTo>
                  <a:lnTo>
                    <a:pt x="7593914" y="1289558"/>
                  </a:lnTo>
                  <a:lnTo>
                    <a:pt x="7595184" y="1292110"/>
                  </a:lnTo>
                  <a:lnTo>
                    <a:pt x="7596200" y="1293368"/>
                  </a:lnTo>
                  <a:lnTo>
                    <a:pt x="7598740" y="1293368"/>
                  </a:lnTo>
                  <a:lnTo>
                    <a:pt x="7599629" y="1292110"/>
                  </a:lnTo>
                  <a:lnTo>
                    <a:pt x="7600391" y="1292110"/>
                  </a:lnTo>
                  <a:lnTo>
                    <a:pt x="7601407" y="1289558"/>
                  </a:lnTo>
                  <a:lnTo>
                    <a:pt x="7603566" y="1284490"/>
                  </a:lnTo>
                  <a:lnTo>
                    <a:pt x="7604074" y="1281938"/>
                  </a:lnTo>
                  <a:lnTo>
                    <a:pt x="7604201" y="1279410"/>
                  </a:lnTo>
                  <a:lnTo>
                    <a:pt x="7603693" y="1278140"/>
                  </a:lnTo>
                  <a:lnTo>
                    <a:pt x="7602550" y="1276858"/>
                  </a:lnTo>
                  <a:lnTo>
                    <a:pt x="7587818" y="1254010"/>
                  </a:lnTo>
                  <a:lnTo>
                    <a:pt x="7614361" y="1246390"/>
                  </a:lnTo>
                  <a:lnTo>
                    <a:pt x="7617282" y="1246390"/>
                  </a:lnTo>
                  <a:lnTo>
                    <a:pt x="7617790" y="1245108"/>
                  </a:lnTo>
                  <a:lnTo>
                    <a:pt x="7618298" y="1245108"/>
                  </a:lnTo>
                  <a:lnTo>
                    <a:pt x="7619187" y="1243838"/>
                  </a:lnTo>
                  <a:lnTo>
                    <a:pt x="7619695" y="1242568"/>
                  </a:lnTo>
                  <a:lnTo>
                    <a:pt x="7620203" y="1242568"/>
                  </a:lnTo>
                  <a:lnTo>
                    <a:pt x="7621346" y="1238758"/>
                  </a:lnTo>
                  <a:lnTo>
                    <a:pt x="7622870" y="1234960"/>
                  </a:lnTo>
                  <a:lnTo>
                    <a:pt x="7622997" y="1232408"/>
                  </a:lnTo>
                  <a:close/>
                </a:path>
                <a:path w="7976870" h="3445510">
                  <a:moveTo>
                    <a:pt x="7636078" y="981583"/>
                  </a:moveTo>
                  <a:lnTo>
                    <a:pt x="7632522" y="973328"/>
                  </a:lnTo>
                  <a:lnTo>
                    <a:pt x="7617790" y="967486"/>
                  </a:lnTo>
                  <a:lnTo>
                    <a:pt x="7609535" y="971042"/>
                  </a:lnTo>
                  <a:lnTo>
                    <a:pt x="7603693" y="985774"/>
                  </a:lnTo>
                  <a:lnTo>
                    <a:pt x="7607249" y="994156"/>
                  </a:lnTo>
                  <a:lnTo>
                    <a:pt x="7614615" y="996950"/>
                  </a:lnTo>
                  <a:lnTo>
                    <a:pt x="7621981" y="999871"/>
                  </a:lnTo>
                  <a:lnTo>
                    <a:pt x="7630236" y="996315"/>
                  </a:lnTo>
                  <a:lnTo>
                    <a:pt x="7636078" y="981583"/>
                  </a:lnTo>
                  <a:close/>
                </a:path>
                <a:path w="7976870" h="3445510">
                  <a:moveTo>
                    <a:pt x="7647000" y="1659382"/>
                  </a:moveTo>
                  <a:lnTo>
                    <a:pt x="7646492" y="1657858"/>
                  </a:lnTo>
                  <a:lnTo>
                    <a:pt x="7635265" y="1647952"/>
                  </a:lnTo>
                  <a:lnTo>
                    <a:pt x="7614844" y="1629918"/>
                  </a:lnTo>
                  <a:lnTo>
                    <a:pt x="7523429" y="1549527"/>
                  </a:lnTo>
                  <a:lnTo>
                    <a:pt x="7522413" y="1548892"/>
                  </a:lnTo>
                  <a:lnTo>
                    <a:pt x="7521397" y="1548511"/>
                  </a:lnTo>
                  <a:lnTo>
                    <a:pt x="7520508" y="1548130"/>
                  </a:lnTo>
                  <a:lnTo>
                    <a:pt x="7516571" y="1551305"/>
                  </a:lnTo>
                  <a:lnTo>
                    <a:pt x="7515809" y="1552575"/>
                  </a:lnTo>
                  <a:lnTo>
                    <a:pt x="7511999" y="1563624"/>
                  </a:lnTo>
                  <a:lnTo>
                    <a:pt x="7511999" y="1565529"/>
                  </a:lnTo>
                  <a:lnTo>
                    <a:pt x="7512253" y="1566291"/>
                  </a:lnTo>
                  <a:lnTo>
                    <a:pt x="7512888" y="1567180"/>
                  </a:lnTo>
                  <a:lnTo>
                    <a:pt x="7514158" y="1568323"/>
                  </a:lnTo>
                  <a:lnTo>
                    <a:pt x="7586421" y="1629664"/>
                  </a:lnTo>
                  <a:lnTo>
                    <a:pt x="7586294" y="1629918"/>
                  </a:lnTo>
                  <a:lnTo>
                    <a:pt x="7491679" y="1626870"/>
                  </a:lnTo>
                  <a:lnTo>
                    <a:pt x="7489647" y="1626870"/>
                  </a:lnTo>
                  <a:lnTo>
                    <a:pt x="7488250" y="1627124"/>
                  </a:lnTo>
                  <a:lnTo>
                    <a:pt x="7487488" y="1627505"/>
                  </a:lnTo>
                  <a:lnTo>
                    <a:pt x="7486980" y="1628140"/>
                  </a:lnTo>
                  <a:lnTo>
                    <a:pt x="7486345" y="1628775"/>
                  </a:lnTo>
                  <a:lnTo>
                    <a:pt x="7485647" y="1629918"/>
                  </a:lnTo>
                  <a:lnTo>
                    <a:pt x="7485075" y="1631061"/>
                  </a:lnTo>
                  <a:lnTo>
                    <a:pt x="7484440" y="1632204"/>
                  </a:lnTo>
                  <a:lnTo>
                    <a:pt x="7483678" y="1633982"/>
                  </a:lnTo>
                  <a:lnTo>
                    <a:pt x="7482789" y="1636395"/>
                  </a:lnTo>
                  <a:lnTo>
                    <a:pt x="7481900" y="1638681"/>
                  </a:lnTo>
                  <a:lnTo>
                    <a:pt x="7481265" y="1640459"/>
                  </a:lnTo>
                  <a:lnTo>
                    <a:pt x="7480884" y="1641983"/>
                  </a:lnTo>
                  <a:lnTo>
                    <a:pt x="7480503" y="1643380"/>
                  </a:lnTo>
                  <a:lnTo>
                    <a:pt x="7480503" y="1644523"/>
                  </a:lnTo>
                  <a:lnTo>
                    <a:pt x="7480757" y="1645412"/>
                  </a:lnTo>
                  <a:lnTo>
                    <a:pt x="7481138" y="1646174"/>
                  </a:lnTo>
                  <a:lnTo>
                    <a:pt x="7481646" y="1646809"/>
                  </a:lnTo>
                  <a:lnTo>
                    <a:pt x="7482662" y="1647190"/>
                  </a:lnTo>
                  <a:lnTo>
                    <a:pt x="7483551" y="1647571"/>
                  </a:lnTo>
                  <a:lnTo>
                    <a:pt x="7484948" y="1647698"/>
                  </a:lnTo>
                  <a:lnTo>
                    <a:pt x="7486726" y="1647698"/>
                  </a:lnTo>
                  <a:lnTo>
                    <a:pt x="7600137" y="1649730"/>
                  </a:lnTo>
                  <a:lnTo>
                    <a:pt x="7601026" y="1649857"/>
                  </a:lnTo>
                  <a:lnTo>
                    <a:pt x="7601915" y="1649730"/>
                  </a:lnTo>
                  <a:lnTo>
                    <a:pt x="7602804" y="1649349"/>
                  </a:lnTo>
                  <a:lnTo>
                    <a:pt x="7603820" y="1648968"/>
                  </a:lnTo>
                  <a:lnTo>
                    <a:pt x="7604582" y="1648587"/>
                  </a:lnTo>
                  <a:lnTo>
                    <a:pt x="7605090" y="1647952"/>
                  </a:lnTo>
                  <a:lnTo>
                    <a:pt x="7635443" y="1676400"/>
                  </a:lnTo>
                  <a:lnTo>
                    <a:pt x="7636332" y="1677289"/>
                  </a:lnTo>
                  <a:lnTo>
                    <a:pt x="7637221" y="1677797"/>
                  </a:lnTo>
                  <a:lnTo>
                    <a:pt x="7638745" y="1678305"/>
                  </a:lnTo>
                  <a:lnTo>
                    <a:pt x="7639507" y="1678178"/>
                  </a:lnTo>
                  <a:lnTo>
                    <a:pt x="7641031" y="1677162"/>
                  </a:lnTo>
                  <a:lnTo>
                    <a:pt x="7641666" y="1676400"/>
                  </a:lnTo>
                  <a:lnTo>
                    <a:pt x="7642301" y="1675257"/>
                  </a:lnTo>
                  <a:lnTo>
                    <a:pt x="7643063" y="1674114"/>
                  </a:lnTo>
                  <a:lnTo>
                    <a:pt x="7643927" y="1672209"/>
                  </a:lnTo>
                  <a:lnTo>
                    <a:pt x="7646111" y="1666748"/>
                  </a:lnTo>
                  <a:lnTo>
                    <a:pt x="7646873" y="1663700"/>
                  </a:lnTo>
                  <a:lnTo>
                    <a:pt x="7647000" y="1659382"/>
                  </a:lnTo>
                  <a:close/>
                </a:path>
                <a:path w="7976870" h="3445510">
                  <a:moveTo>
                    <a:pt x="7657541" y="928624"/>
                  </a:moveTo>
                  <a:lnTo>
                    <a:pt x="7653985" y="920369"/>
                  </a:lnTo>
                  <a:lnTo>
                    <a:pt x="7639253" y="914527"/>
                  </a:lnTo>
                  <a:lnTo>
                    <a:pt x="7630998" y="918083"/>
                  </a:lnTo>
                  <a:lnTo>
                    <a:pt x="7625156" y="932815"/>
                  </a:lnTo>
                  <a:lnTo>
                    <a:pt x="7628712" y="941070"/>
                  </a:lnTo>
                  <a:lnTo>
                    <a:pt x="7643444" y="946912"/>
                  </a:lnTo>
                  <a:lnTo>
                    <a:pt x="7651699" y="943356"/>
                  </a:lnTo>
                  <a:lnTo>
                    <a:pt x="7657541" y="928624"/>
                  </a:lnTo>
                  <a:close/>
                </a:path>
                <a:path w="7976870" h="3445510">
                  <a:moveTo>
                    <a:pt x="7679004" y="875665"/>
                  </a:moveTo>
                  <a:lnTo>
                    <a:pt x="7675321" y="867283"/>
                  </a:lnTo>
                  <a:lnTo>
                    <a:pt x="7668082" y="864362"/>
                  </a:lnTo>
                  <a:lnTo>
                    <a:pt x="7660716" y="861568"/>
                  </a:lnTo>
                  <a:lnTo>
                    <a:pt x="7652461" y="865124"/>
                  </a:lnTo>
                  <a:lnTo>
                    <a:pt x="7646619" y="879856"/>
                  </a:lnTo>
                  <a:lnTo>
                    <a:pt x="7650175" y="888123"/>
                  </a:lnTo>
                  <a:lnTo>
                    <a:pt x="7664907" y="893953"/>
                  </a:lnTo>
                  <a:lnTo>
                    <a:pt x="7673162" y="890270"/>
                  </a:lnTo>
                  <a:lnTo>
                    <a:pt x="7676083" y="883031"/>
                  </a:lnTo>
                  <a:lnTo>
                    <a:pt x="7676083" y="882904"/>
                  </a:lnTo>
                  <a:lnTo>
                    <a:pt x="7679004" y="875665"/>
                  </a:lnTo>
                  <a:close/>
                </a:path>
                <a:path w="7976870" h="3445510">
                  <a:moveTo>
                    <a:pt x="7689291" y="1434338"/>
                  </a:moveTo>
                  <a:lnTo>
                    <a:pt x="7689164" y="1433068"/>
                  </a:lnTo>
                  <a:lnTo>
                    <a:pt x="7689037" y="1433068"/>
                  </a:lnTo>
                  <a:lnTo>
                    <a:pt x="7688656" y="1431810"/>
                  </a:lnTo>
                  <a:lnTo>
                    <a:pt x="7687894" y="1431810"/>
                  </a:lnTo>
                  <a:lnTo>
                    <a:pt x="7687259" y="1430540"/>
                  </a:lnTo>
                  <a:lnTo>
                    <a:pt x="7682433" y="1430540"/>
                  </a:lnTo>
                  <a:lnTo>
                    <a:pt x="7680782" y="1431810"/>
                  </a:lnTo>
                  <a:lnTo>
                    <a:pt x="7609662" y="1452118"/>
                  </a:lnTo>
                  <a:lnTo>
                    <a:pt x="7586929" y="1400060"/>
                  </a:lnTo>
                  <a:lnTo>
                    <a:pt x="7583881" y="1394968"/>
                  </a:lnTo>
                  <a:lnTo>
                    <a:pt x="7582230" y="1394968"/>
                  </a:lnTo>
                  <a:lnTo>
                    <a:pt x="7581468" y="1393710"/>
                  </a:lnTo>
                  <a:lnTo>
                    <a:pt x="7580325" y="1393710"/>
                  </a:lnTo>
                  <a:lnTo>
                    <a:pt x="7579817" y="1394968"/>
                  </a:lnTo>
                  <a:lnTo>
                    <a:pt x="7579182" y="1394968"/>
                  </a:lnTo>
                  <a:lnTo>
                    <a:pt x="7578039" y="1396238"/>
                  </a:lnTo>
                  <a:lnTo>
                    <a:pt x="7576134" y="1400060"/>
                  </a:lnTo>
                  <a:lnTo>
                    <a:pt x="7574737" y="1403858"/>
                  </a:lnTo>
                  <a:lnTo>
                    <a:pt x="7573975" y="1405140"/>
                  </a:lnTo>
                  <a:lnTo>
                    <a:pt x="7573086" y="1407668"/>
                  </a:lnTo>
                  <a:lnTo>
                    <a:pt x="7572705" y="1408938"/>
                  </a:lnTo>
                  <a:lnTo>
                    <a:pt x="7572451" y="1410208"/>
                  </a:lnTo>
                  <a:lnTo>
                    <a:pt x="7572451" y="1414018"/>
                  </a:lnTo>
                  <a:lnTo>
                    <a:pt x="7572705" y="1415288"/>
                  </a:lnTo>
                  <a:lnTo>
                    <a:pt x="7572959" y="1415288"/>
                  </a:lnTo>
                  <a:lnTo>
                    <a:pt x="7573340" y="1416558"/>
                  </a:lnTo>
                  <a:lnTo>
                    <a:pt x="7573848" y="1417840"/>
                  </a:lnTo>
                  <a:lnTo>
                    <a:pt x="7601407" y="1473708"/>
                  </a:lnTo>
                  <a:lnTo>
                    <a:pt x="7507808" y="1436890"/>
                  </a:lnTo>
                  <a:lnTo>
                    <a:pt x="7507300" y="1436890"/>
                  </a:lnTo>
                  <a:lnTo>
                    <a:pt x="7506665" y="1435608"/>
                  </a:lnTo>
                  <a:lnTo>
                    <a:pt x="7506030" y="1436890"/>
                  </a:lnTo>
                  <a:lnTo>
                    <a:pt x="7504379" y="1436890"/>
                  </a:lnTo>
                  <a:lnTo>
                    <a:pt x="7503109" y="1439418"/>
                  </a:lnTo>
                  <a:lnTo>
                    <a:pt x="7501839" y="1440688"/>
                  </a:lnTo>
                  <a:lnTo>
                    <a:pt x="7501204" y="1443240"/>
                  </a:lnTo>
                  <a:lnTo>
                    <a:pt x="7500442" y="1444510"/>
                  </a:lnTo>
                  <a:lnTo>
                    <a:pt x="7499680" y="1447038"/>
                  </a:lnTo>
                  <a:lnTo>
                    <a:pt x="7499172" y="1448308"/>
                  </a:lnTo>
                  <a:lnTo>
                    <a:pt x="7498791" y="1449590"/>
                  </a:lnTo>
                  <a:lnTo>
                    <a:pt x="7498537" y="1450860"/>
                  </a:lnTo>
                  <a:lnTo>
                    <a:pt x="7498410" y="1453388"/>
                  </a:lnTo>
                  <a:lnTo>
                    <a:pt x="7498537" y="1453388"/>
                  </a:lnTo>
                  <a:lnTo>
                    <a:pt x="7499299" y="1454658"/>
                  </a:lnTo>
                  <a:lnTo>
                    <a:pt x="7499807" y="1454658"/>
                  </a:lnTo>
                  <a:lnTo>
                    <a:pt x="7654620" y="1515618"/>
                  </a:lnTo>
                  <a:lnTo>
                    <a:pt x="7657414" y="1515618"/>
                  </a:lnTo>
                  <a:lnTo>
                    <a:pt x="7657922" y="1514360"/>
                  </a:lnTo>
                  <a:lnTo>
                    <a:pt x="7658557" y="1513090"/>
                  </a:lnTo>
                  <a:lnTo>
                    <a:pt x="7659827" y="1511808"/>
                  </a:lnTo>
                  <a:lnTo>
                    <a:pt x="7661224" y="1508010"/>
                  </a:lnTo>
                  <a:lnTo>
                    <a:pt x="7661986" y="1505458"/>
                  </a:lnTo>
                  <a:lnTo>
                    <a:pt x="7662875" y="1502918"/>
                  </a:lnTo>
                  <a:lnTo>
                    <a:pt x="7663383" y="1500390"/>
                  </a:lnTo>
                  <a:lnTo>
                    <a:pt x="7663256" y="1500390"/>
                  </a:lnTo>
                  <a:lnTo>
                    <a:pt x="7663129" y="1499108"/>
                  </a:lnTo>
                  <a:lnTo>
                    <a:pt x="7662748" y="1497838"/>
                  </a:lnTo>
                  <a:lnTo>
                    <a:pt x="7662494" y="1497838"/>
                  </a:lnTo>
                  <a:lnTo>
                    <a:pt x="7661478" y="1496568"/>
                  </a:lnTo>
                  <a:lnTo>
                    <a:pt x="7604074" y="1474990"/>
                  </a:lnTo>
                  <a:lnTo>
                    <a:pt x="7608443" y="1473708"/>
                  </a:lnTo>
                  <a:lnTo>
                    <a:pt x="7678496" y="1453388"/>
                  </a:lnTo>
                  <a:lnTo>
                    <a:pt x="7680147" y="1453388"/>
                  </a:lnTo>
                  <a:lnTo>
                    <a:pt x="7681671" y="1452118"/>
                  </a:lnTo>
                  <a:lnTo>
                    <a:pt x="7682306" y="1450860"/>
                  </a:lnTo>
                  <a:lnTo>
                    <a:pt x="7682941" y="1450860"/>
                  </a:lnTo>
                  <a:lnTo>
                    <a:pt x="7684846" y="1447038"/>
                  </a:lnTo>
                  <a:lnTo>
                    <a:pt x="7686243" y="1444510"/>
                  </a:lnTo>
                  <a:lnTo>
                    <a:pt x="7688402" y="1438160"/>
                  </a:lnTo>
                  <a:lnTo>
                    <a:pt x="7688783" y="1436890"/>
                  </a:lnTo>
                  <a:lnTo>
                    <a:pt x="7689291" y="1434338"/>
                  </a:lnTo>
                  <a:close/>
                </a:path>
                <a:path w="7976870" h="3445510">
                  <a:moveTo>
                    <a:pt x="7700467" y="822579"/>
                  </a:moveTo>
                  <a:lnTo>
                    <a:pt x="7696784" y="814324"/>
                  </a:lnTo>
                  <a:lnTo>
                    <a:pt x="7682179" y="808482"/>
                  </a:lnTo>
                  <a:lnTo>
                    <a:pt x="7673924" y="812038"/>
                  </a:lnTo>
                  <a:lnTo>
                    <a:pt x="7668082" y="826770"/>
                  </a:lnTo>
                  <a:lnTo>
                    <a:pt x="7671638" y="835152"/>
                  </a:lnTo>
                  <a:lnTo>
                    <a:pt x="7679004" y="837946"/>
                  </a:lnTo>
                  <a:lnTo>
                    <a:pt x="7686243" y="840867"/>
                  </a:lnTo>
                  <a:lnTo>
                    <a:pt x="7694625" y="837311"/>
                  </a:lnTo>
                  <a:lnTo>
                    <a:pt x="7700467" y="822579"/>
                  </a:lnTo>
                  <a:close/>
                </a:path>
                <a:path w="7976870" h="3445510">
                  <a:moveTo>
                    <a:pt x="7705801" y="1392440"/>
                  </a:moveTo>
                  <a:lnTo>
                    <a:pt x="7705674" y="1392440"/>
                  </a:lnTo>
                  <a:lnTo>
                    <a:pt x="7705547" y="1391158"/>
                  </a:lnTo>
                  <a:lnTo>
                    <a:pt x="7705166" y="1389888"/>
                  </a:lnTo>
                  <a:lnTo>
                    <a:pt x="7704404" y="1389888"/>
                  </a:lnTo>
                  <a:lnTo>
                    <a:pt x="7703896" y="1388618"/>
                  </a:lnTo>
                  <a:lnTo>
                    <a:pt x="7600391" y="1347990"/>
                  </a:lnTo>
                  <a:lnTo>
                    <a:pt x="7598105" y="1347990"/>
                  </a:lnTo>
                  <a:lnTo>
                    <a:pt x="7597597" y="1349260"/>
                  </a:lnTo>
                  <a:lnTo>
                    <a:pt x="7596454" y="1350518"/>
                  </a:lnTo>
                  <a:lnTo>
                    <a:pt x="7595819" y="1350518"/>
                  </a:lnTo>
                  <a:lnTo>
                    <a:pt x="7594549" y="1353058"/>
                  </a:lnTo>
                  <a:lnTo>
                    <a:pt x="7593787" y="1354340"/>
                  </a:lnTo>
                  <a:lnTo>
                    <a:pt x="7593025" y="1356868"/>
                  </a:lnTo>
                  <a:lnTo>
                    <a:pt x="7592390" y="1358138"/>
                  </a:lnTo>
                  <a:lnTo>
                    <a:pt x="7591882" y="1359408"/>
                  </a:lnTo>
                  <a:lnTo>
                    <a:pt x="7591501" y="1360690"/>
                  </a:lnTo>
                  <a:lnTo>
                    <a:pt x="7591120" y="1363218"/>
                  </a:lnTo>
                  <a:lnTo>
                    <a:pt x="7590993" y="1365758"/>
                  </a:lnTo>
                  <a:lnTo>
                    <a:pt x="7591247" y="1365758"/>
                  </a:lnTo>
                  <a:lnTo>
                    <a:pt x="7591628" y="1367040"/>
                  </a:lnTo>
                  <a:lnTo>
                    <a:pt x="7592898" y="1367040"/>
                  </a:lnTo>
                  <a:lnTo>
                    <a:pt x="7697038" y="1408938"/>
                  </a:lnTo>
                  <a:lnTo>
                    <a:pt x="7697546" y="1408938"/>
                  </a:lnTo>
                  <a:lnTo>
                    <a:pt x="7698562" y="1407668"/>
                  </a:lnTo>
                  <a:lnTo>
                    <a:pt x="7699197" y="1407668"/>
                  </a:lnTo>
                  <a:lnTo>
                    <a:pt x="7700340" y="1406410"/>
                  </a:lnTo>
                  <a:lnTo>
                    <a:pt x="7700975" y="1406410"/>
                  </a:lnTo>
                  <a:lnTo>
                    <a:pt x="7702880" y="1402588"/>
                  </a:lnTo>
                  <a:lnTo>
                    <a:pt x="7704404" y="1398790"/>
                  </a:lnTo>
                  <a:lnTo>
                    <a:pt x="7705293" y="1394968"/>
                  </a:lnTo>
                  <a:lnTo>
                    <a:pt x="7705801" y="1392440"/>
                  </a:lnTo>
                  <a:close/>
                </a:path>
                <a:path w="7976870" h="3445510">
                  <a:moveTo>
                    <a:pt x="7721930" y="769620"/>
                  </a:moveTo>
                  <a:lnTo>
                    <a:pt x="7718247" y="761365"/>
                  </a:lnTo>
                  <a:lnTo>
                    <a:pt x="7703642" y="755523"/>
                  </a:lnTo>
                  <a:lnTo>
                    <a:pt x="7695260" y="759079"/>
                  </a:lnTo>
                  <a:lnTo>
                    <a:pt x="7692466" y="766445"/>
                  </a:lnTo>
                  <a:lnTo>
                    <a:pt x="7692339" y="766445"/>
                  </a:lnTo>
                  <a:lnTo>
                    <a:pt x="7689545" y="773811"/>
                  </a:lnTo>
                  <a:lnTo>
                    <a:pt x="7693101" y="782066"/>
                  </a:lnTo>
                  <a:lnTo>
                    <a:pt x="7707706" y="787908"/>
                  </a:lnTo>
                  <a:lnTo>
                    <a:pt x="7716088" y="784352"/>
                  </a:lnTo>
                  <a:lnTo>
                    <a:pt x="7721930" y="769620"/>
                  </a:lnTo>
                  <a:close/>
                </a:path>
                <a:path w="7976870" h="3445510">
                  <a:moveTo>
                    <a:pt x="7743393" y="716661"/>
                  </a:moveTo>
                  <a:lnTo>
                    <a:pt x="7739710" y="708279"/>
                  </a:lnTo>
                  <a:lnTo>
                    <a:pt x="7732471" y="705358"/>
                  </a:lnTo>
                  <a:lnTo>
                    <a:pt x="7725105" y="702564"/>
                  </a:lnTo>
                  <a:lnTo>
                    <a:pt x="7716723" y="706120"/>
                  </a:lnTo>
                  <a:lnTo>
                    <a:pt x="7710881" y="720852"/>
                  </a:lnTo>
                  <a:lnTo>
                    <a:pt x="7714564" y="729107"/>
                  </a:lnTo>
                  <a:lnTo>
                    <a:pt x="7729169" y="734949"/>
                  </a:lnTo>
                  <a:lnTo>
                    <a:pt x="7737551" y="731266"/>
                  </a:lnTo>
                  <a:lnTo>
                    <a:pt x="7740472" y="724027"/>
                  </a:lnTo>
                  <a:lnTo>
                    <a:pt x="7740472" y="723900"/>
                  </a:lnTo>
                  <a:lnTo>
                    <a:pt x="7743393" y="716661"/>
                  </a:lnTo>
                  <a:close/>
                </a:path>
                <a:path w="7976870" h="3445510">
                  <a:moveTo>
                    <a:pt x="7747076" y="1275588"/>
                  </a:moveTo>
                  <a:lnTo>
                    <a:pt x="7746695" y="1271790"/>
                  </a:lnTo>
                  <a:lnTo>
                    <a:pt x="7746441" y="1270508"/>
                  </a:lnTo>
                  <a:lnTo>
                    <a:pt x="7745806" y="1270508"/>
                  </a:lnTo>
                  <a:lnTo>
                    <a:pt x="7745552" y="1269238"/>
                  </a:lnTo>
                  <a:lnTo>
                    <a:pt x="7745171" y="1269238"/>
                  </a:lnTo>
                  <a:lnTo>
                    <a:pt x="7743647" y="1267968"/>
                  </a:lnTo>
                  <a:lnTo>
                    <a:pt x="7743012" y="1267968"/>
                  </a:lnTo>
                  <a:lnTo>
                    <a:pt x="7742377" y="1266710"/>
                  </a:lnTo>
                  <a:lnTo>
                    <a:pt x="7740853" y="1266710"/>
                  </a:lnTo>
                  <a:lnTo>
                    <a:pt x="7738440" y="1265440"/>
                  </a:lnTo>
                  <a:lnTo>
                    <a:pt x="7736281" y="1265440"/>
                  </a:lnTo>
                  <a:lnTo>
                    <a:pt x="7735265" y="1264158"/>
                  </a:lnTo>
                  <a:lnTo>
                    <a:pt x="7732598" y="1264158"/>
                  </a:lnTo>
                  <a:lnTo>
                    <a:pt x="7732217" y="1265440"/>
                  </a:lnTo>
                  <a:lnTo>
                    <a:pt x="7731455" y="1265440"/>
                  </a:lnTo>
                  <a:lnTo>
                    <a:pt x="7730820" y="1266710"/>
                  </a:lnTo>
                  <a:lnTo>
                    <a:pt x="7730769" y="1270508"/>
                  </a:lnTo>
                  <a:lnTo>
                    <a:pt x="7730896" y="1276858"/>
                  </a:lnTo>
                  <a:lnTo>
                    <a:pt x="7730693" y="1281938"/>
                  </a:lnTo>
                  <a:lnTo>
                    <a:pt x="7713294" y="1322590"/>
                  </a:lnTo>
                  <a:lnTo>
                    <a:pt x="7700594" y="1327658"/>
                  </a:lnTo>
                  <a:lnTo>
                    <a:pt x="7695895" y="1327658"/>
                  </a:lnTo>
                  <a:lnTo>
                    <a:pt x="7690815" y="1326388"/>
                  </a:lnTo>
                  <a:lnTo>
                    <a:pt x="7685862" y="1326388"/>
                  </a:lnTo>
                  <a:lnTo>
                    <a:pt x="7680401" y="1325118"/>
                  </a:lnTo>
                  <a:lnTo>
                    <a:pt x="7674686" y="1322590"/>
                  </a:lnTo>
                  <a:lnTo>
                    <a:pt x="7676667" y="1317510"/>
                  </a:lnTo>
                  <a:lnTo>
                    <a:pt x="7700480" y="1256538"/>
                  </a:lnTo>
                  <a:lnTo>
                    <a:pt x="7701483" y="1254010"/>
                  </a:lnTo>
                  <a:lnTo>
                    <a:pt x="7702245" y="1252740"/>
                  </a:lnTo>
                  <a:lnTo>
                    <a:pt x="7702245" y="1250188"/>
                  </a:lnTo>
                  <a:lnTo>
                    <a:pt x="7682941" y="1239481"/>
                  </a:lnTo>
                  <a:lnTo>
                    <a:pt x="7682941" y="1260360"/>
                  </a:lnTo>
                  <a:lnTo>
                    <a:pt x="7660716" y="1317510"/>
                  </a:lnTo>
                  <a:lnTo>
                    <a:pt x="7656652" y="1314958"/>
                  </a:lnTo>
                  <a:lnTo>
                    <a:pt x="7652842" y="1312418"/>
                  </a:lnTo>
                  <a:lnTo>
                    <a:pt x="7649540" y="1309890"/>
                  </a:lnTo>
                  <a:lnTo>
                    <a:pt x="7646111" y="1307338"/>
                  </a:lnTo>
                  <a:lnTo>
                    <a:pt x="7643444" y="1304810"/>
                  </a:lnTo>
                  <a:lnTo>
                    <a:pt x="7641539" y="1300988"/>
                  </a:lnTo>
                  <a:lnTo>
                    <a:pt x="7639507" y="1297190"/>
                  </a:lnTo>
                  <a:lnTo>
                    <a:pt x="7638364" y="1293368"/>
                  </a:lnTo>
                  <a:lnTo>
                    <a:pt x="7637602" y="1284490"/>
                  </a:lnTo>
                  <a:lnTo>
                    <a:pt x="7638364" y="1280668"/>
                  </a:lnTo>
                  <a:lnTo>
                    <a:pt x="7662748" y="1256538"/>
                  </a:lnTo>
                  <a:lnTo>
                    <a:pt x="7669060" y="1256538"/>
                  </a:lnTo>
                  <a:lnTo>
                    <a:pt x="7675791" y="1257808"/>
                  </a:lnTo>
                  <a:lnTo>
                    <a:pt x="7682941" y="1260360"/>
                  </a:lnTo>
                  <a:lnTo>
                    <a:pt x="7682941" y="1239481"/>
                  </a:lnTo>
                  <a:lnTo>
                    <a:pt x="7672654" y="1237488"/>
                  </a:lnTo>
                  <a:lnTo>
                    <a:pt x="7659827" y="1237488"/>
                  </a:lnTo>
                  <a:lnTo>
                    <a:pt x="7653858" y="1240040"/>
                  </a:lnTo>
                  <a:lnTo>
                    <a:pt x="7648016" y="1241310"/>
                  </a:lnTo>
                  <a:lnTo>
                    <a:pt x="7625791" y="1269238"/>
                  </a:lnTo>
                  <a:lnTo>
                    <a:pt x="7622743" y="1276858"/>
                  </a:lnTo>
                  <a:lnTo>
                    <a:pt x="7621727" y="1281938"/>
                  </a:lnTo>
                  <a:lnTo>
                    <a:pt x="7621600" y="1290840"/>
                  </a:lnTo>
                  <a:lnTo>
                    <a:pt x="7621854" y="1298460"/>
                  </a:lnTo>
                  <a:lnTo>
                    <a:pt x="7645882" y="1331468"/>
                  </a:lnTo>
                  <a:lnTo>
                    <a:pt x="7670470" y="1342910"/>
                  </a:lnTo>
                  <a:lnTo>
                    <a:pt x="7677061" y="1345438"/>
                  </a:lnTo>
                  <a:lnTo>
                    <a:pt x="7683424" y="1346708"/>
                  </a:lnTo>
                  <a:lnTo>
                    <a:pt x="7689545" y="1346708"/>
                  </a:lnTo>
                  <a:lnTo>
                    <a:pt x="7697419" y="1347990"/>
                  </a:lnTo>
                  <a:lnTo>
                    <a:pt x="7731861" y="1327658"/>
                  </a:lnTo>
                  <a:lnTo>
                    <a:pt x="7732852" y="1326388"/>
                  </a:lnTo>
                  <a:lnTo>
                    <a:pt x="7746314" y="1288288"/>
                  </a:lnTo>
                  <a:lnTo>
                    <a:pt x="7747076" y="1280668"/>
                  </a:lnTo>
                  <a:lnTo>
                    <a:pt x="7747076" y="1275588"/>
                  </a:lnTo>
                  <a:close/>
                </a:path>
                <a:path w="7976870" h="3445510">
                  <a:moveTo>
                    <a:pt x="7764729" y="663575"/>
                  </a:moveTo>
                  <a:lnTo>
                    <a:pt x="7761173" y="655320"/>
                  </a:lnTo>
                  <a:lnTo>
                    <a:pt x="7746568" y="649478"/>
                  </a:lnTo>
                  <a:lnTo>
                    <a:pt x="7738186" y="653034"/>
                  </a:lnTo>
                  <a:lnTo>
                    <a:pt x="7732344" y="667766"/>
                  </a:lnTo>
                  <a:lnTo>
                    <a:pt x="7736027" y="676148"/>
                  </a:lnTo>
                  <a:lnTo>
                    <a:pt x="7743266" y="678942"/>
                  </a:lnTo>
                  <a:lnTo>
                    <a:pt x="7750632" y="681863"/>
                  </a:lnTo>
                  <a:lnTo>
                    <a:pt x="7759014" y="678307"/>
                  </a:lnTo>
                  <a:lnTo>
                    <a:pt x="7761808" y="670941"/>
                  </a:lnTo>
                  <a:lnTo>
                    <a:pt x="7761935" y="670941"/>
                  </a:lnTo>
                  <a:lnTo>
                    <a:pt x="7764729" y="663575"/>
                  </a:lnTo>
                  <a:close/>
                </a:path>
                <a:path w="7976870" h="3445510">
                  <a:moveTo>
                    <a:pt x="7786192" y="610616"/>
                  </a:moveTo>
                  <a:lnTo>
                    <a:pt x="7782636" y="602361"/>
                  </a:lnTo>
                  <a:lnTo>
                    <a:pt x="7768031" y="596519"/>
                  </a:lnTo>
                  <a:lnTo>
                    <a:pt x="7759649" y="600075"/>
                  </a:lnTo>
                  <a:lnTo>
                    <a:pt x="7753807" y="614807"/>
                  </a:lnTo>
                  <a:lnTo>
                    <a:pt x="7757490" y="623062"/>
                  </a:lnTo>
                  <a:lnTo>
                    <a:pt x="7772095" y="628904"/>
                  </a:lnTo>
                  <a:lnTo>
                    <a:pt x="7780477" y="625348"/>
                  </a:lnTo>
                  <a:lnTo>
                    <a:pt x="7783271" y="617982"/>
                  </a:lnTo>
                  <a:lnTo>
                    <a:pt x="7786192" y="610616"/>
                  </a:lnTo>
                  <a:close/>
                </a:path>
                <a:path w="7976870" h="3445510">
                  <a:moveTo>
                    <a:pt x="7807655" y="557657"/>
                  </a:moveTo>
                  <a:lnTo>
                    <a:pt x="7804099" y="549275"/>
                  </a:lnTo>
                  <a:lnTo>
                    <a:pt x="7796733" y="546354"/>
                  </a:lnTo>
                  <a:lnTo>
                    <a:pt x="7789494" y="543560"/>
                  </a:lnTo>
                  <a:lnTo>
                    <a:pt x="7781112" y="547116"/>
                  </a:lnTo>
                  <a:lnTo>
                    <a:pt x="7775270" y="561848"/>
                  </a:lnTo>
                  <a:lnTo>
                    <a:pt x="7778953" y="570103"/>
                  </a:lnTo>
                  <a:lnTo>
                    <a:pt x="7793558" y="575945"/>
                  </a:lnTo>
                  <a:lnTo>
                    <a:pt x="7801813" y="572262"/>
                  </a:lnTo>
                  <a:lnTo>
                    <a:pt x="7804734" y="565023"/>
                  </a:lnTo>
                  <a:lnTo>
                    <a:pt x="7804734" y="564896"/>
                  </a:lnTo>
                  <a:lnTo>
                    <a:pt x="7807655" y="557657"/>
                  </a:lnTo>
                  <a:close/>
                </a:path>
                <a:path w="7976870" h="3445510">
                  <a:moveTo>
                    <a:pt x="7825689" y="1088910"/>
                  </a:moveTo>
                  <a:lnTo>
                    <a:pt x="7825562" y="1086370"/>
                  </a:lnTo>
                  <a:lnTo>
                    <a:pt x="7825435" y="1086370"/>
                  </a:lnTo>
                  <a:lnTo>
                    <a:pt x="7825054" y="1085088"/>
                  </a:lnTo>
                  <a:lnTo>
                    <a:pt x="7823784" y="1085088"/>
                  </a:lnTo>
                  <a:lnTo>
                    <a:pt x="7798867" y="1074928"/>
                  </a:lnTo>
                  <a:lnTo>
                    <a:pt x="7758379" y="1058418"/>
                  </a:lnTo>
                  <a:lnTo>
                    <a:pt x="7752537" y="1055878"/>
                  </a:lnTo>
                  <a:lnTo>
                    <a:pt x="7746695" y="1054620"/>
                  </a:lnTo>
                  <a:lnTo>
                    <a:pt x="7735265" y="1053338"/>
                  </a:lnTo>
                  <a:lnTo>
                    <a:pt x="7729931" y="1053338"/>
                  </a:lnTo>
                  <a:lnTo>
                    <a:pt x="7719898" y="1055878"/>
                  </a:lnTo>
                  <a:lnTo>
                    <a:pt x="7715326" y="1058418"/>
                  </a:lnTo>
                  <a:lnTo>
                    <a:pt x="7711262" y="1062228"/>
                  </a:lnTo>
                  <a:lnTo>
                    <a:pt x="7707071" y="1066038"/>
                  </a:lnTo>
                  <a:lnTo>
                    <a:pt x="7698689" y="1092720"/>
                  </a:lnTo>
                  <a:lnTo>
                    <a:pt x="7699705" y="1099070"/>
                  </a:lnTo>
                  <a:lnTo>
                    <a:pt x="7700594" y="1102868"/>
                  </a:lnTo>
                  <a:lnTo>
                    <a:pt x="7701991" y="1106678"/>
                  </a:lnTo>
                  <a:lnTo>
                    <a:pt x="7703388" y="1111758"/>
                  </a:lnTo>
                  <a:lnTo>
                    <a:pt x="7705293" y="1115568"/>
                  </a:lnTo>
                  <a:lnTo>
                    <a:pt x="7707706" y="1120660"/>
                  </a:lnTo>
                  <a:lnTo>
                    <a:pt x="7700721" y="1120660"/>
                  </a:lnTo>
                  <a:lnTo>
                    <a:pt x="7697546" y="1121918"/>
                  </a:lnTo>
                  <a:lnTo>
                    <a:pt x="7678369" y="1137158"/>
                  </a:lnTo>
                  <a:lnTo>
                    <a:pt x="7676337" y="1139710"/>
                  </a:lnTo>
                  <a:lnTo>
                    <a:pt x="7672527" y="1149858"/>
                  </a:lnTo>
                  <a:lnTo>
                    <a:pt x="7671765" y="1156208"/>
                  </a:lnTo>
                  <a:lnTo>
                    <a:pt x="7673543" y="1170190"/>
                  </a:lnTo>
                  <a:lnTo>
                    <a:pt x="7676083" y="1176540"/>
                  </a:lnTo>
                  <a:lnTo>
                    <a:pt x="7680274" y="1185418"/>
                  </a:lnTo>
                  <a:lnTo>
                    <a:pt x="7666050" y="1180338"/>
                  </a:lnTo>
                  <a:lnTo>
                    <a:pt x="7663891" y="1180338"/>
                  </a:lnTo>
                  <a:lnTo>
                    <a:pt x="7662621" y="1181608"/>
                  </a:lnTo>
                  <a:lnTo>
                    <a:pt x="7662113" y="1181608"/>
                  </a:lnTo>
                  <a:lnTo>
                    <a:pt x="7661605" y="1182890"/>
                  </a:lnTo>
                  <a:lnTo>
                    <a:pt x="7659700" y="1186688"/>
                  </a:lnTo>
                  <a:lnTo>
                    <a:pt x="7658176" y="1191768"/>
                  </a:lnTo>
                  <a:lnTo>
                    <a:pt x="7657922" y="1193038"/>
                  </a:lnTo>
                  <a:lnTo>
                    <a:pt x="7657922" y="1195590"/>
                  </a:lnTo>
                  <a:lnTo>
                    <a:pt x="7658176" y="1195590"/>
                  </a:lnTo>
                  <a:lnTo>
                    <a:pt x="7658430" y="1196860"/>
                  </a:lnTo>
                  <a:lnTo>
                    <a:pt x="7659319" y="1196860"/>
                  </a:lnTo>
                  <a:lnTo>
                    <a:pt x="7763967" y="1238758"/>
                  </a:lnTo>
                  <a:lnTo>
                    <a:pt x="7765110" y="1238758"/>
                  </a:lnTo>
                  <a:lnTo>
                    <a:pt x="7765618" y="1237488"/>
                  </a:lnTo>
                  <a:lnTo>
                    <a:pt x="7766761" y="1237488"/>
                  </a:lnTo>
                  <a:lnTo>
                    <a:pt x="7767269" y="1236218"/>
                  </a:lnTo>
                  <a:lnTo>
                    <a:pt x="7767904" y="1236218"/>
                  </a:lnTo>
                  <a:lnTo>
                    <a:pt x="7769174" y="1233690"/>
                  </a:lnTo>
                  <a:lnTo>
                    <a:pt x="7769936" y="1232408"/>
                  </a:lnTo>
                  <a:lnTo>
                    <a:pt x="7770571" y="1229868"/>
                  </a:lnTo>
                  <a:lnTo>
                    <a:pt x="7771968" y="1226058"/>
                  </a:lnTo>
                  <a:lnTo>
                    <a:pt x="7772222" y="1224788"/>
                  </a:lnTo>
                  <a:lnTo>
                    <a:pt x="7772603" y="1223518"/>
                  </a:lnTo>
                  <a:lnTo>
                    <a:pt x="7772476" y="1220990"/>
                  </a:lnTo>
                  <a:lnTo>
                    <a:pt x="7772222" y="1219708"/>
                  </a:lnTo>
                  <a:lnTo>
                    <a:pt x="7771460" y="1219708"/>
                  </a:lnTo>
                  <a:lnTo>
                    <a:pt x="7698562" y="1190510"/>
                  </a:lnTo>
                  <a:lnTo>
                    <a:pt x="7695514" y="1185418"/>
                  </a:lnTo>
                  <a:lnTo>
                    <a:pt x="7693990" y="1182890"/>
                  </a:lnTo>
                  <a:lnTo>
                    <a:pt x="7690942" y="1176540"/>
                  </a:lnTo>
                  <a:lnTo>
                    <a:pt x="7689418" y="1170190"/>
                  </a:lnTo>
                  <a:lnTo>
                    <a:pt x="7687767" y="1165110"/>
                  </a:lnTo>
                  <a:lnTo>
                    <a:pt x="7687767" y="1160018"/>
                  </a:lnTo>
                  <a:lnTo>
                    <a:pt x="7689545" y="1154938"/>
                  </a:lnTo>
                  <a:lnTo>
                    <a:pt x="7690942" y="1151140"/>
                  </a:lnTo>
                  <a:lnTo>
                    <a:pt x="7692847" y="1148588"/>
                  </a:lnTo>
                  <a:lnTo>
                    <a:pt x="7695133" y="1147318"/>
                  </a:lnTo>
                  <a:lnTo>
                    <a:pt x="7697546" y="1144790"/>
                  </a:lnTo>
                  <a:lnTo>
                    <a:pt x="7700467" y="1143508"/>
                  </a:lnTo>
                  <a:lnTo>
                    <a:pt x="7706944" y="1142238"/>
                  </a:lnTo>
                  <a:lnTo>
                    <a:pt x="7714437" y="1142238"/>
                  </a:lnTo>
                  <a:lnTo>
                    <a:pt x="7718374" y="1143508"/>
                  </a:lnTo>
                  <a:lnTo>
                    <a:pt x="7726883" y="1146060"/>
                  </a:lnTo>
                  <a:lnTo>
                    <a:pt x="7790383" y="1171460"/>
                  </a:lnTo>
                  <a:lnTo>
                    <a:pt x="7792034" y="1171460"/>
                  </a:lnTo>
                  <a:lnTo>
                    <a:pt x="7792542" y="1170190"/>
                  </a:lnTo>
                  <a:lnTo>
                    <a:pt x="7793812" y="1168908"/>
                  </a:lnTo>
                  <a:lnTo>
                    <a:pt x="7794447" y="1168908"/>
                  </a:lnTo>
                  <a:lnTo>
                    <a:pt x="7796352" y="1165110"/>
                  </a:lnTo>
                  <a:lnTo>
                    <a:pt x="7797114" y="1162558"/>
                  </a:lnTo>
                  <a:lnTo>
                    <a:pt x="7797749" y="1161288"/>
                  </a:lnTo>
                  <a:lnTo>
                    <a:pt x="7798384" y="1158760"/>
                  </a:lnTo>
                  <a:lnTo>
                    <a:pt x="7798638" y="1157490"/>
                  </a:lnTo>
                  <a:lnTo>
                    <a:pt x="7799019" y="1156208"/>
                  </a:lnTo>
                  <a:lnTo>
                    <a:pt x="7799146" y="1156208"/>
                  </a:lnTo>
                  <a:lnTo>
                    <a:pt x="7799146" y="1153668"/>
                  </a:lnTo>
                  <a:lnTo>
                    <a:pt x="7798892" y="1153668"/>
                  </a:lnTo>
                  <a:lnTo>
                    <a:pt x="7798384" y="1152410"/>
                  </a:lnTo>
                  <a:lnTo>
                    <a:pt x="7797241" y="1152410"/>
                  </a:lnTo>
                  <a:lnTo>
                    <a:pt x="7772095" y="1142238"/>
                  </a:lnTo>
                  <a:lnTo>
                    <a:pt x="7724978" y="1123188"/>
                  </a:lnTo>
                  <a:lnTo>
                    <a:pt x="7720533" y="1115568"/>
                  </a:lnTo>
                  <a:lnTo>
                    <a:pt x="7717485" y="1109218"/>
                  </a:lnTo>
                  <a:lnTo>
                    <a:pt x="7714183" y="1097788"/>
                  </a:lnTo>
                  <a:lnTo>
                    <a:pt x="7714310" y="1092720"/>
                  </a:lnTo>
                  <a:lnTo>
                    <a:pt x="7715961" y="1087628"/>
                  </a:lnTo>
                  <a:lnTo>
                    <a:pt x="7717358" y="1083818"/>
                  </a:lnTo>
                  <a:lnTo>
                    <a:pt x="7719263" y="1081278"/>
                  </a:lnTo>
                  <a:lnTo>
                    <a:pt x="7721676" y="1080020"/>
                  </a:lnTo>
                  <a:lnTo>
                    <a:pt x="7724089" y="1077468"/>
                  </a:lnTo>
                  <a:lnTo>
                    <a:pt x="7726883" y="1076210"/>
                  </a:lnTo>
                  <a:lnTo>
                    <a:pt x="7730185" y="1074928"/>
                  </a:lnTo>
                  <a:lnTo>
                    <a:pt x="7740980" y="1074928"/>
                  </a:lnTo>
                  <a:lnTo>
                    <a:pt x="7744790" y="1076210"/>
                  </a:lnTo>
                  <a:lnTo>
                    <a:pt x="7753299" y="1078738"/>
                  </a:lnTo>
                  <a:lnTo>
                    <a:pt x="7816799" y="1104138"/>
                  </a:lnTo>
                  <a:lnTo>
                    <a:pt x="7818450" y="1104138"/>
                  </a:lnTo>
                  <a:lnTo>
                    <a:pt x="7819085" y="1102868"/>
                  </a:lnTo>
                  <a:lnTo>
                    <a:pt x="7819720" y="1102868"/>
                  </a:lnTo>
                  <a:lnTo>
                    <a:pt x="7820228" y="1101610"/>
                  </a:lnTo>
                  <a:lnTo>
                    <a:pt x="7820863" y="1101610"/>
                  </a:lnTo>
                  <a:lnTo>
                    <a:pt x="7822768" y="1097788"/>
                  </a:lnTo>
                  <a:lnTo>
                    <a:pt x="7823530" y="1095260"/>
                  </a:lnTo>
                  <a:lnTo>
                    <a:pt x="7824292" y="1093978"/>
                  </a:lnTo>
                  <a:lnTo>
                    <a:pt x="7825181" y="1090168"/>
                  </a:lnTo>
                  <a:lnTo>
                    <a:pt x="7825435" y="1088910"/>
                  </a:lnTo>
                  <a:lnTo>
                    <a:pt x="7825689" y="1088910"/>
                  </a:lnTo>
                  <a:close/>
                </a:path>
                <a:path w="7976870" h="3445510">
                  <a:moveTo>
                    <a:pt x="7829118" y="504571"/>
                  </a:moveTo>
                  <a:lnTo>
                    <a:pt x="7825562" y="496316"/>
                  </a:lnTo>
                  <a:lnTo>
                    <a:pt x="7810830" y="490474"/>
                  </a:lnTo>
                  <a:lnTo>
                    <a:pt x="7802575" y="494030"/>
                  </a:lnTo>
                  <a:lnTo>
                    <a:pt x="7796733" y="508762"/>
                  </a:lnTo>
                  <a:lnTo>
                    <a:pt x="7800289" y="517144"/>
                  </a:lnTo>
                  <a:lnTo>
                    <a:pt x="7807655" y="519938"/>
                  </a:lnTo>
                  <a:lnTo>
                    <a:pt x="7815021" y="522859"/>
                  </a:lnTo>
                  <a:lnTo>
                    <a:pt x="7823276" y="519303"/>
                  </a:lnTo>
                  <a:lnTo>
                    <a:pt x="7829118" y="504571"/>
                  </a:lnTo>
                  <a:close/>
                </a:path>
                <a:path w="7976870" h="3445510">
                  <a:moveTo>
                    <a:pt x="7834554" y="696214"/>
                  </a:moveTo>
                  <a:lnTo>
                    <a:pt x="7825054" y="689102"/>
                  </a:lnTo>
                  <a:lnTo>
                    <a:pt x="7825778" y="685038"/>
                  </a:lnTo>
                  <a:lnTo>
                    <a:pt x="7804353" y="664845"/>
                  </a:lnTo>
                  <a:lnTo>
                    <a:pt x="7801813" y="664845"/>
                  </a:lnTo>
                  <a:lnTo>
                    <a:pt x="7799273" y="665353"/>
                  </a:lnTo>
                  <a:lnTo>
                    <a:pt x="7794447" y="667385"/>
                  </a:lnTo>
                  <a:lnTo>
                    <a:pt x="7792161" y="669036"/>
                  </a:lnTo>
                  <a:lnTo>
                    <a:pt x="7790129" y="671322"/>
                  </a:lnTo>
                  <a:lnTo>
                    <a:pt x="7787970" y="673608"/>
                  </a:lnTo>
                  <a:lnTo>
                    <a:pt x="7782573" y="693674"/>
                  </a:lnTo>
                  <a:lnTo>
                    <a:pt x="7782687" y="694817"/>
                  </a:lnTo>
                  <a:lnTo>
                    <a:pt x="7782890" y="695833"/>
                  </a:lnTo>
                  <a:lnTo>
                    <a:pt x="7783081" y="697103"/>
                  </a:lnTo>
                  <a:lnTo>
                    <a:pt x="7783271" y="698119"/>
                  </a:lnTo>
                  <a:lnTo>
                    <a:pt x="7783525" y="698627"/>
                  </a:lnTo>
                  <a:lnTo>
                    <a:pt x="7783779" y="699008"/>
                  </a:lnTo>
                  <a:lnTo>
                    <a:pt x="7784033" y="699516"/>
                  </a:lnTo>
                  <a:lnTo>
                    <a:pt x="7784795" y="700024"/>
                  </a:lnTo>
                  <a:lnTo>
                    <a:pt x="7785303" y="700278"/>
                  </a:lnTo>
                  <a:lnTo>
                    <a:pt x="7785811" y="700405"/>
                  </a:lnTo>
                  <a:lnTo>
                    <a:pt x="7786573" y="700786"/>
                  </a:lnTo>
                  <a:lnTo>
                    <a:pt x="7790891" y="702437"/>
                  </a:lnTo>
                  <a:lnTo>
                    <a:pt x="7793558" y="702183"/>
                  </a:lnTo>
                  <a:lnTo>
                    <a:pt x="7794269" y="700278"/>
                  </a:lnTo>
                  <a:lnTo>
                    <a:pt x="7794701" y="699389"/>
                  </a:lnTo>
                  <a:lnTo>
                    <a:pt x="7794587" y="696722"/>
                  </a:lnTo>
                  <a:lnTo>
                    <a:pt x="7794447" y="696214"/>
                  </a:lnTo>
                  <a:lnTo>
                    <a:pt x="7794193" y="693674"/>
                  </a:lnTo>
                  <a:lnTo>
                    <a:pt x="7794066" y="690626"/>
                  </a:lnTo>
                  <a:lnTo>
                    <a:pt x="7793939" y="688975"/>
                  </a:lnTo>
                  <a:lnTo>
                    <a:pt x="7794320" y="687197"/>
                  </a:lnTo>
                  <a:lnTo>
                    <a:pt x="7802194" y="679704"/>
                  </a:lnTo>
                  <a:lnTo>
                    <a:pt x="7804607" y="679958"/>
                  </a:lnTo>
                  <a:lnTo>
                    <a:pt x="7807274" y="680974"/>
                  </a:lnTo>
                  <a:lnTo>
                    <a:pt x="7809687" y="681990"/>
                  </a:lnTo>
                  <a:lnTo>
                    <a:pt x="7811592" y="683260"/>
                  </a:lnTo>
                  <a:lnTo>
                    <a:pt x="7812862" y="685038"/>
                  </a:lnTo>
                  <a:lnTo>
                    <a:pt x="7814259" y="686816"/>
                  </a:lnTo>
                  <a:lnTo>
                    <a:pt x="7814386" y="689102"/>
                  </a:lnTo>
                  <a:lnTo>
                    <a:pt x="7813370" y="691769"/>
                  </a:lnTo>
                  <a:lnTo>
                    <a:pt x="7812862" y="692785"/>
                  </a:lnTo>
                  <a:lnTo>
                    <a:pt x="7812189" y="694563"/>
                  </a:lnTo>
                  <a:lnTo>
                    <a:pt x="7812075" y="694944"/>
                  </a:lnTo>
                  <a:lnTo>
                    <a:pt x="7811948" y="695833"/>
                  </a:lnTo>
                  <a:lnTo>
                    <a:pt x="7811871" y="696722"/>
                  </a:lnTo>
                  <a:lnTo>
                    <a:pt x="7812227" y="697992"/>
                  </a:lnTo>
                  <a:lnTo>
                    <a:pt x="7812481" y="699389"/>
                  </a:lnTo>
                  <a:lnTo>
                    <a:pt x="7813751" y="700532"/>
                  </a:lnTo>
                  <a:lnTo>
                    <a:pt x="7816037" y="701294"/>
                  </a:lnTo>
                  <a:lnTo>
                    <a:pt x="7827213" y="705485"/>
                  </a:lnTo>
                  <a:lnTo>
                    <a:pt x="7828483" y="705993"/>
                  </a:lnTo>
                  <a:lnTo>
                    <a:pt x="7829626" y="705866"/>
                  </a:lnTo>
                  <a:lnTo>
                    <a:pt x="7830515" y="704977"/>
                  </a:lnTo>
                  <a:lnTo>
                    <a:pt x="7831404" y="704215"/>
                  </a:lnTo>
                  <a:lnTo>
                    <a:pt x="7832420" y="702564"/>
                  </a:lnTo>
                  <a:lnTo>
                    <a:pt x="7833881" y="699008"/>
                  </a:lnTo>
                  <a:lnTo>
                    <a:pt x="7834325" y="697865"/>
                  </a:lnTo>
                  <a:lnTo>
                    <a:pt x="7834554" y="696214"/>
                  </a:lnTo>
                  <a:close/>
                </a:path>
                <a:path w="7976870" h="3445510">
                  <a:moveTo>
                    <a:pt x="7850581" y="451612"/>
                  </a:moveTo>
                  <a:lnTo>
                    <a:pt x="7847025" y="443357"/>
                  </a:lnTo>
                  <a:lnTo>
                    <a:pt x="7832293" y="437515"/>
                  </a:lnTo>
                  <a:lnTo>
                    <a:pt x="7824038" y="441071"/>
                  </a:lnTo>
                  <a:lnTo>
                    <a:pt x="7818196" y="455803"/>
                  </a:lnTo>
                  <a:lnTo>
                    <a:pt x="7821752" y="464058"/>
                  </a:lnTo>
                  <a:lnTo>
                    <a:pt x="7836484" y="469900"/>
                  </a:lnTo>
                  <a:lnTo>
                    <a:pt x="7844739" y="466344"/>
                  </a:lnTo>
                  <a:lnTo>
                    <a:pt x="7850581" y="451612"/>
                  </a:lnTo>
                  <a:close/>
                </a:path>
                <a:path w="7976870" h="3445510">
                  <a:moveTo>
                    <a:pt x="7872044" y="398653"/>
                  </a:moveTo>
                  <a:lnTo>
                    <a:pt x="7868488" y="390271"/>
                  </a:lnTo>
                  <a:lnTo>
                    <a:pt x="7861122" y="387350"/>
                  </a:lnTo>
                  <a:lnTo>
                    <a:pt x="7853756" y="384556"/>
                  </a:lnTo>
                  <a:lnTo>
                    <a:pt x="7845501" y="388112"/>
                  </a:lnTo>
                  <a:lnTo>
                    <a:pt x="7839659" y="402844"/>
                  </a:lnTo>
                  <a:lnTo>
                    <a:pt x="7843215" y="411099"/>
                  </a:lnTo>
                  <a:lnTo>
                    <a:pt x="7857947" y="416941"/>
                  </a:lnTo>
                  <a:lnTo>
                    <a:pt x="7866202" y="413258"/>
                  </a:lnTo>
                  <a:lnTo>
                    <a:pt x="7869123" y="406019"/>
                  </a:lnTo>
                  <a:lnTo>
                    <a:pt x="7869123" y="405892"/>
                  </a:lnTo>
                  <a:lnTo>
                    <a:pt x="7872044" y="398653"/>
                  </a:lnTo>
                  <a:close/>
                </a:path>
                <a:path w="7976870" h="3445510">
                  <a:moveTo>
                    <a:pt x="7880934" y="948182"/>
                  </a:moveTo>
                  <a:lnTo>
                    <a:pt x="7878013" y="939292"/>
                  </a:lnTo>
                  <a:lnTo>
                    <a:pt x="7876870" y="938403"/>
                  </a:lnTo>
                  <a:lnTo>
                    <a:pt x="7875092" y="937514"/>
                  </a:lnTo>
                  <a:lnTo>
                    <a:pt x="7872933" y="936752"/>
                  </a:lnTo>
                  <a:lnTo>
                    <a:pt x="7871536" y="936117"/>
                  </a:lnTo>
                  <a:lnTo>
                    <a:pt x="7870393" y="935748"/>
                  </a:lnTo>
                  <a:lnTo>
                    <a:pt x="7869377" y="935621"/>
                  </a:lnTo>
                  <a:lnTo>
                    <a:pt x="7868361" y="935355"/>
                  </a:lnTo>
                  <a:lnTo>
                    <a:pt x="7867599" y="935228"/>
                  </a:lnTo>
                  <a:lnTo>
                    <a:pt x="7866329" y="935228"/>
                  </a:lnTo>
                  <a:lnTo>
                    <a:pt x="7864424" y="944626"/>
                  </a:lnTo>
                  <a:lnTo>
                    <a:pt x="7864170" y="946150"/>
                  </a:lnTo>
                  <a:lnTo>
                    <a:pt x="7848549" y="960882"/>
                  </a:lnTo>
                  <a:lnTo>
                    <a:pt x="7842707" y="959866"/>
                  </a:lnTo>
                  <a:lnTo>
                    <a:pt x="7825918" y="953262"/>
                  </a:lnTo>
                  <a:lnTo>
                    <a:pt x="7777810" y="934339"/>
                  </a:lnTo>
                  <a:lnTo>
                    <a:pt x="7780274" y="928116"/>
                  </a:lnTo>
                  <a:lnTo>
                    <a:pt x="7788351" y="907808"/>
                  </a:lnTo>
                  <a:lnTo>
                    <a:pt x="7788732" y="906653"/>
                  </a:lnTo>
                  <a:lnTo>
                    <a:pt x="7788478" y="905522"/>
                  </a:lnTo>
                  <a:lnTo>
                    <a:pt x="7786573" y="903109"/>
                  </a:lnTo>
                  <a:lnTo>
                    <a:pt x="7784795" y="901954"/>
                  </a:lnTo>
                  <a:lnTo>
                    <a:pt x="7782001" y="900938"/>
                  </a:lnTo>
                  <a:lnTo>
                    <a:pt x="7780477" y="900303"/>
                  </a:lnTo>
                  <a:lnTo>
                    <a:pt x="7779334" y="899934"/>
                  </a:lnTo>
                  <a:lnTo>
                    <a:pt x="7778191" y="899668"/>
                  </a:lnTo>
                  <a:lnTo>
                    <a:pt x="7777175" y="899414"/>
                  </a:lnTo>
                  <a:lnTo>
                    <a:pt x="7776286" y="899414"/>
                  </a:lnTo>
                  <a:lnTo>
                    <a:pt x="7775397" y="899541"/>
                  </a:lnTo>
                  <a:lnTo>
                    <a:pt x="7774635" y="899541"/>
                  </a:lnTo>
                  <a:lnTo>
                    <a:pt x="7774000" y="899795"/>
                  </a:lnTo>
                  <a:lnTo>
                    <a:pt x="7773619" y="900176"/>
                  </a:lnTo>
                  <a:lnTo>
                    <a:pt x="7773111" y="900557"/>
                  </a:lnTo>
                  <a:lnTo>
                    <a:pt x="7772857" y="900938"/>
                  </a:lnTo>
                  <a:lnTo>
                    <a:pt x="7762062" y="928116"/>
                  </a:lnTo>
                  <a:lnTo>
                    <a:pt x="7737551" y="918464"/>
                  </a:lnTo>
                  <a:lnTo>
                    <a:pt x="7737043" y="918222"/>
                  </a:lnTo>
                  <a:lnTo>
                    <a:pt x="7736408" y="918222"/>
                  </a:lnTo>
                  <a:lnTo>
                    <a:pt x="7735900" y="918337"/>
                  </a:lnTo>
                  <a:lnTo>
                    <a:pt x="7735265" y="918464"/>
                  </a:lnTo>
                  <a:lnTo>
                    <a:pt x="7729423" y="928370"/>
                  </a:lnTo>
                  <a:lnTo>
                    <a:pt x="7728788" y="930033"/>
                  </a:lnTo>
                  <a:lnTo>
                    <a:pt x="7728534" y="931291"/>
                  </a:lnTo>
                  <a:lnTo>
                    <a:pt x="7728153" y="932573"/>
                  </a:lnTo>
                  <a:lnTo>
                    <a:pt x="7728128" y="934339"/>
                  </a:lnTo>
                  <a:lnTo>
                    <a:pt x="7730058" y="937387"/>
                  </a:lnTo>
                  <a:lnTo>
                    <a:pt x="7754696" y="947166"/>
                  </a:lnTo>
                  <a:lnTo>
                    <a:pt x="7748727" y="962152"/>
                  </a:lnTo>
                  <a:lnTo>
                    <a:pt x="7748854" y="963930"/>
                  </a:lnTo>
                  <a:lnTo>
                    <a:pt x="7749108" y="964438"/>
                  </a:lnTo>
                  <a:lnTo>
                    <a:pt x="7749616" y="965073"/>
                  </a:lnTo>
                  <a:lnTo>
                    <a:pt x="7750124" y="965581"/>
                  </a:lnTo>
                  <a:lnTo>
                    <a:pt x="7750886" y="966216"/>
                  </a:lnTo>
                  <a:lnTo>
                    <a:pt x="7751775" y="966724"/>
                  </a:lnTo>
                  <a:lnTo>
                    <a:pt x="7752791" y="967359"/>
                  </a:lnTo>
                  <a:lnTo>
                    <a:pt x="7753934" y="967994"/>
                  </a:lnTo>
                  <a:lnTo>
                    <a:pt x="7755331" y="968502"/>
                  </a:lnTo>
                  <a:lnTo>
                    <a:pt x="7758125" y="969645"/>
                  </a:lnTo>
                  <a:lnTo>
                    <a:pt x="7760284" y="970026"/>
                  </a:lnTo>
                  <a:lnTo>
                    <a:pt x="7761808" y="969772"/>
                  </a:lnTo>
                  <a:lnTo>
                    <a:pt x="7763332" y="969645"/>
                  </a:lnTo>
                  <a:lnTo>
                    <a:pt x="7764221" y="968883"/>
                  </a:lnTo>
                  <a:lnTo>
                    <a:pt x="7764729" y="967740"/>
                  </a:lnTo>
                  <a:lnTo>
                    <a:pt x="7770444" y="953262"/>
                  </a:lnTo>
                  <a:lnTo>
                    <a:pt x="7830896" y="977138"/>
                  </a:lnTo>
                  <a:lnTo>
                    <a:pt x="7836865" y="979424"/>
                  </a:lnTo>
                  <a:lnTo>
                    <a:pt x="7842199" y="980948"/>
                  </a:lnTo>
                  <a:lnTo>
                    <a:pt x="7851978" y="982218"/>
                  </a:lnTo>
                  <a:lnTo>
                    <a:pt x="7856296" y="981837"/>
                  </a:lnTo>
                  <a:lnTo>
                    <a:pt x="7860106" y="980567"/>
                  </a:lnTo>
                  <a:lnTo>
                    <a:pt x="7863916" y="979170"/>
                  </a:lnTo>
                  <a:lnTo>
                    <a:pt x="7867345" y="976884"/>
                  </a:lnTo>
                  <a:lnTo>
                    <a:pt x="7870266" y="973582"/>
                  </a:lnTo>
                  <a:lnTo>
                    <a:pt x="7873187" y="970407"/>
                  </a:lnTo>
                  <a:lnTo>
                    <a:pt x="7875727" y="966089"/>
                  </a:lnTo>
                  <a:lnTo>
                    <a:pt x="7877657" y="960882"/>
                  </a:lnTo>
                  <a:lnTo>
                    <a:pt x="7878521" y="958850"/>
                  </a:lnTo>
                  <a:lnTo>
                    <a:pt x="7879537" y="955294"/>
                  </a:lnTo>
                  <a:lnTo>
                    <a:pt x="7880070" y="953262"/>
                  </a:lnTo>
                  <a:lnTo>
                    <a:pt x="7880426" y="951611"/>
                  </a:lnTo>
                  <a:lnTo>
                    <a:pt x="7880934" y="948182"/>
                  </a:lnTo>
                  <a:close/>
                </a:path>
                <a:path w="7976870" h="3445510">
                  <a:moveTo>
                    <a:pt x="7893507" y="345567"/>
                  </a:moveTo>
                  <a:lnTo>
                    <a:pt x="7889951" y="337312"/>
                  </a:lnTo>
                  <a:lnTo>
                    <a:pt x="7875219" y="331470"/>
                  </a:lnTo>
                  <a:lnTo>
                    <a:pt x="7866964" y="335026"/>
                  </a:lnTo>
                  <a:lnTo>
                    <a:pt x="7861122" y="349758"/>
                  </a:lnTo>
                  <a:lnTo>
                    <a:pt x="7864678" y="358140"/>
                  </a:lnTo>
                  <a:lnTo>
                    <a:pt x="7872044" y="360934"/>
                  </a:lnTo>
                  <a:lnTo>
                    <a:pt x="7879410" y="363855"/>
                  </a:lnTo>
                  <a:lnTo>
                    <a:pt x="7887665" y="360299"/>
                  </a:lnTo>
                  <a:lnTo>
                    <a:pt x="7893507" y="345567"/>
                  </a:lnTo>
                  <a:close/>
                </a:path>
                <a:path w="7976870" h="3445510">
                  <a:moveTo>
                    <a:pt x="7914970" y="292608"/>
                  </a:moveTo>
                  <a:lnTo>
                    <a:pt x="7911414" y="284353"/>
                  </a:lnTo>
                  <a:lnTo>
                    <a:pt x="7896682" y="278511"/>
                  </a:lnTo>
                  <a:lnTo>
                    <a:pt x="7888427" y="282067"/>
                  </a:lnTo>
                  <a:lnTo>
                    <a:pt x="7882585" y="296799"/>
                  </a:lnTo>
                  <a:lnTo>
                    <a:pt x="7886141" y="305054"/>
                  </a:lnTo>
                  <a:lnTo>
                    <a:pt x="7900873" y="310896"/>
                  </a:lnTo>
                  <a:lnTo>
                    <a:pt x="7909128" y="307340"/>
                  </a:lnTo>
                  <a:lnTo>
                    <a:pt x="7914970" y="292608"/>
                  </a:lnTo>
                  <a:close/>
                </a:path>
                <a:path w="7976870" h="3445510">
                  <a:moveTo>
                    <a:pt x="7927543" y="827913"/>
                  </a:moveTo>
                  <a:lnTo>
                    <a:pt x="7855153" y="797306"/>
                  </a:lnTo>
                  <a:lnTo>
                    <a:pt x="7842834" y="794639"/>
                  </a:lnTo>
                  <a:lnTo>
                    <a:pt x="7837119" y="793750"/>
                  </a:lnTo>
                  <a:lnTo>
                    <a:pt x="7812862" y="803275"/>
                  </a:lnTo>
                  <a:lnTo>
                    <a:pt x="7808671" y="806958"/>
                  </a:lnTo>
                  <a:lnTo>
                    <a:pt x="7805115" y="812292"/>
                  </a:lnTo>
                  <a:lnTo>
                    <a:pt x="7802448" y="819277"/>
                  </a:lnTo>
                  <a:lnTo>
                    <a:pt x="7800289" y="824865"/>
                  </a:lnTo>
                  <a:lnTo>
                    <a:pt x="7806385" y="859028"/>
                  </a:lnTo>
                  <a:lnTo>
                    <a:pt x="7743901" y="834390"/>
                  </a:lnTo>
                  <a:lnTo>
                    <a:pt x="7743266" y="834390"/>
                  </a:lnTo>
                  <a:lnTo>
                    <a:pt x="7742631" y="834517"/>
                  </a:lnTo>
                  <a:lnTo>
                    <a:pt x="7739075" y="838200"/>
                  </a:lnTo>
                  <a:lnTo>
                    <a:pt x="7738440" y="839343"/>
                  </a:lnTo>
                  <a:lnTo>
                    <a:pt x="7736281" y="844550"/>
                  </a:lnTo>
                  <a:lnTo>
                    <a:pt x="7735773" y="846201"/>
                  </a:lnTo>
                  <a:lnTo>
                    <a:pt x="7735519" y="847471"/>
                  </a:lnTo>
                  <a:lnTo>
                    <a:pt x="7735138" y="848741"/>
                  </a:lnTo>
                  <a:lnTo>
                    <a:pt x="7891221" y="914285"/>
                  </a:lnTo>
                  <a:lnTo>
                    <a:pt x="7891729" y="914400"/>
                  </a:lnTo>
                  <a:lnTo>
                    <a:pt x="7892237" y="914285"/>
                  </a:lnTo>
                  <a:lnTo>
                    <a:pt x="7892872" y="914158"/>
                  </a:lnTo>
                  <a:lnTo>
                    <a:pt x="7896428" y="909320"/>
                  </a:lnTo>
                  <a:lnTo>
                    <a:pt x="7897190" y="907935"/>
                  </a:lnTo>
                  <a:lnTo>
                    <a:pt x="7897825" y="906018"/>
                  </a:lnTo>
                  <a:lnTo>
                    <a:pt x="7898587" y="904113"/>
                  </a:lnTo>
                  <a:lnTo>
                    <a:pt x="7899768" y="900176"/>
                  </a:lnTo>
                  <a:lnTo>
                    <a:pt x="7899895" y="899541"/>
                  </a:lnTo>
                  <a:lnTo>
                    <a:pt x="7899984" y="898906"/>
                  </a:lnTo>
                  <a:lnTo>
                    <a:pt x="7899857" y="898144"/>
                  </a:lnTo>
                  <a:lnTo>
                    <a:pt x="7899730" y="896620"/>
                  </a:lnTo>
                  <a:lnTo>
                    <a:pt x="7899476" y="896112"/>
                  </a:lnTo>
                  <a:lnTo>
                    <a:pt x="7898714" y="895350"/>
                  </a:lnTo>
                  <a:lnTo>
                    <a:pt x="7825689" y="866660"/>
                  </a:lnTo>
                  <a:lnTo>
                    <a:pt x="7821308" y="859028"/>
                  </a:lnTo>
                  <a:lnTo>
                    <a:pt x="7821244" y="858901"/>
                  </a:lnTo>
                  <a:lnTo>
                    <a:pt x="7818323" y="851916"/>
                  </a:lnTo>
                  <a:lnTo>
                    <a:pt x="7815275" y="839851"/>
                  </a:lnTo>
                  <a:lnTo>
                    <a:pt x="7815529" y="834390"/>
                  </a:lnTo>
                  <a:lnTo>
                    <a:pt x="7838897" y="815340"/>
                  </a:lnTo>
                  <a:lnTo>
                    <a:pt x="7846771" y="816356"/>
                  </a:lnTo>
                  <a:lnTo>
                    <a:pt x="7851724" y="817753"/>
                  </a:lnTo>
                  <a:lnTo>
                    <a:pt x="7857566" y="820166"/>
                  </a:lnTo>
                  <a:lnTo>
                    <a:pt x="7918780" y="844169"/>
                  </a:lnTo>
                  <a:lnTo>
                    <a:pt x="7919415" y="844296"/>
                  </a:lnTo>
                  <a:lnTo>
                    <a:pt x="7919923" y="844042"/>
                  </a:lnTo>
                  <a:lnTo>
                    <a:pt x="7920431" y="843915"/>
                  </a:lnTo>
                  <a:lnTo>
                    <a:pt x="7921066" y="843661"/>
                  </a:lnTo>
                  <a:lnTo>
                    <a:pt x="7921574" y="843026"/>
                  </a:lnTo>
                  <a:lnTo>
                    <a:pt x="7922209" y="842518"/>
                  </a:lnTo>
                  <a:lnTo>
                    <a:pt x="7923352" y="840486"/>
                  </a:lnTo>
                  <a:lnTo>
                    <a:pt x="7924749" y="837692"/>
                  </a:lnTo>
                  <a:lnTo>
                    <a:pt x="7925511" y="835787"/>
                  </a:lnTo>
                  <a:lnTo>
                    <a:pt x="7926273" y="834009"/>
                  </a:lnTo>
                  <a:lnTo>
                    <a:pt x="7926781" y="832358"/>
                  </a:lnTo>
                  <a:lnTo>
                    <a:pt x="7927073" y="830961"/>
                  </a:lnTo>
                  <a:lnTo>
                    <a:pt x="7927416" y="829818"/>
                  </a:lnTo>
                  <a:lnTo>
                    <a:pt x="7927543" y="827913"/>
                  </a:lnTo>
                  <a:close/>
                </a:path>
                <a:path w="7976870" h="3445510">
                  <a:moveTo>
                    <a:pt x="7957515" y="263906"/>
                  </a:moveTo>
                  <a:lnTo>
                    <a:pt x="7954454" y="225552"/>
                  </a:lnTo>
                  <a:lnTo>
                    <a:pt x="7949895" y="168402"/>
                  </a:lnTo>
                  <a:lnTo>
                    <a:pt x="7878013" y="231775"/>
                  </a:lnTo>
                  <a:lnTo>
                    <a:pt x="7904569" y="242519"/>
                  </a:lnTo>
                  <a:lnTo>
                    <a:pt x="7904048" y="243840"/>
                  </a:lnTo>
                  <a:lnTo>
                    <a:pt x="7907604" y="252095"/>
                  </a:lnTo>
                  <a:lnTo>
                    <a:pt x="7922336" y="257937"/>
                  </a:lnTo>
                  <a:lnTo>
                    <a:pt x="7930591" y="254254"/>
                  </a:lnTo>
                  <a:lnTo>
                    <a:pt x="7931010" y="253199"/>
                  </a:lnTo>
                  <a:lnTo>
                    <a:pt x="7957515" y="263906"/>
                  </a:lnTo>
                  <a:close/>
                </a:path>
                <a:path w="7976870" h="3445510">
                  <a:moveTo>
                    <a:pt x="7976489" y="704215"/>
                  </a:moveTo>
                  <a:lnTo>
                    <a:pt x="7976311" y="702056"/>
                  </a:lnTo>
                  <a:lnTo>
                    <a:pt x="7975676" y="701040"/>
                  </a:lnTo>
                  <a:lnTo>
                    <a:pt x="7974533" y="700659"/>
                  </a:lnTo>
                  <a:lnTo>
                    <a:pt x="7903286" y="672592"/>
                  </a:lnTo>
                  <a:lnTo>
                    <a:pt x="7904975" y="668401"/>
                  </a:lnTo>
                  <a:lnTo>
                    <a:pt x="7905445" y="667258"/>
                  </a:lnTo>
                  <a:lnTo>
                    <a:pt x="7906842" y="662305"/>
                  </a:lnTo>
                  <a:lnTo>
                    <a:pt x="7908112" y="653034"/>
                  </a:lnTo>
                  <a:lnTo>
                    <a:pt x="7907604" y="648716"/>
                  </a:lnTo>
                  <a:lnTo>
                    <a:pt x="7905953" y="644779"/>
                  </a:lnTo>
                  <a:lnTo>
                    <a:pt x="7873568" y="621919"/>
                  </a:lnTo>
                  <a:lnTo>
                    <a:pt x="7870901" y="621411"/>
                  </a:lnTo>
                  <a:lnTo>
                    <a:pt x="7869758" y="621411"/>
                  </a:lnTo>
                  <a:lnTo>
                    <a:pt x="7868869" y="621792"/>
                  </a:lnTo>
                  <a:lnTo>
                    <a:pt x="7867853" y="622173"/>
                  </a:lnTo>
                  <a:lnTo>
                    <a:pt x="7862392" y="634873"/>
                  </a:lnTo>
                  <a:lnTo>
                    <a:pt x="7862519" y="636016"/>
                  </a:lnTo>
                  <a:lnTo>
                    <a:pt x="7862938" y="637032"/>
                  </a:lnTo>
                  <a:lnTo>
                    <a:pt x="7863281" y="637921"/>
                  </a:lnTo>
                  <a:lnTo>
                    <a:pt x="7880680" y="646049"/>
                  </a:lnTo>
                  <a:lnTo>
                    <a:pt x="7884109" y="647827"/>
                  </a:lnTo>
                  <a:lnTo>
                    <a:pt x="7886522" y="649605"/>
                  </a:lnTo>
                  <a:lnTo>
                    <a:pt x="7888935" y="651256"/>
                  </a:lnTo>
                  <a:lnTo>
                    <a:pt x="7890840" y="653161"/>
                  </a:lnTo>
                  <a:lnTo>
                    <a:pt x="7891856" y="655193"/>
                  </a:lnTo>
                  <a:lnTo>
                    <a:pt x="7892999" y="657098"/>
                  </a:lnTo>
                  <a:lnTo>
                    <a:pt x="7893634" y="659257"/>
                  </a:lnTo>
                  <a:lnTo>
                    <a:pt x="7893507" y="661416"/>
                  </a:lnTo>
                  <a:lnTo>
                    <a:pt x="7893418" y="664337"/>
                  </a:lnTo>
                  <a:lnTo>
                    <a:pt x="7893253" y="665861"/>
                  </a:lnTo>
                  <a:lnTo>
                    <a:pt x="7892491" y="668401"/>
                  </a:lnTo>
                  <a:lnTo>
                    <a:pt x="7871155" y="659892"/>
                  </a:lnTo>
                  <a:lnTo>
                    <a:pt x="7869885" y="659511"/>
                  </a:lnTo>
                  <a:lnTo>
                    <a:pt x="7868742" y="659765"/>
                  </a:lnTo>
                  <a:lnTo>
                    <a:pt x="7866456" y="662051"/>
                  </a:lnTo>
                  <a:lnTo>
                    <a:pt x="7865186" y="664337"/>
                  </a:lnTo>
                  <a:lnTo>
                    <a:pt x="7863535" y="668655"/>
                  </a:lnTo>
                  <a:lnTo>
                    <a:pt x="7862265" y="671830"/>
                  </a:lnTo>
                  <a:lnTo>
                    <a:pt x="7861833" y="673608"/>
                  </a:lnTo>
                  <a:lnTo>
                    <a:pt x="7861757" y="677545"/>
                  </a:lnTo>
                  <a:lnTo>
                    <a:pt x="7862392" y="678561"/>
                  </a:lnTo>
                  <a:lnTo>
                    <a:pt x="7935925" y="707517"/>
                  </a:lnTo>
                  <a:lnTo>
                    <a:pt x="7940370" y="715264"/>
                  </a:lnTo>
                  <a:lnTo>
                    <a:pt x="7943291" y="722249"/>
                  </a:lnTo>
                  <a:lnTo>
                    <a:pt x="7946339" y="734187"/>
                  </a:lnTo>
                  <a:lnTo>
                    <a:pt x="7946212" y="739648"/>
                  </a:lnTo>
                  <a:lnTo>
                    <a:pt x="7944256" y="744601"/>
                  </a:lnTo>
                  <a:lnTo>
                    <a:pt x="7942910" y="748157"/>
                  </a:lnTo>
                  <a:lnTo>
                    <a:pt x="7922844" y="758698"/>
                  </a:lnTo>
                  <a:lnTo>
                    <a:pt x="7918780" y="758190"/>
                  </a:lnTo>
                  <a:lnTo>
                    <a:pt x="7914843" y="757555"/>
                  </a:lnTo>
                  <a:lnTo>
                    <a:pt x="7909763" y="756158"/>
                  </a:lnTo>
                  <a:lnTo>
                    <a:pt x="7903794" y="753745"/>
                  </a:lnTo>
                  <a:lnTo>
                    <a:pt x="7843469" y="729996"/>
                  </a:lnTo>
                  <a:lnTo>
                    <a:pt x="7842326" y="729615"/>
                  </a:lnTo>
                  <a:lnTo>
                    <a:pt x="7841183" y="729869"/>
                  </a:lnTo>
                  <a:lnTo>
                    <a:pt x="7838897" y="732155"/>
                  </a:lnTo>
                  <a:lnTo>
                    <a:pt x="7837627" y="734568"/>
                  </a:lnTo>
                  <a:lnTo>
                    <a:pt x="7836230" y="738251"/>
                  </a:lnTo>
                  <a:lnTo>
                    <a:pt x="7834706" y="741934"/>
                  </a:lnTo>
                  <a:lnTo>
                    <a:pt x="7834096" y="744474"/>
                  </a:lnTo>
                  <a:lnTo>
                    <a:pt x="7834198" y="747649"/>
                  </a:lnTo>
                  <a:lnTo>
                    <a:pt x="7834833" y="748665"/>
                  </a:lnTo>
                  <a:lnTo>
                    <a:pt x="7835976" y="749173"/>
                  </a:lnTo>
                  <a:lnTo>
                    <a:pt x="7906334" y="776859"/>
                  </a:lnTo>
                  <a:lnTo>
                    <a:pt x="7913065" y="778764"/>
                  </a:lnTo>
                  <a:lnTo>
                    <a:pt x="7924368" y="780288"/>
                  </a:lnTo>
                  <a:lnTo>
                    <a:pt x="7929829" y="780034"/>
                  </a:lnTo>
                  <a:lnTo>
                    <a:pt x="7935036" y="778637"/>
                  </a:lnTo>
                  <a:lnTo>
                    <a:pt x="7939989" y="777240"/>
                  </a:lnTo>
                  <a:lnTo>
                    <a:pt x="7944561" y="774700"/>
                  </a:lnTo>
                  <a:lnTo>
                    <a:pt x="7948752" y="770890"/>
                  </a:lnTo>
                  <a:lnTo>
                    <a:pt x="7952943" y="767207"/>
                  </a:lnTo>
                  <a:lnTo>
                    <a:pt x="7956372" y="761746"/>
                  </a:lnTo>
                  <a:lnTo>
                    <a:pt x="7957528" y="758698"/>
                  </a:lnTo>
                  <a:lnTo>
                    <a:pt x="7959039" y="754761"/>
                  </a:lnTo>
                  <a:lnTo>
                    <a:pt x="7961452" y="748792"/>
                  </a:lnTo>
                  <a:lnTo>
                    <a:pt x="7962214" y="742442"/>
                  </a:lnTo>
                  <a:lnTo>
                    <a:pt x="7960690" y="728726"/>
                  </a:lnTo>
                  <a:lnTo>
                    <a:pt x="7958277" y="721106"/>
                  </a:lnTo>
                  <a:lnTo>
                    <a:pt x="7954086" y="712470"/>
                  </a:lnTo>
                  <a:lnTo>
                    <a:pt x="7967802" y="717931"/>
                  </a:lnTo>
                  <a:lnTo>
                    <a:pt x="7968945" y="718312"/>
                  </a:lnTo>
                  <a:lnTo>
                    <a:pt x="7970088" y="718185"/>
                  </a:lnTo>
                  <a:lnTo>
                    <a:pt x="7972120" y="716407"/>
                  </a:lnTo>
                  <a:lnTo>
                    <a:pt x="7973390" y="714248"/>
                  </a:lnTo>
                  <a:lnTo>
                    <a:pt x="7974089" y="712470"/>
                  </a:lnTo>
                  <a:lnTo>
                    <a:pt x="7976057" y="707390"/>
                  </a:lnTo>
                  <a:lnTo>
                    <a:pt x="7976451" y="705485"/>
                  </a:lnTo>
                  <a:lnTo>
                    <a:pt x="7976489" y="7042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2023" y="3749167"/>
              <a:ext cx="290232" cy="5783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3028" y="4361688"/>
              <a:ext cx="271881" cy="4926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0107" y="4898390"/>
              <a:ext cx="259715" cy="346710"/>
            </a:xfrm>
            <a:custGeom>
              <a:avLst/>
              <a:gdLst/>
              <a:ahLst/>
              <a:cxnLst/>
              <a:rect l="l" t="t" r="r" b="b"/>
              <a:pathLst>
                <a:path w="259715" h="346710">
                  <a:moveTo>
                    <a:pt x="174917" y="218440"/>
                  </a:moveTo>
                  <a:lnTo>
                    <a:pt x="173672" y="219710"/>
                  </a:lnTo>
                  <a:lnTo>
                    <a:pt x="110185" y="241300"/>
                  </a:lnTo>
                  <a:lnTo>
                    <a:pt x="102514" y="245110"/>
                  </a:lnTo>
                  <a:lnTo>
                    <a:pt x="75107" y="271780"/>
                  </a:lnTo>
                  <a:lnTo>
                    <a:pt x="73850" y="283210"/>
                  </a:lnTo>
                  <a:lnTo>
                    <a:pt x="74790" y="289560"/>
                  </a:lnTo>
                  <a:lnTo>
                    <a:pt x="77317" y="295910"/>
                  </a:lnTo>
                  <a:lnTo>
                    <a:pt x="79489" y="302260"/>
                  </a:lnTo>
                  <a:lnTo>
                    <a:pt x="83108" y="307340"/>
                  </a:lnTo>
                  <a:lnTo>
                    <a:pt x="93268" y="316230"/>
                  </a:lnTo>
                  <a:lnTo>
                    <a:pt x="100190" y="321310"/>
                  </a:lnTo>
                  <a:lnTo>
                    <a:pt x="108940" y="325120"/>
                  </a:lnTo>
                  <a:lnTo>
                    <a:pt x="95110" y="328930"/>
                  </a:lnTo>
                  <a:lnTo>
                    <a:pt x="93941" y="330200"/>
                  </a:lnTo>
                  <a:lnTo>
                    <a:pt x="93256" y="330200"/>
                  </a:lnTo>
                  <a:lnTo>
                    <a:pt x="92824" y="334010"/>
                  </a:lnTo>
                  <a:lnTo>
                    <a:pt x="93344" y="335280"/>
                  </a:lnTo>
                  <a:lnTo>
                    <a:pt x="94627" y="339090"/>
                  </a:lnTo>
                  <a:lnTo>
                    <a:pt x="95821" y="342900"/>
                  </a:lnTo>
                  <a:lnTo>
                    <a:pt x="96951" y="345440"/>
                  </a:lnTo>
                  <a:lnTo>
                    <a:pt x="99085" y="346710"/>
                  </a:lnTo>
                  <a:lnTo>
                    <a:pt x="101358" y="346710"/>
                  </a:lnTo>
                  <a:lnTo>
                    <a:pt x="173456" y="321310"/>
                  </a:lnTo>
                  <a:lnTo>
                    <a:pt x="186740" y="321310"/>
                  </a:lnTo>
                  <a:lnTo>
                    <a:pt x="185483" y="320040"/>
                  </a:lnTo>
                  <a:lnTo>
                    <a:pt x="184391" y="317500"/>
                  </a:lnTo>
                  <a:lnTo>
                    <a:pt x="187995" y="316230"/>
                  </a:lnTo>
                  <a:lnTo>
                    <a:pt x="125958" y="316230"/>
                  </a:lnTo>
                  <a:lnTo>
                    <a:pt x="117449" y="313690"/>
                  </a:lnTo>
                  <a:lnTo>
                    <a:pt x="110642" y="309880"/>
                  </a:lnTo>
                  <a:lnTo>
                    <a:pt x="105536" y="306070"/>
                  </a:lnTo>
                  <a:lnTo>
                    <a:pt x="100431" y="303530"/>
                  </a:lnTo>
                  <a:lnTo>
                    <a:pt x="97002" y="298450"/>
                  </a:lnTo>
                  <a:lnTo>
                    <a:pt x="95250" y="294640"/>
                  </a:lnTo>
                  <a:lnTo>
                    <a:pt x="93916" y="290830"/>
                  </a:lnTo>
                  <a:lnTo>
                    <a:pt x="93472" y="287020"/>
                  </a:lnTo>
                  <a:lnTo>
                    <a:pt x="94335" y="280670"/>
                  </a:lnTo>
                  <a:lnTo>
                    <a:pt x="113537" y="262890"/>
                  </a:lnTo>
                  <a:lnTo>
                    <a:pt x="119659" y="260350"/>
                  </a:lnTo>
                  <a:lnTo>
                    <a:pt x="180594" y="238760"/>
                  </a:lnTo>
                  <a:lnTo>
                    <a:pt x="181838" y="238760"/>
                  </a:lnTo>
                  <a:lnTo>
                    <a:pt x="182498" y="237490"/>
                  </a:lnTo>
                  <a:lnTo>
                    <a:pt x="176060" y="219710"/>
                  </a:lnTo>
                  <a:lnTo>
                    <a:pt x="174917" y="218440"/>
                  </a:lnTo>
                  <a:close/>
                </a:path>
                <a:path w="259715" h="346710">
                  <a:moveTo>
                    <a:pt x="186740" y="321310"/>
                  </a:moveTo>
                  <a:lnTo>
                    <a:pt x="173456" y="321310"/>
                  </a:lnTo>
                  <a:lnTo>
                    <a:pt x="175399" y="326390"/>
                  </a:lnTo>
                  <a:lnTo>
                    <a:pt x="198602" y="346710"/>
                  </a:lnTo>
                  <a:lnTo>
                    <a:pt x="204393" y="346710"/>
                  </a:lnTo>
                  <a:lnTo>
                    <a:pt x="210184" y="345440"/>
                  </a:lnTo>
                  <a:lnTo>
                    <a:pt x="217258" y="344170"/>
                  </a:lnTo>
                  <a:lnTo>
                    <a:pt x="225628" y="341630"/>
                  </a:lnTo>
                  <a:lnTo>
                    <a:pt x="227647" y="340360"/>
                  </a:lnTo>
                  <a:lnTo>
                    <a:pt x="229234" y="340360"/>
                  </a:lnTo>
                  <a:lnTo>
                    <a:pt x="231546" y="337820"/>
                  </a:lnTo>
                  <a:lnTo>
                    <a:pt x="232359" y="337820"/>
                  </a:lnTo>
                  <a:lnTo>
                    <a:pt x="233286" y="335280"/>
                  </a:lnTo>
                  <a:lnTo>
                    <a:pt x="233413" y="334010"/>
                  </a:lnTo>
                  <a:lnTo>
                    <a:pt x="233019" y="332740"/>
                  </a:lnTo>
                  <a:lnTo>
                    <a:pt x="232575" y="330200"/>
                  </a:lnTo>
                  <a:lnTo>
                    <a:pt x="231626" y="327660"/>
                  </a:lnTo>
                  <a:lnTo>
                    <a:pt x="195656" y="327660"/>
                  </a:lnTo>
                  <a:lnTo>
                    <a:pt x="191350" y="326390"/>
                  </a:lnTo>
                  <a:lnTo>
                    <a:pt x="189572" y="325120"/>
                  </a:lnTo>
                  <a:lnTo>
                    <a:pt x="188150" y="322580"/>
                  </a:lnTo>
                  <a:lnTo>
                    <a:pt x="186740" y="321310"/>
                  </a:lnTo>
                  <a:close/>
                </a:path>
                <a:path w="259715" h="346710">
                  <a:moveTo>
                    <a:pt x="228282" y="321310"/>
                  </a:moveTo>
                  <a:lnTo>
                    <a:pt x="220903" y="321310"/>
                  </a:lnTo>
                  <a:lnTo>
                    <a:pt x="218884" y="322580"/>
                  </a:lnTo>
                  <a:lnTo>
                    <a:pt x="212255" y="325120"/>
                  </a:lnTo>
                  <a:lnTo>
                    <a:pt x="207911" y="326390"/>
                  </a:lnTo>
                  <a:lnTo>
                    <a:pt x="204241" y="327660"/>
                  </a:lnTo>
                  <a:lnTo>
                    <a:pt x="231626" y="327660"/>
                  </a:lnTo>
                  <a:lnTo>
                    <a:pt x="231152" y="326390"/>
                  </a:lnTo>
                  <a:lnTo>
                    <a:pt x="229095" y="322580"/>
                  </a:lnTo>
                  <a:lnTo>
                    <a:pt x="228282" y="321310"/>
                  </a:lnTo>
                  <a:close/>
                </a:path>
                <a:path w="259715" h="346710">
                  <a:moveTo>
                    <a:pt x="201485" y="289560"/>
                  </a:moveTo>
                  <a:lnTo>
                    <a:pt x="199097" y="289560"/>
                  </a:lnTo>
                  <a:lnTo>
                    <a:pt x="125958" y="316230"/>
                  </a:lnTo>
                  <a:lnTo>
                    <a:pt x="187995" y="316230"/>
                  </a:lnTo>
                  <a:lnTo>
                    <a:pt x="206019" y="309880"/>
                  </a:lnTo>
                  <a:lnTo>
                    <a:pt x="207251" y="308610"/>
                  </a:lnTo>
                  <a:lnTo>
                    <a:pt x="207924" y="308610"/>
                  </a:lnTo>
                  <a:lnTo>
                    <a:pt x="208114" y="304800"/>
                  </a:lnTo>
                  <a:lnTo>
                    <a:pt x="207492" y="302260"/>
                  </a:lnTo>
                  <a:lnTo>
                    <a:pt x="204800" y="294640"/>
                  </a:lnTo>
                  <a:lnTo>
                    <a:pt x="203593" y="292100"/>
                  </a:lnTo>
                  <a:lnTo>
                    <a:pt x="201485" y="289560"/>
                  </a:lnTo>
                  <a:close/>
                </a:path>
                <a:path w="259715" h="346710">
                  <a:moveTo>
                    <a:pt x="256552" y="257810"/>
                  </a:moveTo>
                  <a:lnTo>
                    <a:pt x="221526" y="257810"/>
                  </a:lnTo>
                  <a:lnTo>
                    <a:pt x="224053" y="261620"/>
                  </a:lnTo>
                  <a:lnTo>
                    <a:pt x="227393" y="264160"/>
                  </a:lnTo>
                  <a:lnTo>
                    <a:pt x="235750" y="267970"/>
                  </a:lnTo>
                  <a:lnTo>
                    <a:pt x="240563" y="267970"/>
                  </a:lnTo>
                  <a:lnTo>
                    <a:pt x="245986" y="265430"/>
                  </a:lnTo>
                  <a:lnTo>
                    <a:pt x="248615" y="264160"/>
                  </a:lnTo>
                  <a:lnTo>
                    <a:pt x="250951" y="264160"/>
                  </a:lnTo>
                  <a:lnTo>
                    <a:pt x="252971" y="261620"/>
                  </a:lnTo>
                  <a:lnTo>
                    <a:pt x="254990" y="260350"/>
                  </a:lnTo>
                  <a:lnTo>
                    <a:pt x="256552" y="257810"/>
                  </a:lnTo>
                  <a:close/>
                </a:path>
                <a:path w="259715" h="346710">
                  <a:moveTo>
                    <a:pt x="224091" y="241300"/>
                  </a:moveTo>
                  <a:lnTo>
                    <a:pt x="222389" y="241300"/>
                  </a:lnTo>
                  <a:lnTo>
                    <a:pt x="220179" y="242570"/>
                  </a:lnTo>
                  <a:lnTo>
                    <a:pt x="207772" y="246380"/>
                  </a:lnTo>
                  <a:lnTo>
                    <a:pt x="207022" y="247650"/>
                  </a:lnTo>
                  <a:lnTo>
                    <a:pt x="206667" y="250190"/>
                  </a:lnTo>
                  <a:lnTo>
                    <a:pt x="207022" y="251460"/>
                  </a:lnTo>
                  <a:lnTo>
                    <a:pt x="208737" y="256540"/>
                  </a:lnTo>
                  <a:lnTo>
                    <a:pt x="209626" y="257810"/>
                  </a:lnTo>
                  <a:lnTo>
                    <a:pt x="211518" y="260350"/>
                  </a:lnTo>
                  <a:lnTo>
                    <a:pt x="212585" y="260350"/>
                  </a:lnTo>
                  <a:lnTo>
                    <a:pt x="221526" y="257810"/>
                  </a:lnTo>
                  <a:lnTo>
                    <a:pt x="256552" y="257810"/>
                  </a:lnTo>
                  <a:lnTo>
                    <a:pt x="258800" y="252730"/>
                  </a:lnTo>
                  <a:lnTo>
                    <a:pt x="233260" y="252730"/>
                  </a:lnTo>
                  <a:lnTo>
                    <a:pt x="231089" y="251460"/>
                  </a:lnTo>
                  <a:lnTo>
                    <a:pt x="229514" y="250190"/>
                  </a:lnTo>
                  <a:lnTo>
                    <a:pt x="228536" y="247650"/>
                  </a:lnTo>
                  <a:lnTo>
                    <a:pt x="227418" y="243840"/>
                  </a:lnTo>
                  <a:lnTo>
                    <a:pt x="226453" y="242570"/>
                  </a:lnTo>
                  <a:lnTo>
                    <a:pt x="225272" y="242570"/>
                  </a:lnTo>
                  <a:lnTo>
                    <a:pt x="224091" y="241300"/>
                  </a:lnTo>
                  <a:close/>
                </a:path>
                <a:path w="259715" h="346710">
                  <a:moveTo>
                    <a:pt x="246976" y="222250"/>
                  </a:moveTo>
                  <a:lnTo>
                    <a:pt x="243458" y="222250"/>
                  </a:lnTo>
                  <a:lnTo>
                    <a:pt x="238340" y="224790"/>
                  </a:lnTo>
                  <a:lnTo>
                    <a:pt x="236524" y="226060"/>
                  </a:lnTo>
                  <a:lnTo>
                    <a:pt x="237667" y="229870"/>
                  </a:lnTo>
                  <a:lnTo>
                    <a:pt x="238239" y="231140"/>
                  </a:lnTo>
                  <a:lnTo>
                    <a:pt x="239801" y="231140"/>
                  </a:lnTo>
                  <a:lnTo>
                    <a:pt x="240385" y="232410"/>
                  </a:lnTo>
                  <a:lnTo>
                    <a:pt x="241592" y="233680"/>
                  </a:lnTo>
                  <a:lnTo>
                    <a:pt x="242582" y="233680"/>
                  </a:lnTo>
                  <a:lnTo>
                    <a:pt x="244957" y="237490"/>
                  </a:lnTo>
                  <a:lnTo>
                    <a:pt x="245872" y="238760"/>
                  </a:lnTo>
                  <a:lnTo>
                    <a:pt x="247510" y="242570"/>
                  </a:lnTo>
                  <a:lnTo>
                    <a:pt x="247370" y="245110"/>
                  </a:lnTo>
                  <a:lnTo>
                    <a:pt x="246100" y="247650"/>
                  </a:lnTo>
                  <a:lnTo>
                    <a:pt x="244830" y="248920"/>
                  </a:lnTo>
                  <a:lnTo>
                    <a:pt x="242836" y="250190"/>
                  </a:lnTo>
                  <a:lnTo>
                    <a:pt x="237718" y="252730"/>
                  </a:lnTo>
                  <a:lnTo>
                    <a:pt x="258800" y="252730"/>
                  </a:lnTo>
                  <a:lnTo>
                    <a:pt x="259397" y="250190"/>
                  </a:lnTo>
                  <a:lnTo>
                    <a:pt x="259537" y="245110"/>
                  </a:lnTo>
                  <a:lnTo>
                    <a:pt x="258914" y="241300"/>
                  </a:lnTo>
                  <a:lnTo>
                    <a:pt x="256628" y="234950"/>
                  </a:lnTo>
                  <a:lnTo>
                    <a:pt x="255409" y="232410"/>
                  </a:lnTo>
                  <a:lnTo>
                    <a:pt x="253898" y="229870"/>
                  </a:lnTo>
                  <a:lnTo>
                    <a:pt x="252399" y="228600"/>
                  </a:lnTo>
                  <a:lnTo>
                    <a:pt x="251028" y="226060"/>
                  </a:lnTo>
                  <a:lnTo>
                    <a:pt x="249808" y="224790"/>
                  </a:lnTo>
                  <a:lnTo>
                    <a:pt x="248818" y="224790"/>
                  </a:lnTo>
                  <a:lnTo>
                    <a:pt x="248056" y="223520"/>
                  </a:lnTo>
                  <a:lnTo>
                    <a:pt x="247522" y="223520"/>
                  </a:lnTo>
                  <a:lnTo>
                    <a:pt x="246976" y="222250"/>
                  </a:lnTo>
                  <a:close/>
                </a:path>
                <a:path w="259715" h="346710">
                  <a:moveTo>
                    <a:pt x="137629" y="124460"/>
                  </a:moveTo>
                  <a:lnTo>
                    <a:pt x="104000" y="124460"/>
                  </a:lnTo>
                  <a:lnTo>
                    <a:pt x="112483" y="127000"/>
                  </a:lnTo>
                  <a:lnTo>
                    <a:pt x="119291" y="130810"/>
                  </a:lnTo>
                  <a:lnTo>
                    <a:pt x="136512" y="153670"/>
                  </a:lnTo>
                  <a:lnTo>
                    <a:pt x="135750" y="160020"/>
                  </a:lnTo>
                  <a:lnTo>
                    <a:pt x="49403" y="201930"/>
                  </a:lnTo>
                  <a:lnTo>
                    <a:pt x="48310" y="201930"/>
                  </a:lnTo>
                  <a:lnTo>
                    <a:pt x="48005" y="203200"/>
                  </a:lnTo>
                  <a:lnTo>
                    <a:pt x="47688" y="203200"/>
                  </a:lnTo>
                  <a:lnTo>
                    <a:pt x="47497" y="204470"/>
                  </a:lnTo>
                  <a:lnTo>
                    <a:pt x="47497" y="207010"/>
                  </a:lnTo>
                  <a:lnTo>
                    <a:pt x="48069" y="209550"/>
                  </a:lnTo>
                  <a:lnTo>
                    <a:pt x="48564" y="210820"/>
                  </a:lnTo>
                  <a:lnTo>
                    <a:pt x="49263" y="213360"/>
                  </a:lnTo>
                  <a:lnTo>
                    <a:pt x="50558" y="215900"/>
                  </a:lnTo>
                  <a:lnTo>
                    <a:pt x="52336" y="219710"/>
                  </a:lnTo>
                  <a:lnTo>
                    <a:pt x="52895" y="219710"/>
                  </a:lnTo>
                  <a:lnTo>
                    <a:pt x="53454" y="220980"/>
                  </a:lnTo>
                  <a:lnTo>
                    <a:pt x="56273" y="220980"/>
                  </a:lnTo>
                  <a:lnTo>
                    <a:pt x="120002" y="198120"/>
                  </a:lnTo>
                  <a:lnTo>
                    <a:pt x="127520" y="195580"/>
                  </a:lnTo>
                  <a:lnTo>
                    <a:pt x="133705" y="193040"/>
                  </a:lnTo>
                  <a:lnTo>
                    <a:pt x="143408" y="186690"/>
                  </a:lnTo>
                  <a:lnTo>
                    <a:pt x="147294" y="182880"/>
                  </a:lnTo>
                  <a:lnTo>
                    <a:pt x="150190" y="177800"/>
                  </a:lnTo>
                  <a:lnTo>
                    <a:pt x="153085" y="173990"/>
                  </a:lnTo>
                  <a:lnTo>
                    <a:pt x="154863" y="168910"/>
                  </a:lnTo>
                  <a:lnTo>
                    <a:pt x="155511" y="162560"/>
                  </a:lnTo>
                  <a:lnTo>
                    <a:pt x="156171" y="157480"/>
                  </a:lnTo>
                  <a:lnTo>
                    <a:pt x="155257" y="151130"/>
                  </a:lnTo>
                  <a:lnTo>
                    <a:pt x="150723" y="138430"/>
                  </a:lnTo>
                  <a:lnTo>
                    <a:pt x="147294" y="133350"/>
                  </a:lnTo>
                  <a:lnTo>
                    <a:pt x="137629" y="124460"/>
                  </a:lnTo>
                  <a:close/>
                </a:path>
                <a:path w="259715" h="346710">
                  <a:moveTo>
                    <a:pt x="181673" y="74930"/>
                  </a:moveTo>
                  <a:lnTo>
                    <a:pt x="179336" y="74930"/>
                  </a:lnTo>
                  <a:lnTo>
                    <a:pt x="23977" y="130810"/>
                  </a:lnTo>
                  <a:lnTo>
                    <a:pt x="23367" y="130810"/>
                  </a:lnTo>
                  <a:lnTo>
                    <a:pt x="22885" y="132080"/>
                  </a:lnTo>
                  <a:lnTo>
                    <a:pt x="22225" y="132080"/>
                  </a:lnTo>
                  <a:lnTo>
                    <a:pt x="22047" y="133350"/>
                  </a:lnTo>
                  <a:lnTo>
                    <a:pt x="21945" y="134620"/>
                  </a:lnTo>
                  <a:lnTo>
                    <a:pt x="22072" y="135890"/>
                  </a:lnTo>
                  <a:lnTo>
                    <a:pt x="22656" y="138430"/>
                  </a:lnTo>
                  <a:lnTo>
                    <a:pt x="23126" y="139700"/>
                  </a:lnTo>
                  <a:lnTo>
                    <a:pt x="23799" y="142240"/>
                  </a:lnTo>
                  <a:lnTo>
                    <a:pt x="24485" y="143510"/>
                  </a:lnTo>
                  <a:lnTo>
                    <a:pt x="25133" y="144780"/>
                  </a:lnTo>
                  <a:lnTo>
                    <a:pt x="26339" y="147320"/>
                  </a:lnTo>
                  <a:lnTo>
                    <a:pt x="26911" y="148590"/>
                  </a:lnTo>
                  <a:lnTo>
                    <a:pt x="28041" y="149860"/>
                  </a:lnTo>
                  <a:lnTo>
                    <a:pt x="30860" y="149860"/>
                  </a:lnTo>
                  <a:lnTo>
                    <a:pt x="104000" y="124460"/>
                  </a:lnTo>
                  <a:lnTo>
                    <a:pt x="137629" y="124460"/>
                  </a:lnTo>
                  <a:lnTo>
                    <a:pt x="131330" y="120650"/>
                  </a:lnTo>
                  <a:lnTo>
                    <a:pt x="123532" y="116840"/>
                  </a:lnTo>
                  <a:lnTo>
                    <a:pt x="186220" y="93980"/>
                  </a:lnTo>
                  <a:lnTo>
                    <a:pt x="187680" y="93980"/>
                  </a:lnTo>
                  <a:lnTo>
                    <a:pt x="188036" y="92710"/>
                  </a:lnTo>
                  <a:lnTo>
                    <a:pt x="188239" y="92710"/>
                  </a:lnTo>
                  <a:lnTo>
                    <a:pt x="188239" y="90170"/>
                  </a:lnTo>
                  <a:lnTo>
                    <a:pt x="187667" y="87630"/>
                  </a:lnTo>
                  <a:lnTo>
                    <a:pt x="187172" y="85090"/>
                  </a:lnTo>
                  <a:lnTo>
                    <a:pt x="185813" y="81280"/>
                  </a:lnTo>
                  <a:lnTo>
                    <a:pt x="185178" y="80010"/>
                  </a:lnTo>
                  <a:lnTo>
                    <a:pt x="183984" y="77470"/>
                  </a:lnTo>
                  <a:lnTo>
                    <a:pt x="183387" y="77470"/>
                  </a:lnTo>
                  <a:lnTo>
                    <a:pt x="182244" y="76200"/>
                  </a:lnTo>
                  <a:lnTo>
                    <a:pt x="181673" y="74930"/>
                  </a:lnTo>
                  <a:close/>
                </a:path>
                <a:path w="259715" h="346710">
                  <a:moveTo>
                    <a:pt x="20116" y="102870"/>
                  </a:moveTo>
                  <a:lnTo>
                    <a:pt x="12598" y="102870"/>
                  </a:lnTo>
                  <a:lnTo>
                    <a:pt x="14287" y="104140"/>
                  </a:lnTo>
                  <a:lnTo>
                    <a:pt x="18287" y="104140"/>
                  </a:lnTo>
                  <a:lnTo>
                    <a:pt x="20116" y="102870"/>
                  </a:lnTo>
                  <a:close/>
                </a:path>
                <a:path w="259715" h="346710">
                  <a:moveTo>
                    <a:pt x="98272" y="0"/>
                  </a:moveTo>
                  <a:lnTo>
                    <a:pt x="91325" y="0"/>
                  </a:lnTo>
                  <a:lnTo>
                    <a:pt x="89852" y="1270"/>
                  </a:lnTo>
                  <a:lnTo>
                    <a:pt x="87058" y="2540"/>
                  </a:lnTo>
                  <a:lnTo>
                    <a:pt x="85166" y="3810"/>
                  </a:lnTo>
                  <a:lnTo>
                    <a:pt x="83184" y="5080"/>
                  </a:lnTo>
                  <a:lnTo>
                    <a:pt x="82892" y="6350"/>
                  </a:lnTo>
                  <a:lnTo>
                    <a:pt x="88569" y="22860"/>
                  </a:lnTo>
                  <a:lnTo>
                    <a:pt x="21348" y="46990"/>
                  </a:lnTo>
                  <a:lnTo>
                    <a:pt x="16306" y="48260"/>
                  </a:lnTo>
                  <a:lnTo>
                    <a:pt x="12242" y="52070"/>
                  </a:lnTo>
                  <a:lnTo>
                    <a:pt x="0" y="77470"/>
                  </a:lnTo>
                  <a:lnTo>
                    <a:pt x="952" y="82550"/>
                  </a:lnTo>
                  <a:lnTo>
                    <a:pt x="3530" y="88900"/>
                  </a:lnTo>
                  <a:lnTo>
                    <a:pt x="4292" y="91440"/>
                  </a:lnTo>
                  <a:lnTo>
                    <a:pt x="5156" y="92710"/>
                  </a:lnTo>
                  <a:lnTo>
                    <a:pt x="6921" y="96520"/>
                  </a:lnTo>
                  <a:lnTo>
                    <a:pt x="8762" y="99060"/>
                  </a:lnTo>
                  <a:lnTo>
                    <a:pt x="9715" y="100330"/>
                  </a:lnTo>
                  <a:lnTo>
                    <a:pt x="11683" y="102870"/>
                  </a:lnTo>
                  <a:lnTo>
                    <a:pt x="22364" y="102870"/>
                  </a:lnTo>
                  <a:lnTo>
                    <a:pt x="23761" y="101600"/>
                  </a:lnTo>
                  <a:lnTo>
                    <a:pt x="25768" y="100330"/>
                  </a:lnTo>
                  <a:lnTo>
                    <a:pt x="27317" y="100330"/>
                  </a:lnTo>
                  <a:lnTo>
                    <a:pt x="28270" y="99060"/>
                  </a:lnTo>
                  <a:lnTo>
                    <a:pt x="28613" y="99060"/>
                  </a:lnTo>
                  <a:lnTo>
                    <a:pt x="28638" y="97790"/>
                  </a:lnTo>
                  <a:lnTo>
                    <a:pt x="28282" y="96520"/>
                  </a:lnTo>
                  <a:lnTo>
                    <a:pt x="27863" y="95250"/>
                  </a:lnTo>
                  <a:lnTo>
                    <a:pt x="26606" y="93980"/>
                  </a:lnTo>
                  <a:lnTo>
                    <a:pt x="25907" y="93980"/>
                  </a:lnTo>
                  <a:lnTo>
                    <a:pt x="24345" y="91440"/>
                  </a:lnTo>
                  <a:lnTo>
                    <a:pt x="23533" y="91440"/>
                  </a:lnTo>
                  <a:lnTo>
                    <a:pt x="21843" y="87630"/>
                  </a:lnTo>
                  <a:lnTo>
                    <a:pt x="21094" y="86360"/>
                  </a:lnTo>
                  <a:lnTo>
                    <a:pt x="18478" y="80010"/>
                  </a:lnTo>
                  <a:lnTo>
                    <a:pt x="18961" y="74930"/>
                  </a:lnTo>
                  <a:lnTo>
                    <a:pt x="24790" y="68580"/>
                  </a:lnTo>
                  <a:lnTo>
                    <a:pt x="29857" y="64770"/>
                  </a:lnTo>
                  <a:lnTo>
                    <a:pt x="95440" y="41910"/>
                  </a:lnTo>
                  <a:lnTo>
                    <a:pt x="113615" y="41910"/>
                  </a:lnTo>
                  <a:lnTo>
                    <a:pt x="111378" y="35560"/>
                  </a:lnTo>
                  <a:lnTo>
                    <a:pt x="136258" y="26670"/>
                  </a:lnTo>
                  <a:lnTo>
                    <a:pt x="137248" y="26670"/>
                  </a:lnTo>
                  <a:lnTo>
                    <a:pt x="137960" y="25400"/>
                  </a:lnTo>
                  <a:lnTo>
                    <a:pt x="138188" y="24130"/>
                  </a:lnTo>
                  <a:lnTo>
                    <a:pt x="138290" y="21590"/>
                  </a:lnTo>
                  <a:lnTo>
                    <a:pt x="137706" y="19050"/>
                  </a:lnTo>
                  <a:lnTo>
                    <a:pt x="137210" y="17780"/>
                  </a:lnTo>
                  <a:lnTo>
                    <a:pt x="136757" y="16510"/>
                  </a:lnTo>
                  <a:lnTo>
                    <a:pt x="104495" y="16510"/>
                  </a:lnTo>
                  <a:lnTo>
                    <a:pt x="99059" y="1270"/>
                  </a:lnTo>
                  <a:lnTo>
                    <a:pt x="98729" y="1270"/>
                  </a:lnTo>
                  <a:lnTo>
                    <a:pt x="98272" y="0"/>
                  </a:lnTo>
                  <a:close/>
                </a:path>
                <a:path w="259715" h="346710">
                  <a:moveTo>
                    <a:pt x="111556" y="69850"/>
                  </a:moveTo>
                  <a:lnTo>
                    <a:pt x="107924" y="69850"/>
                  </a:lnTo>
                  <a:lnTo>
                    <a:pt x="109423" y="71120"/>
                  </a:lnTo>
                  <a:lnTo>
                    <a:pt x="111556" y="69850"/>
                  </a:lnTo>
                  <a:close/>
                </a:path>
                <a:path w="259715" h="346710">
                  <a:moveTo>
                    <a:pt x="113615" y="41910"/>
                  </a:moveTo>
                  <a:lnTo>
                    <a:pt x="95440" y="41910"/>
                  </a:lnTo>
                  <a:lnTo>
                    <a:pt x="105486" y="69850"/>
                  </a:lnTo>
                  <a:lnTo>
                    <a:pt x="114350" y="69850"/>
                  </a:lnTo>
                  <a:lnTo>
                    <a:pt x="115823" y="68580"/>
                  </a:lnTo>
                  <a:lnTo>
                    <a:pt x="118935" y="67310"/>
                  </a:lnTo>
                  <a:lnTo>
                    <a:pt x="119684" y="67310"/>
                  </a:lnTo>
                  <a:lnTo>
                    <a:pt x="120218" y="66040"/>
                  </a:lnTo>
                  <a:lnTo>
                    <a:pt x="120751" y="66040"/>
                  </a:lnTo>
                  <a:lnTo>
                    <a:pt x="121069" y="64770"/>
                  </a:lnTo>
                  <a:lnTo>
                    <a:pt x="121284" y="63500"/>
                  </a:lnTo>
                  <a:lnTo>
                    <a:pt x="113615" y="41910"/>
                  </a:lnTo>
                  <a:close/>
                </a:path>
                <a:path w="259715" h="346710">
                  <a:moveTo>
                    <a:pt x="132194" y="7620"/>
                  </a:moveTo>
                  <a:lnTo>
                    <a:pt x="129387" y="7620"/>
                  </a:lnTo>
                  <a:lnTo>
                    <a:pt x="104495" y="16510"/>
                  </a:lnTo>
                  <a:lnTo>
                    <a:pt x="136757" y="16510"/>
                  </a:lnTo>
                  <a:lnTo>
                    <a:pt x="135851" y="13970"/>
                  </a:lnTo>
                  <a:lnTo>
                    <a:pt x="135216" y="12700"/>
                  </a:lnTo>
                  <a:lnTo>
                    <a:pt x="133413" y="8890"/>
                  </a:lnTo>
                  <a:lnTo>
                    <a:pt x="132803" y="8890"/>
                  </a:lnTo>
                  <a:lnTo>
                    <a:pt x="132194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2000" y="3060700"/>
              <a:ext cx="7162800" cy="0"/>
            </a:xfrm>
            <a:custGeom>
              <a:avLst/>
              <a:gdLst/>
              <a:ahLst/>
              <a:cxnLst/>
              <a:rect l="l" t="t" r="r" b="b"/>
              <a:pathLst>
                <a:path w="7162800">
                  <a:moveTo>
                    <a:pt x="0" y="0"/>
                  </a:moveTo>
                  <a:lnTo>
                    <a:pt x="7162800" y="0"/>
                  </a:lnTo>
                </a:path>
              </a:pathLst>
            </a:custGeom>
            <a:ln w="28575">
              <a:solidFill>
                <a:srgbClr val="000000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900237" y="5570537"/>
          <a:ext cx="4724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2000" spc="-165" dirty="0">
                          <a:latin typeface="Arial"/>
                          <a:cs typeface="Arial"/>
                        </a:rPr>
                        <a:t>Chương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trình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1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2000" spc="-125" dirty="0">
                          <a:latin typeface="Arial"/>
                          <a:cs typeface="Arial"/>
                        </a:rPr>
                        <a:t>Kiểm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thử 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đơn</a:t>
                      </a:r>
                      <a:r>
                        <a:rPr sz="20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vị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1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71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71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757237" y="2217737"/>
          <a:ext cx="7650479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6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000" spc="-240" dirty="0">
                          <a:latin typeface="Arial"/>
                          <a:cs typeface="Arial"/>
                        </a:rPr>
                        <a:t>Yêu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cầu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5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000" spc="-125" dirty="0">
                          <a:latin typeface="Arial"/>
                          <a:cs typeface="Arial"/>
                        </a:rPr>
                        <a:t>Kiểm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thử 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chấp</a:t>
                      </a:r>
                      <a:r>
                        <a:rPr sz="20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nhận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5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5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7110">
                        <a:lnSpc>
                          <a:spcPts val="2060"/>
                        </a:lnSpc>
                        <a:spcBef>
                          <a:spcPts val="840"/>
                        </a:spcBef>
                      </a:pPr>
                      <a:r>
                        <a:rPr sz="2000" spc="-150" dirty="0">
                          <a:latin typeface="Arial"/>
                          <a:cs typeface="Arial"/>
                        </a:rPr>
                        <a:t>Khách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 hàng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5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3318509" y="3135833"/>
            <a:ext cx="17418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25" dirty="0">
                <a:latin typeface="Arial"/>
                <a:cs typeface="Arial"/>
              </a:rPr>
              <a:t>Người </a:t>
            </a:r>
            <a:r>
              <a:rPr sz="2000" spc="-50" dirty="0">
                <a:latin typeface="Arial"/>
                <a:cs typeface="Arial"/>
              </a:rPr>
              <a:t>phát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triển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1000" y="5346700"/>
            <a:ext cx="8458200" cy="76200"/>
          </a:xfrm>
          <a:custGeom>
            <a:avLst/>
            <a:gdLst/>
            <a:ahLst/>
            <a:cxnLst/>
            <a:rect l="l" t="t" r="r" b="b"/>
            <a:pathLst>
              <a:path w="8458200" h="76200">
                <a:moveTo>
                  <a:pt x="0" y="0"/>
                </a:moveTo>
                <a:lnTo>
                  <a:pt x="8458200" y="76200"/>
                </a:lnTo>
              </a:path>
            </a:pathLst>
          </a:custGeom>
          <a:ln w="28575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335139" y="5012182"/>
            <a:ext cx="1047115" cy="8775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1430" algn="r">
              <a:lnSpc>
                <a:spcPct val="100000"/>
              </a:lnSpc>
              <a:spcBef>
                <a:spcPts val="90"/>
              </a:spcBef>
            </a:pPr>
            <a:r>
              <a:rPr sz="2000" spc="-110" dirty="0">
                <a:latin typeface="Arial"/>
                <a:cs typeface="Arial"/>
              </a:rPr>
              <a:t>Hộp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đen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000" spc="-110" dirty="0">
                <a:latin typeface="Arial"/>
                <a:cs typeface="Arial"/>
              </a:rPr>
              <a:t>Hộp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trắng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888" y="658975"/>
            <a:ext cx="5612512" cy="568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430" dirty="0"/>
              <a:t>Các </a:t>
            </a:r>
            <a:r>
              <a:rPr spc="-165" dirty="0"/>
              <a:t>hoạt </a:t>
            </a:r>
            <a:r>
              <a:rPr spc="-260" dirty="0"/>
              <a:t>động </a:t>
            </a:r>
            <a:r>
              <a:rPr spc="-195" dirty="0"/>
              <a:t>kiểm</a:t>
            </a:r>
            <a:r>
              <a:rPr spc="-480" dirty="0"/>
              <a:t> </a:t>
            </a:r>
            <a:r>
              <a:rPr spc="-145" dirty="0"/>
              <a:t>thử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xfrm>
            <a:off x="8913813" y="6467475"/>
            <a:ext cx="23018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14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9177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285"/>
              </a:spcBef>
            </a:pPr>
            <a:r>
              <a:rPr sz="2300" spc="-235" dirty="0">
                <a:latin typeface="Arial"/>
                <a:cs typeface="Arial"/>
              </a:rPr>
              <a:t>Xác</a:t>
            </a:r>
            <a:r>
              <a:rPr sz="2300" spc="-175" dirty="0">
                <a:latin typeface="Arial"/>
                <a:cs typeface="Arial"/>
              </a:rPr>
              <a:t> </a:t>
            </a:r>
            <a:r>
              <a:rPr sz="2300" spc="-40" dirty="0">
                <a:latin typeface="Arial"/>
                <a:cs typeface="Arial"/>
              </a:rPr>
              <a:t>định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28702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290"/>
              </a:spcBef>
            </a:pPr>
            <a:r>
              <a:rPr sz="2300" spc="-75" dirty="0">
                <a:latin typeface="Arial"/>
                <a:cs typeface="Arial"/>
              </a:rPr>
              <a:t>Thiết</a:t>
            </a:r>
            <a:r>
              <a:rPr sz="2300" spc="-145" dirty="0">
                <a:latin typeface="Arial"/>
                <a:cs typeface="Arial"/>
              </a:rPr>
              <a:t> </a:t>
            </a:r>
            <a:r>
              <a:rPr sz="2300" spc="-185" dirty="0">
                <a:latin typeface="Arial"/>
                <a:cs typeface="Arial"/>
              </a:rPr>
              <a:t>kế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2200" y="37084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295"/>
              </a:spcBef>
            </a:pPr>
            <a:r>
              <a:rPr sz="2300" spc="-225" dirty="0">
                <a:latin typeface="Arial"/>
                <a:cs typeface="Arial"/>
              </a:rPr>
              <a:t>Xây</a:t>
            </a:r>
            <a:r>
              <a:rPr sz="2300" spc="-195" dirty="0">
                <a:latin typeface="Arial"/>
                <a:cs typeface="Arial"/>
              </a:rPr>
              <a:t> </a:t>
            </a:r>
            <a:r>
              <a:rPr sz="2300" spc="-130" dirty="0">
                <a:latin typeface="Arial"/>
                <a:cs typeface="Arial"/>
              </a:rPr>
              <a:t>dựng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6600" y="44069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295"/>
              </a:spcBef>
            </a:pPr>
            <a:r>
              <a:rPr sz="2300" spc="-215" dirty="0">
                <a:latin typeface="Arial"/>
                <a:cs typeface="Arial"/>
              </a:rPr>
              <a:t>Chạy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3400" y="5295900"/>
            <a:ext cx="1219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300"/>
              </a:spcBef>
            </a:pPr>
            <a:r>
              <a:rPr sz="2300" spc="-275" dirty="0">
                <a:latin typeface="Arial"/>
                <a:cs typeface="Arial"/>
              </a:rPr>
              <a:t>So</a:t>
            </a:r>
            <a:r>
              <a:rPr sz="2300" spc="-155" dirty="0">
                <a:latin typeface="Arial"/>
                <a:cs typeface="Arial"/>
              </a:rPr>
              <a:t> </a:t>
            </a:r>
            <a:r>
              <a:rPr sz="2300" spc="-145" dirty="0">
                <a:latin typeface="Arial"/>
                <a:cs typeface="Arial"/>
              </a:rPr>
              <a:t>sánh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68171" y="2361310"/>
            <a:ext cx="537210" cy="509270"/>
          </a:xfrm>
          <a:custGeom>
            <a:avLst/>
            <a:gdLst/>
            <a:ahLst/>
            <a:cxnLst/>
            <a:rect l="l" t="t" r="r" b="b"/>
            <a:pathLst>
              <a:path w="537210" h="509269">
                <a:moveTo>
                  <a:pt x="464729" y="460339"/>
                </a:moveTo>
                <a:lnTo>
                  <a:pt x="445134" y="481075"/>
                </a:lnTo>
                <a:lnTo>
                  <a:pt x="536829" y="508888"/>
                </a:lnTo>
                <a:lnTo>
                  <a:pt x="522678" y="470153"/>
                </a:lnTo>
                <a:lnTo>
                  <a:pt x="475106" y="470153"/>
                </a:lnTo>
                <a:lnTo>
                  <a:pt x="464729" y="460339"/>
                </a:lnTo>
                <a:close/>
              </a:path>
              <a:path w="537210" h="509269">
                <a:moveTo>
                  <a:pt x="484348" y="439575"/>
                </a:moveTo>
                <a:lnTo>
                  <a:pt x="464729" y="460339"/>
                </a:lnTo>
                <a:lnTo>
                  <a:pt x="475106" y="470153"/>
                </a:lnTo>
                <a:lnTo>
                  <a:pt x="494791" y="449452"/>
                </a:lnTo>
                <a:lnTo>
                  <a:pt x="484348" y="439575"/>
                </a:lnTo>
                <a:close/>
              </a:path>
              <a:path w="537210" h="509269">
                <a:moveTo>
                  <a:pt x="503935" y="418846"/>
                </a:moveTo>
                <a:lnTo>
                  <a:pt x="484348" y="439575"/>
                </a:lnTo>
                <a:lnTo>
                  <a:pt x="494791" y="449452"/>
                </a:lnTo>
                <a:lnTo>
                  <a:pt x="475106" y="470153"/>
                </a:lnTo>
                <a:lnTo>
                  <a:pt x="522678" y="470153"/>
                </a:lnTo>
                <a:lnTo>
                  <a:pt x="503935" y="418846"/>
                </a:lnTo>
                <a:close/>
              </a:path>
              <a:path w="537210" h="509269">
                <a:moveTo>
                  <a:pt x="19557" y="0"/>
                </a:moveTo>
                <a:lnTo>
                  <a:pt x="0" y="20827"/>
                </a:lnTo>
                <a:lnTo>
                  <a:pt x="464729" y="460339"/>
                </a:lnTo>
                <a:lnTo>
                  <a:pt x="484348" y="439575"/>
                </a:lnTo>
                <a:lnTo>
                  <a:pt x="19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58008" y="3300348"/>
            <a:ext cx="537845" cy="433705"/>
          </a:xfrm>
          <a:custGeom>
            <a:avLst/>
            <a:gdLst/>
            <a:ahLst/>
            <a:cxnLst/>
            <a:rect l="l" t="t" r="r" b="b"/>
            <a:pathLst>
              <a:path w="537844" h="433704">
                <a:moveTo>
                  <a:pt x="461647" y="391124"/>
                </a:moveTo>
                <a:lnTo>
                  <a:pt x="443865" y="413384"/>
                </a:lnTo>
                <a:lnTo>
                  <a:pt x="537591" y="433450"/>
                </a:lnTo>
                <a:lnTo>
                  <a:pt x="522133" y="400050"/>
                </a:lnTo>
                <a:lnTo>
                  <a:pt x="472821" y="400050"/>
                </a:lnTo>
                <a:lnTo>
                  <a:pt x="461647" y="391124"/>
                </a:lnTo>
                <a:close/>
              </a:path>
              <a:path w="537844" h="433704">
                <a:moveTo>
                  <a:pt x="479523" y="368747"/>
                </a:moveTo>
                <a:lnTo>
                  <a:pt x="461647" y="391124"/>
                </a:lnTo>
                <a:lnTo>
                  <a:pt x="472821" y="400050"/>
                </a:lnTo>
                <a:lnTo>
                  <a:pt x="490728" y="377698"/>
                </a:lnTo>
                <a:lnTo>
                  <a:pt x="479523" y="368747"/>
                </a:lnTo>
                <a:close/>
              </a:path>
              <a:path w="537844" h="433704">
                <a:moveTo>
                  <a:pt x="497332" y="346456"/>
                </a:moveTo>
                <a:lnTo>
                  <a:pt x="479523" y="368747"/>
                </a:lnTo>
                <a:lnTo>
                  <a:pt x="490728" y="377698"/>
                </a:lnTo>
                <a:lnTo>
                  <a:pt x="472821" y="400050"/>
                </a:lnTo>
                <a:lnTo>
                  <a:pt x="522133" y="400050"/>
                </a:lnTo>
                <a:lnTo>
                  <a:pt x="497332" y="346456"/>
                </a:lnTo>
                <a:close/>
              </a:path>
              <a:path w="537844" h="433704">
                <a:moveTo>
                  <a:pt x="17907" y="0"/>
                </a:moveTo>
                <a:lnTo>
                  <a:pt x="0" y="22351"/>
                </a:lnTo>
                <a:lnTo>
                  <a:pt x="461647" y="391124"/>
                </a:lnTo>
                <a:lnTo>
                  <a:pt x="479523" y="368747"/>
                </a:lnTo>
                <a:lnTo>
                  <a:pt x="17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4521" y="4177665"/>
            <a:ext cx="319405" cy="229235"/>
          </a:xfrm>
          <a:custGeom>
            <a:avLst/>
            <a:gdLst/>
            <a:ahLst/>
            <a:cxnLst/>
            <a:rect l="l" t="t" r="r" b="b"/>
            <a:pathLst>
              <a:path w="319404" h="229235">
                <a:moveTo>
                  <a:pt x="240791" y="191855"/>
                </a:moveTo>
                <a:lnTo>
                  <a:pt x="224408" y="215265"/>
                </a:lnTo>
                <a:lnTo>
                  <a:pt x="319277" y="229235"/>
                </a:lnTo>
                <a:lnTo>
                  <a:pt x="303417" y="200025"/>
                </a:lnTo>
                <a:lnTo>
                  <a:pt x="252475" y="200025"/>
                </a:lnTo>
                <a:lnTo>
                  <a:pt x="240791" y="191855"/>
                </a:lnTo>
                <a:close/>
              </a:path>
              <a:path w="319404" h="229235">
                <a:moveTo>
                  <a:pt x="257155" y="168472"/>
                </a:moveTo>
                <a:lnTo>
                  <a:pt x="240791" y="191855"/>
                </a:lnTo>
                <a:lnTo>
                  <a:pt x="252475" y="200025"/>
                </a:lnTo>
                <a:lnTo>
                  <a:pt x="268858" y="176657"/>
                </a:lnTo>
                <a:lnTo>
                  <a:pt x="257155" y="168472"/>
                </a:lnTo>
                <a:close/>
              </a:path>
              <a:path w="319404" h="229235">
                <a:moveTo>
                  <a:pt x="273557" y="145034"/>
                </a:moveTo>
                <a:lnTo>
                  <a:pt x="257155" y="168472"/>
                </a:lnTo>
                <a:lnTo>
                  <a:pt x="268858" y="176657"/>
                </a:lnTo>
                <a:lnTo>
                  <a:pt x="252475" y="200025"/>
                </a:lnTo>
                <a:lnTo>
                  <a:pt x="303417" y="200025"/>
                </a:lnTo>
                <a:lnTo>
                  <a:pt x="273557" y="145034"/>
                </a:lnTo>
                <a:close/>
              </a:path>
              <a:path w="319404" h="229235">
                <a:moveTo>
                  <a:pt x="16255" y="0"/>
                </a:moveTo>
                <a:lnTo>
                  <a:pt x="0" y="23495"/>
                </a:lnTo>
                <a:lnTo>
                  <a:pt x="240791" y="191855"/>
                </a:lnTo>
                <a:lnTo>
                  <a:pt x="257155" y="168472"/>
                </a:lnTo>
                <a:lnTo>
                  <a:pt x="16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86809" y="4862448"/>
            <a:ext cx="537845" cy="433705"/>
          </a:xfrm>
          <a:custGeom>
            <a:avLst/>
            <a:gdLst/>
            <a:ahLst/>
            <a:cxnLst/>
            <a:rect l="l" t="t" r="r" b="b"/>
            <a:pathLst>
              <a:path w="537845" h="433704">
                <a:moveTo>
                  <a:pt x="461647" y="391124"/>
                </a:moveTo>
                <a:lnTo>
                  <a:pt x="443864" y="413384"/>
                </a:lnTo>
                <a:lnTo>
                  <a:pt x="537590" y="433450"/>
                </a:lnTo>
                <a:lnTo>
                  <a:pt x="522133" y="400050"/>
                </a:lnTo>
                <a:lnTo>
                  <a:pt x="472820" y="400050"/>
                </a:lnTo>
                <a:lnTo>
                  <a:pt x="461647" y="391124"/>
                </a:lnTo>
                <a:close/>
              </a:path>
              <a:path w="537845" h="433704">
                <a:moveTo>
                  <a:pt x="479523" y="368747"/>
                </a:moveTo>
                <a:lnTo>
                  <a:pt x="461647" y="391124"/>
                </a:lnTo>
                <a:lnTo>
                  <a:pt x="472820" y="400050"/>
                </a:lnTo>
                <a:lnTo>
                  <a:pt x="490727" y="377697"/>
                </a:lnTo>
                <a:lnTo>
                  <a:pt x="479523" y="368747"/>
                </a:lnTo>
                <a:close/>
              </a:path>
              <a:path w="537845" h="433704">
                <a:moveTo>
                  <a:pt x="497331" y="346456"/>
                </a:moveTo>
                <a:lnTo>
                  <a:pt x="479523" y="368747"/>
                </a:lnTo>
                <a:lnTo>
                  <a:pt x="490727" y="377697"/>
                </a:lnTo>
                <a:lnTo>
                  <a:pt x="472820" y="400050"/>
                </a:lnTo>
                <a:lnTo>
                  <a:pt x="522133" y="400050"/>
                </a:lnTo>
                <a:lnTo>
                  <a:pt x="497331" y="346456"/>
                </a:lnTo>
                <a:close/>
              </a:path>
              <a:path w="537845" h="433704">
                <a:moveTo>
                  <a:pt x="17906" y="0"/>
                </a:moveTo>
                <a:lnTo>
                  <a:pt x="0" y="22351"/>
                </a:lnTo>
                <a:lnTo>
                  <a:pt x="461647" y="391124"/>
                </a:lnTo>
                <a:lnTo>
                  <a:pt x="479523" y="368747"/>
                </a:lnTo>
                <a:lnTo>
                  <a:pt x="179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35301" y="1933448"/>
            <a:ext cx="6685280" cy="72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145" dirty="0">
                <a:latin typeface="Arial"/>
                <a:cs typeface="Arial"/>
              </a:rPr>
              <a:t>Điều </a:t>
            </a:r>
            <a:r>
              <a:rPr sz="2300" b="1" spc="-140" dirty="0">
                <a:latin typeface="Arial"/>
                <a:cs typeface="Arial"/>
              </a:rPr>
              <a:t>kiện kiểm </a:t>
            </a:r>
            <a:r>
              <a:rPr sz="2300" b="1" spc="-105" dirty="0">
                <a:latin typeface="Arial"/>
                <a:cs typeface="Arial"/>
              </a:rPr>
              <a:t>thử </a:t>
            </a:r>
            <a:r>
              <a:rPr sz="2300" spc="-110" dirty="0">
                <a:latin typeface="Arial"/>
                <a:cs typeface="Arial"/>
              </a:rPr>
              <a:t>(“</a:t>
            </a:r>
            <a:r>
              <a:rPr sz="2300" b="1" spc="-110" dirty="0">
                <a:latin typeface="Arial"/>
                <a:cs typeface="Arial"/>
              </a:rPr>
              <a:t>Cái </a:t>
            </a:r>
            <a:r>
              <a:rPr sz="2300" b="1" spc="-55" dirty="0">
                <a:latin typeface="Arial"/>
                <a:cs typeface="Arial"/>
              </a:rPr>
              <a:t>gì</a:t>
            </a:r>
            <a:r>
              <a:rPr sz="2300" spc="-55" dirty="0">
                <a:latin typeface="Arial"/>
                <a:cs typeface="Arial"/>
              </a:rPr>
              <a:t>”): </a:t>
            </a:r>
            <a:r>
              <a:rPr sz="2300" dirty="0">
                <a:latin typeface="Arial"/>
                <a:cs typeface="Arial"/>
              </a:rPr>
              <a:t>một </a:t>
            </a:r>
            <a:r>
              <a:rPr sz="2300" spc="-105" dirty="0">
                <a:latin typeface="Arial"/>
                <a:cs typeface="Arial"/>
              </a:rPr>
              <a:t>phần </a:t>
            </a:r>
            <a:r>
              <a:rPr sz="2300" spc="-10" dirty="0">
                <a:latin typeface="Arial"/>
                <a:cs typeface="Arial"/>
              </a:rPr>
              <a:t>tử </a:t>
            </a:r>
            <a:r>
              <a:rPr sz="2300" spc="-125" dirty="0">
                <a:latin typeface="Arial"/>
                <a:cs typeface="Arial"/>
              </a:rPr>
              <a:t>hoặc </a:t>
            </a:r>
            <a:r>
              <a:rPr sz="2300" spc="-200" dirty="0">
                <a:latin typeface="Arial"/>
                <a:cs typeface="Arial"/>
              </a:rPr>
              <a:t>sự</a:t>
            </a:r>
            <a:r>
              <a:rPr sz="2300" spc="-385" dirty="0">
                <a:latin typeface="Arial"/>
                <a:cs typeface="Arial"/>
              </a:rPr>
              <a:t> </a:t>
            </a:r>
            <a:r>
              <a:rPr sz="2300" spc="-75" dirty="0">
                <a:latin typeface="Arial"/>
                <a:cs typeface="Arial"/>
              </a:rPr>
              <a:t>kiện</a:t>
            </a:r>
            <a:endParaRPr sz="23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300" spc="-150" dirty="0">
                <a:latin typeface="Arial"/>
                <a:cs typeface="Arial"/>
              </a:rPr>
              <a:t>cần </a:t>
            </a:r>
            <a:r>
              <a:rPr sz="2300" spc="-75" dirty="0">
                <a:latin typeface="Arial"/>
                <a:cs typeface="Arial"/>
              </a:rPr>
              <a:t>kiểm</a:t>
            </a:r>
            <a:r>
              <a:rPr sz="2300" spc="-125" dirty="0">
                <a:latin typeface="Arial"/>
                <a:cs typeface="Arial"/>
              </a:rPr>
              <a:t> </a:t>
            </a:r>
            <a:r>
              <a:rPr sz="2300" spc="-25" dirty="0">
                <a:latin typeface="Arial"/>
                <a:cs typeface="Arial"/>
              </a:rPr>
              <a:t>tra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06954" y="2710052"/>
            <a:ext cx="573786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250" dirty="0">
                <a:latin typeface="Arial"/>
                <a:cs typeface="Arial"/>
              </a:rPr>
              <a:t>Làm </a:t>
            </a:r>
            <a:r>
              <a:rPr sz="2300" b="1" spc="-85" dirty="0">
                <a:latin typeface="Arial"/>
                <a:cs typeface="Arial"/>
              </a:rPr>
              <a:t>thế </a:t>
            </a:r>
            <a:r>
              <a:rPr sz="2300" b="1" spc="-160" dirty="0">
                <a:latin typeface="Arial"/>
                <a:cs typeface="Arial"/>
              </a:rPr>
              <a:t>nào </a:t>
            </a:r>
            <a:r>
              <a:rPr sz="2300" spc="-75" dirty="0">
                <a:latin typeface="Arial"/>
                <a:cs typeface="Arial"/>
              </a:rPr>
              <a:t>để </a:t>
            </a:r>
            <a:r>
              <a:rPr sz="2300" spc="-130" dirty="0">
                <a:latin typeface="Arial"/>
                <a:cs typeface="Arial"/>
              </a:rPr>
              <a:t>có </a:t>
            </a:r>
            <a:r>
              <a:rPr sz="2300" spc="-30" dirty="0">
                <a:latin typeface="Arial"/>
                <a:cs typeface="Arial"/>
              </a:rPr>
              <a:t>thể </a:t>
            </a:r>
            <a:r>
              <a:rPr sz="2300" spc="-75" dirty="0">
                <a:latin typeface="Arial"/>
                <a:cs typeface="Arial"/>
              </a:rPr>
              <a:t>kiểm </a:t>
            </a:r>
            <a:r>
              <a:rPr sz="2300" spc="-25" dirty="0">
                <a:latin typeface="Arial"/>
                <a:cs typeface="Arial"/>
              </a:rPr>
              <a:t>tra </a:t>
            </a:r>
            <a:r>
              <a:rPr sz="2300" spc="-105" dirty="0">
                <a:latin typeface="Arial"/>
                <a:cs typeface="Arial"/>
              </a:rPr>
              <a:t>được: </a:t>
            </a:r>
            <a:r>
              <a:rPr sz="2300" spc="-70" dirty="0">
                <a:latin typeface="Arial"/>
                <a:cs typeface="Arial"/>
              </a:rPr>
              <a:t>thực</a:t>
            </a:r>
            <a:r>
              <a:rPr sz="2300" spc="-265" dirty="0">
                <a:latin typeface="Arial"/>
                <a:cs typeface="Arial"/>
              </a:rPr>
              <a:t> </a:t>
            </a:r>
            <a:r>
              <a:rPr sz="2300" spc="-70" dirty="0">
                <a:latin typeface="Arial"/>
                <a:cs typeface="Arial"/>
              </a:rPr>
              <a:t>hiện</a:t>
            </a:r>
            <a:endParaRPr sz="2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97934" y="3472434"/>
            <a:ext cx="422465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220" dirty="0">
                <a:latin typeface="Arial"/>
                <a:cs typeface="Arial"/>
              </a:rPr>
              <a:t>Xây </a:t>
            </a:r>
            <a:r>
              <a:rPr sz="2300" b="1" spc="-204" dirty="0">
                <a:latin typeface="Arial"/>
                <a:cs typeface="Arial"/>
              </a:rPr>
              <a:t>dựng </a:t>
            </a:r>
            <a:r>
              <a:rPr sz="2300" spc="-185" dirty="0">
                <a:latin typeface="Arial"/>
                <a:cs typeface="Arial"/>
              </a:rPr>
              <a:t>ca </a:t>
            </a:r>
            <a:r>
              <a:rPr sz="2300" spc="-75" dirty="0">
                <a:latin typeface="Arial"/>
                <a:cs typeface="Arial"/>
              </a:rPr>
              <a:t>kiểm </a:t>
            </a:r>
            <a:r>
              <a:rPr sz="2300" spc="-35" dirty="0">
                <a:latin typeface="Arial"/>
                <a:cs typeface="Arial"/>
              </a:rPr>
              <a:t>thử </a:t>
            </a:r>
            <a:r>
              <a:rPr sz="2300" spc="-100" dirty="0">
                <a:latin typeface="Arial"/>
                <a:cs typeface="Arial"/>
              </a:rPr>
              <a:t>(mã, </a:t>
            </a:r>
            <a:r>
              <a:rPr sz="2300" spc="-120" dirty="0">
                <a:latin typeface="Arial"/>
                <a:cs typeface="Arial"/>
              </a:rPr>
              <a:t>dữ</a:t>
            </a:r>
            <a:r>
              <a:rPr sz="2300" spc="-70" dirty="0">
                <a:latin typeface="Arial"/>
                <a:cs typeface="Arial"/>
              </a:rPr>
              <a:t> </a:t>
            </a:r>
            <a:r>
              <a:rPr sz="2300" spc="-50" dirty="0">
                <a:latin typeface="Arial"/>
                <a:cs typeface="Arial"/>
              </a:rPr>
              <a:t>liệu)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12589" y="4171315"/>
            <a:ext cx="1739264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250" dirty="0">
                <a:latin typeface="Arial"/>
                <a:cs typeface="Arial"/>
              </a:rPr>
              <a:t>Chạy </a:t>
            </a:r>
            <a:r>
              <a:rPr sz="2300" spc="-110" dirty="0">
                <a:latin typeface="Arial"/>
                <a:cs typeface="Arial"/>
              </a:rPr>
              <a:t>hệ</a:t>
            </a:r>
            <a:r>
              <a:rPr sz="2300" spc="-80" dirty="0">
                <a:latin typeface="Arial"/>
                <a:cs typeface="Arial"/>
              </a:rPr>
              <a:t> </a:t>
            </a:r>
            <a:r>
              <a:rPr sz="2300" spc="-60" dirty="0">
                <a:latin typeface="Arial"/>
                <a:cs typeface="Arial"/>
              </a:rPr>
              <a:t>thống</a:t>
            </a:r>
            <a:endParaRPr sz="2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03570" y="5060696"/>
            <a:ext cx="352107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315" dirty="0">
                <a:latin typeface="Arial"/>
                <a:cs typeface="Arial"/>
              </a:rPr>
              <a:t>So </a:t>
            </a:r>
            <a:r>
              <a:rPr sz="2300" b="1" spc="-215" dirty="0">
                <a:latin typeface="Arial"/>
                <a:cs typeface="Arial"/>
              </a:rPr>
              <a:t>sánh </a:t>
            </a:r>
            <a:r>
              <a:rPr sz="2300" spc="-65" dirty="0">
                <a:latin typeface="Arial"/>
                <a:cs typeface="Arial"/>
              </a:rPr>
              <a:t>kết </a:t>
            </a:r>
            <a:r>
              <a:rPr sz="2300" spc="-114" dirty="0">
                <a:latin typeface="Arial"/>
                <a:cs typeface="Arial"/>
              </a:rPr>
              <a:t>quả </a:t>
            </a:r>
            <a:r>
              <a:rPr sz="2300" spc="-145" dirty="0">
                <a:latin typeface="Arial"/>
                <a:cs typeface="Arial"/>
              </a:rPr>
              <a:t>của </a:t>
            </a:r>
            <a:r>
              <a:rPr sz="2300" spc="-110" dirty="0">
                <a:latin typeface="Arial"/>
                <a:cs typeface="Arial"/>
              </a:rPr>
              <a:t>hệ</a:t>
            </a:r>
            <a:r>
              <a:rPr sz="2300" spc="-190" dirty="0">
                <a:latin typeface="Arial"/>
                <a:cs typeface="Arial"/>
              </a:rPr>
              <a:t> </a:t>
            </a:r>
            <a:r>
              <a:rPr sz="2300" spc="-60" dirty="0">
                <a:latin typeface="Arial"/>
                <a:cs typeface="Arial"/>
              </a:rPr>
              <a:t>thống</a:t>
            </a:r>
            <a:endParaRPr sz="2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03570" y="5410911"/>
            <a:ext cx="245046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60" dirty="0">
                <a:latin typeface="Arial"/>
                <a:cs typeface="Arial"/>
              </a:rPr>
              <a:t>và </a:t>
            </a:r>
            <a:r>
              <a:rPr sz="2300" spc="-65" dirty="0">
                <a:latin typeface="Arial"/>
                <a:cs typeface="Arial"/>
              </a:rPr>
              <a:t>kết </a:t>
            </a:r>
            <a:r>
              <a:rPr sz="2300" spc="-110" dirty="0">
                <a:latin typeface="Arial"/>
                <a:cs typeface="Arial"/>
              </a:rPr>
              <a:t>quả </a:t>
            </a:r>
            <a:r>
              <a:rPr sz="2300" spc="-105" dirty="0">
                <a:latin typeface="Arial"/>
                <a:cs typeface="Arial"/>
              </a:rPr>
              <a:t>mong</a:t>
            </a:r>
            <a:r>
              <a:rPr sz="2300" spc="-220" dirty="0">
                <a:latin typeface="Arial"/>
                <a:cs typeface="Arial"/>
              </a:rPr>
              <a:t> </a:t>
            </a:r>
            <a:r>
              <a:rPr sz="2300" spc="-55" dirty="0">
                <a:latin typeface="Arial"/>
                <a:cs typeface="Arial"/>
              </a:rPr>
              <a:t>đợi</a:t>
            </a:r>
            <a:endParaRPr sz="2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33873" y="5753100"/>
            <a:ext cx="85725" cy="533400"/>
          </a:xfrm>
          <a:custGeom>
            <a:avLst/>
            <a:gdLst/>
            <a:ahLst/>
            <a:cxnLst/>
            <a:rect l="l" t="t" r="r" b="b"/>
            <a:pathLst>
              <a:path w="85725" h="533400">
                <a:moveTo>
                  <a:pt x="57150" y="0"/>
                </a:moveTo>
                <a:lnTo>
                  <a:pt x="28575" y="0"/>
                </a:lnTo>
                <a:lnTo>
                  <a:pt x="28575" y="114300"/>
                </a:lnTo>
                <a:lnTo>
                  <a:pt x="57150" y="114300"/>
                </a:lnTo>
                <a:lnTo>
                  <a:pt x="57150" y="0"/>
                </a:lnTo>
                <a:close/>
              </a:path>
              <a:path w="85725" h="533400">
                <a:moveTo>
                  <a:pt x="57150" y="200025"/>
                </a:moveTo>
                <a:lnTo>
                  <a:pt x="28575" y="200025"/>
                </a:lnTo>
                <a:lnTo>
                  <a:pt x="28575" y="314325"/>
                </a:lnTo>
                <a:lnTo>
                  <a:pt x="57150" y="314325"/>
                </a:lnTo>
                <a:lnTo>
                  <a:pt x="57150" y="200025"/>
                </a:lnTo>
                <a:close/>
              </a:path>
              <a:path w="85725" h="533400">
                <a:moveTo>
                  <a:pt x="28575" y="447675"/>
                </a:moveTo>
                <a:lnTo>
                  <a:pt x="0" y="447675"/>
                </a:lnTo>
                <a:lnTo>
                  <a:pt x="42925" y="533400"/>
                </a:lnTo>
                <a:lnTo>
                  <a:pt x="78591" y="461962"/>
                </a:lnTo>
                <a:lnTo>
                  <a:pt x="28575" y="461962"/>
                </a:lnTo>
                <a:lnTo>
                  <a:pt x="28575" y="447675"/>
                </a:lnTo>
                <a:close/>
              </a:path>
              <a:path w="85725" h="533400">
                <a:moveTo>
                  <a:pt x="57150" y="400050"/>
                </a:moveTo>
                <a:lnTo>
                  <a:pt x="28575" y="400050"/>
                </a:lnTo>
                <a:lnTo>
                  <a:pt x="28575" y="461962"/>
                </a:lnTo>
                <a:lnTo>
                  <a:pt x="57150" y="461962"/>
                </a:lnTo>
                <a:lnTo>
                  <a:pt x="57150" y="400050"/>
                </a:lnTo>
                <a:close/>
              </a:path>
              <a:path w="85725" h="533400">
                <a:moveTo>
                  <a:pt x="85725" y="447675"/>
                </a:moveTo>
                <a:lnTo>
                  <a:pt x="57150" y="447675"/>
                </a:lnTo>
                <a:lnTo>
                  <a:pt x="57150" y="461962"/>
                </a:lnTo>
                <a:lnTo>
                  <a:pt x="78591" y="461962"/>
                </a:lnTo>
                <a:lnTo>
                  <a:pt x="85725" y="447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18509" y="5922975"/>
            <a:ext cx="2153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latin typeface="Arial"/>
                <a:cs typeface="Arial"/>
              </a:rPr>
              <a:t>Kết </a:t>
            </a:r>
            <a:r>
              <a:rPr sz="2400" spc="-105" dirty="0">
                <a:latin typeface="Arial"/>
                <a:cs typeface="Arial"/>
              </a:rPr>
              <a:t>quả </a:t>
            </a:r>
            <a:r>
              <a:rPr sz="2400" spc="-85" dirty="0">
                <a:latin typeface="Arial"/>
                <a:cs typeface="Arial"/>
              </a:rPr>
              <a:t>kiểm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thử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61731" y="6466738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70" dirty="0">
                <a:solidFill>
                  <a:srgbClr val="888888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881" y="152400"/>
            <a:ext cx="5464658" cy="568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pc="-420" dirty="0" smtClean="0">
                <a:latin typeface="Arial" panose="020B0604020202020204" pitchFamily="34" charset="0"/>
                <a:cs typeface="Arial" panose="020B0604020202020204" pitchFamily="34" charset="0"/>
              </a:rPr>
              <a:t>1.2. </a:t>
            </a:r>
            <a:r>
              <a:rPr spc="-420" dirty="0" smtClean="0">
                <a:latin typeface="Arial" panose="020B0604020202020204" pitchFamily="34" charset="0"/>
                <a:cs typeface="Arial" panose="020B0604020202020204" pitchFamily="34" charset="0"/>
              </a:rPr>
              <a:t>Ca </a:t>
            </a:r>
            <a:r>
              <a:rPr lang="en-US" spc="-4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9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spc="-19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45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spc="-4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5" dirty="0" smtClean="0">
                <a:latin typeface="Arial" panose="020B0604020202020204" pitchFamily="34" charset="0"/>
                <a:cs typeface="Arial" panose="020B0604020202020204" pitchFamily="34" charset="0"/>
              </a:rPr>
              <a:t>(test case)</a:t>
            </a:r>
            <a:endParaRPr spc="-5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4779226"/>
            <a:ext cx="8534400" cy="207877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10"/>
              </a:spcBef>
              <a:buChar char="•"/>
              <a:tabLst>
                <a:tab pos="184150" algn="l"/>
              </a:tabLst>
            </a:pPr>
            <a:r>
              <a:rPr sz="2800" spc="-260" dirty="0">
                <a:latin typeface="Arial"/>
                <a:cs typeface="Arial"/>
              </a:rPr>
              <a:t>Chạy </a:t>
            </a:r>
            <a:r>
              <a:rPr sz="2800" spc="-235" dirty="0">
                <a:latin typeface="Arial"/>
                <a:cs typeface="Arial"/>
              </a:rPr>
              <a:t>ca </a:t>
            </a:r>
            <a:r>
              <a:rPr sz="2800" spc="-95" dirty="0">
                <a:latin typeface="Arial"/>
                <a:cs typeface="Arial"/>
              </a:rPr>
              <a:t>kiểm </a:t>
            </a:r>
            <a:r>
              <a:rPr sz="2800" spc="-40" dirty="0">
                <a:latin typeface="Arial"/>
                <a:cs typeface="Arial"/>
              </a:rPr>
              <a:t>thử </a:t>
            </a:r>
            <a:r>
              <a:rPr sz="2800" spc="-114" dirty="0">
                <a:latin typeface="Arial"/>
                <a:cs typeface="Arial"/>
              </a:rPr>
              <a:t>với </a:t>
            </a:r>
            <a:r>
              <a:rPr sz="2800" spc="-175" dirty="0">
                <a:latin typeface="Arial"/>
                <a:cs typeface="Arial"/>
              </a:rPr>
              <a:t>chương </a:t>
            </a:r>
            <a:r>
              <a:rPr sz="2800" spc="-20" dirty="0">
                <a:latin typeface="Arial"/>
                <a:cs typeface="Arial"/>
              </a:rPr>
              <a:t>trình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420" dirty="0">
                <a:latin typeface="Arial"/>
                <a:cs typeface="Arial"/>
              </a:rPr>
              <a:t>P</a:t>
            </a:r>
            <a:endParaRPr sz="2800" dirty="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135"/>
              </a:spcBef>
              <a:buChar char="•"/>
              <a:tabLst>
                <a:tab pos="528320" algn="l"/>
              </a:tabLst>
            </a:pPr>
            <a:r>
              <a:rPr sz="2400" spc="-190" dirty="0">
                <a:solidFill>
                  <a:srgbClr val="006FC0"/>
                </a:solidFill>
                <a:latin typeface="Arial"/>
                <a:cs typeface="Arial"/>
              </a:rPr>
              <a:t>Bao </a:t>
            </a:r>
            <a:r>
              <a:rPr sz="2400" spc="-75" dirty="0">
                <a:solidFill>
                  <a:srgbClr val="006FC0"/>
                </a:solidFill>
                <a:latin typeface="Arial"/>
                <a:cs typeface="Arial"/>
              </a:rPr>
              <a:t>phủ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một </a:t>
            </a:r>
            <a:r>
              <a:rPr sz="2400" spc="-170" dirty="0">
                <a:solidFill>
                  <a:srgbClr val="006FC0"/>
                </a:solidFill>
                <a:latin typeface="Arial"/>
                <a:cs typeface="Arial"/>
              </a:rPr>
              <a:t>số </a:t>
            </a:r>
            <a:r>
              <a:rPr sz="2400" spc="-125" dirty="0">
                <a:solidFill>
                  <a:srgbClr val="006FC0"/>
                </a:solidFill>
                <a:latin typeface="Arial"/>
                <a:cs typeface="Arial"/>
              </a:rPr>
              <a:t>yêu </a:t>
            </a:r>
            <a:r>
              <a:rPr sz="2400" spc="-160" dirty="0">
                <a:solidFill>
                  <a:srgbClr val="006FC0"/>
                </a:solidFill>
                <a:latin typeface="Arial"/>
                <a:cs typeface="Arial"/>
              </a:rPr>
              <a:t>cầu </a:t>
            </a:r>
            <a:r>
              <a:rPr sz="2400" spc="-150" dirty="0">
                <a:solidFill>
                  <a:srgbClr val="006FC0"/>
                </a:solidFill>
                <a:latin typeface="Arial"/>
                <a:cs typeface="Arial"/>
              </a:rPr>
              <a:t>của</a:t>
            </a:r>
            <a:r>
              <a:rPr sz="2400" spc="-2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006FC0"/>
                </a:solidFill>
                <a:latin typeface="Arial"/>
                <a:cs typeface="Arial"/>
              </a:rPr>
              <a:t>P;</a:t>
            </a:r>
            <a:endParaRPr sz="2400" dirty="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125"/>
              </a:spcBef>
              <a:buChar char="•"/>
              <a:tabLst>
                <a:tab pos="528320" algn="l"/>
              </a:tabLst>
            </a:pPr>
            <a:r>
              <a:rPr sz="2400" spc="-190" dirty="0">
                <a:solidFill>
                  <a:srgbClr val="006FC0"/>
                </a:solidFill>
                <a:latin typeface="Arial"/>
                <a:cs typeface="Arial"/>
              </a:rPr>
              <a:t>Bao </a:t>
            </a:r>
            <a:r>
              <a:rPr sz="2400" spc="-75" dirty="0">
                <a:solidFill>
                  <a:srgbClr val="006FC0"/>
                </a:solidFill>
                <a:latin typeface="Arial"/>
                <a:cs typeface="Arial"/>
              </a:rPr>
              <a:t>phủ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một </a:t>
            </a:r>
            <a:r>
              <a:rPr sz="2400" spc="-100" dirty="0">
                <a:solidFill>
                  <a:srgbClr val="006FC0"/>
                </a:solidFill>
                <a:latin typeface="Arial"/>
                <a:cs typeface="Arial"/>
              </a:rPr>
              <a:t>phần </a:t>
            </a:r>
            <a:r>
              <a:rPr sz="2400" spc="-155" dirty="0">
                <a:solidFill>
                  <a:srgbClr val="006FC0"/>
                </a:solidFill>
                <a:latin typeface="Arial"/>
                <a:cs typeface="Arial"/>
              </a:rPr>
              <a:t>chức </a:t>
            </a:r>
            <a:r>
              <a:rPr sz="2400" spc="-135" dirty="0">
                <a:solidFill>
                  <a:srgbClr val="006FC0"/>
                </a:solidFill>
                <a:latin typeface="Arial"/>
                <a:cs typeface="Arial"/>
              </a:rPr>
              <a:t>năng </a:t>
            </a:r>
            <a:r>
              <a:rPr sz="2400" spc="-150" dirty="0">
                <a:solidFill>
                  <a:srgbClr val="006FC0"/>
                </a:solidFill>
                <a:latin typeface="Arial"/>
                <a:cs typeface="Arial"/>
              </a:rPr>
              <a:t>của</a:t>
            </a:r>
            <a:r>
              <a:rPr sz="2400" spc="-3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36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endParaRPr sz="2400" dirty="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120"/>
              </a:spcBef>
              <a:buChar char="•"/>
              <a:tabLst>
                <a:tab pos="528320" algn="l"/>
              </a:tabLst>
            </a:pPr>
            <a:r>
              <a:rPr sz="2400" spc="-190" dirty="0">
                <a:solidFill>
                  <a:srgbClr val="006FC0"/>
                </a:solidFill>
                <a:latin typeface="Arial"/>
                <a:cs typeface="Arial"/>
              </a:rPr>
              <a:t>Bao </a:t>
            </a:r>
            <a:r>
              <a:rPr sz="2400" spc="-70" dirty="0">
                <a:solidFill>
                  <a:srgbClr val="006FC0"/>
                </a:solidFill>
                <a:latin typeface="Arial"/>
                <a:cs typeface="Arial"/>
              </a:rPr>
              <a:t>phủ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một </a:t>
            </a:r>
            <a:r>
              <a:rPr sz="2400" spc="-100" dirty="0">
                <a:solidFill>
                  <a:srgbClr val="006FC0"/>
                </a:solidFill>
                <a:latin typeface="Arial"/>
                <a:cs typeface="Arial"/>
              </a:rPr>
              <a:t>phần </a:t>
            </a:r>
            <a:r>
              <a:rPr sz="2400" spc="-45" dirty="0">
                <a:solidFill>
                  <a:srgbClr val="006FC0"/>
                </a:solidFill>
                <a:latin typeface="Arial"/>
                <a:cs typeface="Arial"/>
              </a:rPr>
              <a:t>trong </a:t>
            </a:r>
            <a:r>
              <a:rPr sz="2400" spc="-160" dirty="0">
                <a:solidFill>
                  <a:srgbClr val="006FC0"/>
                </a:solidFill>
                <a:latin typeface="Arial"/>
                <a:cs typeface="Arial"/>
              </a:rPr>
              <a:t>cấu </a:t>
            </a:r>
            <a:r>
              <a:rPr sz="2400" spc="-20" dirty="0">
                <a:solidFill>
                  <a:srgbClr val="006FC0"/>
                </a:solidFill>
                <a:latin typeface="Arial"/>
                <a:cs typeface="Arial"/>
              </a:rPr>
              <a:t>trúc</a:t>
            </a:r>
            <a:r>
              <a:rPr sz="2400" spc="-5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006FC0"/>
                </a:solidFill>
                <a:latin typeface="Arial"/>
                <a:cs typeface="Arial"/>
              </a:rPr>
              <a:t>của </a:t>
            </a:r>
            <a:r>
              <a:rPr sz="2400" spc="-360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endParaRPr sz="2400" dirty="0">
              <a:latin typeface="Arial"/>
              <a:cs typeface="Arial"/>
            </a:endParaRPr>
          </a:p>
          <a:p>
            <a:pPr marL="183515" marR="5080" indent="-171450">
              <a:lnSpc>
                <a:spcPts val="3030"/>
              </a:lnSpc>
              <a:spcBef>
                <a:spcPts val="815"/>
              </a:spcBef>
            </a:pPr>
            <a:r>
              <a:rPr sz="2800" dirty="0">
                <a:latin typeface="Arial"/>
                <a:cs typeface="Arial"/>
              </a:rPr>
              <a:t>• </a:t>
            </a:r>
            <a:r>
              <a:rPr sz="2800" spc="-240" dirty="0">
                <a:latin typeface="Arial"/>
                <a:cs typeface="Arial"/>
              </a:rPr>
              <a:t>=&gt; </a:t>
            </a:r>
            <a:r>
              <a:rPr sz="2800" spc="-145" dirty="0">
                <a:latin typeface="Arial"/>
                <a:cs typeface="Arial"/>
              </a:rPr>
              <a:t>Tiêu chuẩn </a:t>
            </a:r>
            <a:r>
              <a:rPr sz="2800" spc="-130" dirty="0">
                <a:latin typeface="Arial"/>
                <a:cs typeface="Arial"/>
              </a:rPr>
              <a:t>bao </a:t>
            </a:r>
            <a:r>
              <a:rPr sz="2800" spc="-95" dirty="0">
                <a:latin typeface="Arial"/>
                <a:cs typeface="Arial"/>
              </a:rPr>
              <a:t>phủ </a:t>
            </a:r>
            <a:r>
              <a:rPr sz="2800" spc="-235" dirty="0">
                <a:latin typeface="Arial"/>
                <a:cs typeface="Arial"/>
              </a:rPr>
              <a:t>sẽ </a:t>
            </a:r>
            <a:r>
              <a:rPr sz="2800" spc="-40" dirty="0">
                <a:latin typeface="Arial"/>
                <a:cs typeface="Arial"/>
              </a:rPr>
              <a:t>định </a:t>
            </a:r>
            <a:r>
              <a:rPr sz="2800" spc="-160" dirty="0">
                <a:latin typeface="Arial"/>
                <a:cs typeface="Arial"/>
              </a:rPr>
              <a:t>hướng </a:t>
            </a:r>
            <a:r>
              <a:rPr sz="2800" spc="10" dirty="0">
                <a:latin typeface="Arial"/>
                <a:cs typeface="Arial"/>
              </a:rPr>
              <a:t>thiết</a:t>
            </a:r>
            <a:r>
              <a:rPr sz="2800" spc="-500" dirty="0">
                <a:latin typeface="Arial"/>
                <a:cs typeface="Arial"/>
              </a:rPr>
              <a:t> </a:t>
            </a:r>
            <a:r>
              <a:rPr sz="2800" spc="-195" dirty="0" err="1">
                <a:latin typeface="Arial"/>
                <a:cs typeface="Arial"/>
              </a:rPr>
              <a:t>kế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90" dirty="0" err="1" smtClean="0">
                <a:latin typeface="Arial"/>
                <a:cs typeface="Arial"/>
              </a:rPr>
              <a:t>kiểm</a:t>
            </a:r>
            <a:r>
              <a:rPr lang="en-US" sz="2800" spc="-90" dirty="0" smtClean="0">
                <a:latin typeface="Arial"/>
                <a:cs typeface="Arial"/>
              </a:rPr>
              <a:t> </a:t>
            </a:r>
            <a:r>
              <a:rPr sz="2800" spc="-40" dirty="0" err="1" smtClean="0">
                <a:latin typeface="Arial"/>
                <a:cs typeface="Arial"/>
              </a:rPr>
              <a:t>thử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838200"/>
            <a:ext cx="8610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75" indent="-448309">
              <a:lnSpc>
                <a:spcPts val="3645"/>
              </a:lnSpc>
              <a:spcBef>
                <a:spcPts val="95"/>
              </a:spcBef>
              <a:buClr>
                <a:srgbClr val="000000"/>
              </a:buClr>
              <a:buSzPct val="68750"/>
              <a:buFont typeface="Wingdings"/>
              <a:buChar char=""/>
              <a:tabLst>
                <a:tab pos="460375" algn="l"/>
                <a:tab pos="461009" algn="l"/>
              </a:tabLst>
            </a:pPr>
            <a:r>
              <a:rPr lang="vi-VN" sz="2500" spc="-5" dirty="0">
                <a:solidFill>
                  <a:srgbClr val="282828"/>
                </a:solidFill>
                <a:latin typeface="Arial"/>
                <a:cs typeface="Arial"/>
              </a:rPr>
              <a:t>Ca kiểm thử: dữ liệu để kiểm tra</a:t>
            </a:r>
            <a:r>
              <a:rPr lang="vi-VN" sz="2500" spc="-6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vi-VN" sz="2500" spc="-5" dirty="0" smtClean="0">
                <a:solidFill>
                  <a:srgbClr val="282828"/>
                </a:solidFill>
                <a:latin typeface="Arial"/>
                <a:cs typeface="Arial"/>
              </a:rPr>
              <a:t>hoạt</a:t>
            </a:r>
            <a:r>
              <a:rPr lang="en-US" sz="2500" spc="-5" dirty="0" smtClean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vi-VN" sz="2500" spc="-5" dirty="0" smtClean="0">
                <a:solidFill>
                  <a:srgbClr val="282828"/>
                </a:solidFill>
                <a:latin typeface="Arial"/>
                <a:cs typeface="Arial"/>
              </a:rPr>
              <a:t>động </a:t>
            </a:r>
            <a:r>
              <a:rPr lang="vi-VN" sz="2500" spc="-5" dirty="0">
                <a:solidFill>
                  <a:srgbClr val="282828"/>
                </a:solidFill>
                <a:latin typeface="Arial"/>
                <a:cs typeface="Arial"/>
              </a:rPr>
              <a:t>của chương</a:t>
            </a:r>
            <a:r>
              <a:rPr lang="vi-VN" sz="2500" spc="-1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vi-VN" sz="2500" spc="-10" dirty="0">
                <a:solidFill>
                  <a:srgbClr val="282828"/>
                </a:solidFill>
                <a:latin typeface="Arial"/>
                <a:cs typeface="Arial"/>
              </a:rPr>
              <a:t>trình</a:t>
            </a:r>
            <a:endParaRPr lang="vi-VN" sz="2500" dirty="0">
              <a:latin typeface="Arial"/>
              <a:cs typeface="Arial"/>
            </a:endParaRPr>
          </a:p>
          <a:p>
            <a:pPr marL="460375" indent="-448309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SzPct val="68750"/>
              <a:buFont typeface="Wingdings"/>
              <a:buChar char=""/>
              <a:tabLst>
                <a:tab pos="460375" algn="l"/>
                <a:tab pos="461009" algn="l"/>
              </a:tabLst>
            </a:pPr>
            <a:r>
              <a:rPr lang="vi-VN" sz="2500" spc="-5" dirty="0">
                <a:solidFill>
                  <a:srgbClr val="282828"/>
                </a:solidFill>
                <a:latin typeface="Arial"/>
                <a:cs typeface="Arial"/>
              </a:rPr>
              <a:t>Ca kiểm thử</a:t>
            </a:r>
            <a:r>
              <a:rPr lang="vi-VN" sz="2500" spc="-10" dirty="0">
                <a:solidFill>
                  <a:srgbClr val="282828"/>
                </a:solidFill>
                <a:latin typeface="Arial"/>
                <a:cs typeface="Arial"/>
              </a:rPr>
              <a:t> tốt</a:t>
            </a:r>
            <a:endParaRPr lang="vi-VN" sz="2500" dirty="0">
              <a:latin typeface="Arial"/>
              <a:cs typeface="Arial"/>
            </a:endParaRPr>
          </a:p>
          <a:p>
            <a:pPr marL="901700" marR="501015" lvl="1" indent="-440055">
              <a:lnSpc>
                <a:spcPts val="3020"/>
              </a:lnSpc>
              <a:spcBef>
                <a:spcPts val="710"/>
              </a:spcBef>
              <a:buClr>
                <a:srgbClr val="000000"/>
              </a:buClr>
              <a:buSzPct val="64285"/>
              <a:buFont typeface="Verdana"/>
              <a:buChar char="−"/>
              <a:tabLst>
                <a:tab pos="901700" algn="l"/>
                <a:tab pos="902335" algn="l"/>
              </a:tabLst>
            </a:pPr>
            <a:r>
              <a:rPr lang="vi-VN" sz="2500" spc="-5" dirty="0">
                <a:solidFill>
                  <a:srgbClr val="282828"/>
                </a:solidFill>
                <a:latin typeface="Arial"/>
                <a:cs typeface="Arial"/>
              </a:rPr>
              <a:t>được thiết </a:t>
            </a:r>
            <a:r>
              <a:rPr lang="vi-VN" sz="2500" dirty="0">
                <a:solidFill>
                  <a:srgbClr val="282828"/>
                </a:solidFill>
                <a:latin typeface="Arial"/>
                <a:cs typeface="Arial"/>
              </a:rPr>
              <a:t>kế để phát hiện một lỗi </a:t>
            </a:r>
            <a:r>
              <a:rPr lang="vi-VN" sz="2500" spc="-5" dirty="0">
                <a:solidFill>
                  <a:srgbClr val="282828"/>
                </a:solidFill>
                <a:latin typeface="Arial"/>
                <a:cs typeface="Arial"/>
              </a:rPr>
              <a:t>của </a:t>
            </a:r>
            <a:r>
              <a:rPr lang="vi-VN" sz="2500" spc="-5" dirty="0" smtClean="0">
                <a:solidFill>
                  <a:srgbClr val="282828"/>
                </a:solidFill>
                <a:latin typeface="Arial"/>
                <a:cs typeface="Arial"/>
              </a:rPr>
              <a:t>chương </a:t>
            </a:r>
            <a:r>
              <a:rPr lang="en-US" sz="2500" spc="-5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lang="vi-VN" sz="2500" dirty="0" smtClean="0">
                <a:solidFill>
                  <a:srgbClr val="282828"/>
                </a:solidFill>
                <a:latin typeface="Arial"/>
                <a:cs typeface="Arial"/>
              </a:rPr>
              <a:t>rình</a:t>
            </a:r>
            <a:endParaRPr lang="vi-VN" sz="2500" dirty="0">
              <a:latin typeface="Arial"/>
              <a:cs typeface="Arial"/>
            </a:endParaRPr>
          </a:p>
          <a:p>
            <a:pPr marL="460375" indent="-448309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68750"/>
              <a:buFont typeface="Wingdings"/>
              <a:buChar char=""/>
              <a:tabLst>
                <a:tab pos="460375" algn="l"/>
                <a:tab pos="461009" algn="l"/>
              </a:tabLst>
            </a:pPr>
            <a:r>
              <a:rPr lang="vi-VN" sz="2500" spc="-5" dirty="0">
                <a:solidFill>
                  <a:srgbClr val="282828"/>
                </a:solidFill>
                <a:latin typeface="Arial"/>
                <a:cs typeface="Arial"/>
              </a:rPr>
              <a:t>Kiểm thử thành công: phát </a:t>
            </a:r>
            <a:r>
              <a:rPr lang="vi-VN" sz="2500" spc="-10" dirty="0">
                <a:solidFill>
                  <a:srgbClr val="282828"/>
                </a:solidFill>
                <a:latin typeface="Arial"/>
                <a:cs typeface="Arial"/>
              </a:rPr>
              <a:t>hiện </a:t>
            </a:r>
            <a:r>
              <a:rPr lang="vi-VN" sz="2500" spc="-5" dirty="0">
                <a:solidFill>
                  <a:srgbClr val="282828"/>
                </a:solidFill>
                <a:latin typeface="Arial"/>
                <a:cs typeface="Arial"/>
              </a:rPr>
              <a:t>ra</a:t>
            </a:r>
            <a:r>
              <a:rPr lang="vi-VN" sz="2500" spc="-4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vi-VN" sz="2500" spc="-5" dirty="0">
                <a:solidFill>
                  <a:srgbClr val="282828"/>
                </a:solidFill>
                <a:latin typeface="Arial"/>
                <a:cs typeface="Arial"/>
              </a:rPr>
              <a:t>lỗi</a:t>
            </a:r>
            <a:endParaRPr lang="vi-VN" sz="2500" dirty="0">
              <a:latin typeface="Arial"/>
              <a:cs typeface="Arial"/>
            </a:endParaRPr>
          </a:p>
          <a:p>
            <a:pPr marL="460375" indent="-448309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SzPct val="68750"/>
              <a:buFont typeface="Wingdings"/>
              <a:buChar char=""/>
              <a:tabLst>
                <a:tab pos="460375" algn="l"/>
                <a:tab pos="461009" algn="l"/>
              </a:tabLst>
            </a:pPr>
            <a:r>
              <a:rPr lang="vi-VN" sz="2500" spc="-5" dirty="0">
                <a:solidFill>
                  <a:srgbClr val="282828"/>
                </a:solidFill>
                <a:latin typeface="Arial"/>
                <a:cs typeface="Arial"/>
              </a:rPr>
              <a:t>Mục</a:t>
            </a:r>
            <a:r>
              <a:rPr lang="vi-VN" sz="2500" spc="-10" dirty="0">
                <a:solidFill>
                  <a:srgbClr val="282828"/>
                </a:solidFill>
                <a:latin typeface="Arial"/>
                <a:cs typeface="Arial"/>
              </a:rPr>
              <a:t> đích:</a:t>
            </a:r>
            <a:endParaRPr lang="vi-VN" sz="2500" dirty="0">
              <a:latin typeface="Arial"/>
              <a:cs typeface="Arial"/>
            </a:endParaRPr>
          </a:p>
          <a:p>
            <a:pPr marL="901700" lvl="1" indent="-440055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SzPct val="64285"/>
              <a:buFont typeface="Verdana"/>
              <a:buChar char="−"/>
              <a:tabLst>
                <a:tab pos="901700" algn="l"/>
                <a:tab pos="902335" algn="l"/>
              </a:tabLst>
            </a:pPr>
            <a:r>
              <a:rPr lang="vi-VN" sz="2500" dirty="0">
                <a:solidFill>
                  <a:srgbClr val="282828"/>
                </a:solidFill>
                <a:latin typeface="Arial"/>
                <a:cs typeface="Arial"/>
              </a:rPr>
              <a:t>Chứng minh </a:t>
            </a:r>
            <a:r>
              <a:rPr lang="vi-VN" sz="2500" spc="-5" dirty="0">
                <a:solidFill>
                  <a:srgbClr val="282828"/>
                </a:solidFill>
                <a:latin typeface="Arial"/>
                <a:cs typeface="Arial"/>
              </a:rPr>
              <a:t>được sự </a:t>
            </a:r>
            <a:r>
              <a:rPr lang="vi-VN" sz="2500" dirty="0">
                <a:solidFill>
                  <a:srgbClr val="282828"/>
                </a:solidFill>
                <a:latin typeface="Arial"/>
                <a:cs typeface="Arial"/>
              </a:rPr>
              <a:t>tồn tại </a:t>
            </a:r>
            <a:r>
              <a:rPr lang="vi-VN" sz="2500" spc="-5" dirty="0">
                <a:solidFill>
                  <a:srgbClr val="282828"/>
                </a:solidFill>
                <a:latin typeface="Arial"/>
                <a:cs typeface="Arial"/>
              </a:rPr>
              <a:t>của</a:t>
            </a:r>
            <a:r>
              <a:rPr lang="vi-VN" sz="2500" spc="-3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vi-VN" sz="2500" dirty="0">
                <a:solidFill>
                  <a:srgbClr val="282828"/>
                </a:solidFill>
                <a:latin typeface="Arial"/>
                <a:cs typeface="Arial"/>
              </a:rPr>
              <a:t>lỗi</a:t>
            </a:r>
            <a:endParaRPr lang="vi-VN" sz="2500" dirty="0">
              <a:latin typeface="Arial"/>
              <a:cs typeface="Arial"/>
            </a:endParaRPr>
          </a:p>
          <a:p>
            <a:pPr marL="901700" lvl="1" indent="-440055">
              <a:lnSpc>
                <a:spcPct val="100000"/>
              </a:lnSpc>
              <a:spcBef>
                <a:spcPts val="345"/>
              </a:spcBef>
              <a:buClr>
                <a:srgbClr val="000000"/>
              </a:buClr>
              <a:buSzPct val="64285"/>
              <a:buFont typeface="Verdana"/>
              <a:buChar char="−"/>
              <a:tabLst>
                <a:tab pos="901700" algn="l"/>
                <a:tab pos="902335" algn="l"/>
              </a:tabLst>
            </a:pPr>
            <a:r>
              <a:rPr lang="vi-VN" sz="2500" spc="-5" dirty="0">
                <a:solidFill>
                  <a:srgbClr val="282828"/>
                </a:solidFill>
                <a:latin typeface="Arial"/>
                <a:cs typeface="Arial"/>
              </a:rPr>
              <a:t>Không </a:t>
            </a:r>
            <a:r>
              <a:rPr lang="vi-VN" sz="2500" dirty="0">
                <a:solidFill>
                  <a:srgbClr val="282828"/>
                </a:solidFill>
                <a:latin typeface="Arial"/>
                <a:cs typeface="Arial"/>
              </a:rPr>
              <a:t>chứng minh </a:t>
            </a:r>
            <a:r>
              <a:rPr lang="vi-VN" sz="2500" spc="-5" dirty="0">
                <a:solidFill>
                  <a:srgbClr val="282828"/>
                </a:solidFill>
                <a:latin typeface="Arial"/>
                <a:cs typeface="Arial"/>
              </a:rPr>
              <a:t>được </a:t>
            </a:r>
            <a:r>
              <a:rPr lang="vi-VN" sz="2500" dirty="0">
                <a:solidFill>
                  <a:srgbClr val="282828"/>
                </a:solidFill>
                <a:latin typeface="Arial"/>
                <a:cs typeface="Arial"/>
              </a:rPr>
              <a:t>sự không có</a:t>
            </a:r>
            <a:r>
              <a:rPr lang="vi-VN" sz="2500" spc="-7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lang="vi-VN" sz="2500" dirty="0">
                <a:solidFill>
                  <a:srgbClr val="282828"/>
                </a:solidFill>
                <a:latin typeface="Arial"/>
                <a:cs typeface="Arial"/>
              </a:rPr>
              <a:t>lỗi</a:t>
            </a:r>
            <a:endParaRPr lang="vi-VN" sz="2500" dirty="0">
              <a:latin typeface="Arial"/>
              <a:cs typeface="Arial"/>
            </a:endParaRPr>
          </a:p>
          <a:p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010400" cy="1280890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test case</a:t>
            </a:r>
            <a:endParaRPr lang="en-US" dirty="0"/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990600" y="1219200"/>
            <a:ext cx="7620000" cy="47904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0375" marR="95250" indent="-448309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SzPct val="68750"/>
              <a:buFont typeface="Wingdings"/>
              <a:buChar char=""/>
              <a:tabLst>
                <a:tab pos="460375" algn="l"/>
                <a:tab pos="461009" algn="l"/>
              </a:tabLst>
            </a:pPr>
            <a:r>
              <a:rPr sz="3200" spc="-5" dirty="0">
                <a:solidFill>
                  <a:srgbClr val="282828"/>
                </a:solidFill>
                <a:latin typeface="Arial"/>
                <a:cs typeface="Arial"/>
              </a:rPr>
              <a:t>Tên mô </a:t>
            </a:r>
            <a:r>
              <a:rPr sz="3200" spc="-10" dirty="0">
                <a:solidFill>
                  <a:srgbClr val="282828"/>
                </a:solidFill>
                <a:latin typeface="Arial"/>
                <a:cs typeface="Arial"/>
              </a:rPr>
              <a:t>đun/chức </a:t>
            </a:r>
            <a:r>
              <a:rPr sz="3200" spc="-5" dirty="0">
                <a:solidFill>
                  <a:srgbClr val="282828"/>
                </a:solidFill>
                <a:latin typeface="Arial"/>
                <a:cs typeface="Arial"/>
              </a:rPr>
              <a:t>năng muốn kiểm thử  dữ liệu vào</a:t>
            </a:r>
            <a:endParaRPr sz="3200" dirty="0">
              <a:latin typeface="Arial"/>
              <a:cs typeface="Arial"/>
            </a:endParaRPr>
          </a:p>
          <a:p>
            <a:pPr marL="901700" lvl="1" indent="-440055">
              <a:lnSpc>
                <a:spcPct val="100000"/>
              </a:lnSpc>
              <a:spcBef>
                <a:spcPts val="690"/>
              </a:spcBef>
              <a:buClr>
                <a:srgbClr val="000000"/>
              </a:buClr>
              <a:buSzPct val="64285"/>
              <a:buFont typeface="Verdana"/>
              <a:buChar char="−"/>
              <a:tabLst>
                <a:tab pos="901700" algn="l"/>
                <a:tab pos="902335" algn="l"/>
              </a:tabLst>
            </a:pPr>
            <a:r>
              <a:rPr sz="2800" dirty="0">
                <a:solidFill>
                  <a:srgbClr val="282828"/>
                </a:solidFill>
                <a:latin typeface="Arial"/>
                <a:cs typeface="Arial"/>
              </a:rPr>
              <a:t>dữ </a:t>
            </a:r>
            <a:r>
              <a:rPr sz="2800" spc="-5" dirty="0">
                <a:solidFill>
                  <a:srgbClr val="282828"/>
                </a:solidFill>
                <a:latin typeface="Arial"/>
                <a:cs typeface="Arial"/>
              </a:rPr>
              <a:t>liệu </a:t>
            </a:r>
            <a:r>
              <a:rPr sz="2800" dirty="0">
                <a:solidFill>
                  <a:srgbClr val="282828"/>
                </a:solidFill>
                <a:latin typeface="Arial"/>
                <a:cs typeface="Arial"/>
              </a:rPr>
              <a:t>thông </a:t>
            </a:r>
            <a:r>
              <a:rPr sz="2800" spc="-5" dirty="0">
                <a:solidFill>
                  <a:srgbClr val="282828"/>
                </a:solidFill>
                <a:latin typeface="Arial"/>
                <a:cs typeface="Arial"/>
              </a:rPr>
              <a:t>thường: </a:t>
            </a:r>
            <a:r>
              <a:rPr sz="2800" dirty="0">
                <a:solidFill>
                  <a:srgbClr val="282828"/>
                </a:solidFill>
                <a:latin typeface="Arial"/>
                <a:cs typeface="Arial"/>
              </a:rPr>
              <a:t>số, </a:t>
            </a:r>
            <a:r>
              <a:rPr sz="2800" spc="-5" dirty="0">
                <a:solidFill>
                  <a:srgbClr val="282828"/>
                </a:solidFill>
                <a:latin typeface="Arial"/>
                <a:cs typeface="Arial"/>
              </a:rPr>
              <a:t>xâu kí tự,</a:t>
            </a:r>
            <a:r>
              <a:rPr sz="2800" spc="-1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82828"/>
                </a:solidFill>
                <a:latin typeface="Arial"/>
                <a:cs typeface="Arial"/>
              </a:rPr>
              <a:t>file,...</a:t>
            </a:r>
            <a:endParaRPr sz="2800" dirty="0">
              <a:latin typeface="Arial"/>
              <a:cs typeface="Arial"/>
            </a:endParaRPr>
          </a:p>
          <a:p>
            <a:pPr marL="901700" lvl="1" indent="-440055">
              <a:lnSpc>
                <a:spcPct val="100000"/>
              </a:lnSpc>
              <a:spcBef>
                <a:spcPts val="670"/>
              </a:spcBef>
              <a:buClr>
                <a:srgbClr val="000000"/>
              </a:buClr>
              <a:buSzPct val="64285"/>
              <a:buFont typeface="Verdana"/>
              <a:buChar char="−"/>
              <a:tabLst>
                <a:tab pos="901700" algn="l"/>
                <a:tab pos="902335" algn="l"/>
              </a:tabLst>
            </a:pPr>
            <a:r>
              <a:rPr sz="2800" dirty="0">
                <a:solidFill>
                  <a:srgbClr val="282828"/>
                </a:solidFill>
                <a:latin typeface="Arial"/>
                <a:cs typeface="Arial"/>
              </a:rPr>
              <a:t>môi </a:t>
            </a:r>
            <a:r>
              <a:rPr sz="2800" spc="-5" dirty="0">
                <a:solidFill>
                  <a:srgbClr val="282828"/>
                </a:solidFill>
                <a:latin typeface="Arial"/>
                <a:cs typeface="Arial"/>
              </a:rPr>
              <a:t>trường thử </a:t>
            </a:r>
            <a:r>
              <a:rPr sz="2800" dirty="0">
                <a:solidFill>
                  <a:srgbClr val="282828"/>
                </a:solidFill>
                <a:latin typeface="Arial"/>
                <a:cs typeface="Arial"/>
              </a:rPr>
              <a:t>nghiệm: </a:t>
            </a:r>
            <a:r>
              <a:rPr sz="2800" spc="-5" dirty="0">
                <a:solidFill>
                  <a:srgbClr val="282828"/>
                </a:solidFill>
                <a:latin typeface="Arial"/>
                <a:cs typeface="Arial"/>
              </a:rPr>
              <a:t>phần cứng, OS,...</a:t>
            </a:r>
            <a:endParaRPr sz="2800" dirty="0">
              <a:latin typeface="Arial"/>
              <a:cs typeface="Arial"/>
            </a:endParaRPr>
          </a:p>
          <a:p>
            <a:pPr marL="901700" lvl="1" indent="-440055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SzPct val="64285"/>
              <a:buFont typeface="Verdana"/>
              <a:buChar char="−"/>
              <a:tabLst>
                <a:tab pos="901700" algn="l"/>
                <a:tab pos="902335" algn="l"/>
              </a:tabLst>
            </a:pPr>
            <a:r>
              <a:rPr sz="2800" dirty="0">
                <a:solidFill>
                  <a:srgbClr val="282828"/>
                </a:solidFill>
                <a:latin typeface="Arial"/>
                <a:cs typeface="Arial"/>
              </a:rPr>
              <a:t>thứ </a:t>
            </a:r>
            <a:r>
              <a:rPr sz="2800" spc="-5" dirty="0">
                <a:solidFill>
                  <a:srgbClr val="282828"/>
                </a:solidFill>
                <a:latin typeface="Arial"/>
                <a:cs typeface="Arial"/>
              </a:rPr>
              <a:t>tự </a:t>
            </a:r>
            <a:r>
              <a:rPr sz="2800" dirty="0">
                <a:solidFill>
                  <a:srgbClr val="282828"/>
                </a:solidFill>
                <a:latin typeface="Arial"/>
                <a:cs typeface="Arial"/>
              </a:rPr>
              <a:t>thao tác </a:t>
            </a:r>
            <a:r>
              <a:rPr sz="2800" spc="-5" dirty="0">
                <a:solidFill>
                  <a:srgbClr val="282828"/>
                </a:solidFill>
                <a:latin typeface="Arial"/>
                <a:cs typeface="Arial"/>
              </a:rPr>
              <a:t>(khi kiểm thử </a:t>
            </a:r>
            <a:r>
              <a:rPr sz="2800" dirty="0">
                <a:solidFill>
                  <a:srgbClr val="282828"/>
                </a:solidFill>
                <a:latin typeface="Arial"/>
                <a:cs typeface="Arial"/>
              </a:rPr>
              <a:t>giao</a:t>
            </a:r>
            <a:r>
              <a:rPr sz="2800" spc="-1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82828"/>
                </a:solidFill>
                <a:latin typeface="Arial"/>
                <a:cs typeface="Arial"/>
              </a:rPr>
              <a:t>diện)</a:t>
            </a:r>
            <a:endParaRPr sz="2800" dirty="0">
              <a:latin typeface="Arial"/>
              <a:cs typeface="Arial"/>
            </a:endParaRPr>
          </a:p>
          <a:p>
            <a:pPr marL="460375" indent="-448309">
              <a:lnSpc>
                <a:spcPct val="100000"/>
              </a:lnSpc>
              <a:spcBef>
                <a:spcPts val="750"/>
              </a:spcBef>
              <a:buClr>
                <a:srgbClr val="000000"/>
              </a:buClr>
              <a:buSzPct val="68750"/>
              <a:buFont typeface="Wingdings"/>
              <a:buChar char=""/>
              <a:tabLst>
                <a:tab pos="460375" algn="l"/>
                <a:tab pos="461009" algn="l"/>
              </a:tabLst>
            </a:pPr>
            <a:r>
              <a:rPr sz="3200" spc="-5" dirty="0">
                <a:solidFill>
                  <a:srgbClr val="282828"/>
                </a:solidFill>
                <a:latin typeface="Arial"/>
                <a:cs typeface="Arial"/>
              </a:rPr>
              <a:t>Kết quả mong</a:t>
            </a:r>
            <a:r>
              <a:rPr sz="3200" spc="-1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282828"/>
                </a:solidFill>
                <a:latin typeface="Arial"/>
                <a:cs typeface="Arial"/>
              </a:rPr>
              <a:t>muốn</a:t>
            </a:r>
            <a:endParaRPr sz="3200" dirty="0">
              <a:latin typeface="Arial"/>
              <a:cs typeface="Arial"/>
            </a:endParaRPr>
          </a:p>
          <a:p>
            <a:pPr marL="901700" lvl="1" indent="-440055">
              <a:lnSpc>
                <a:spcPct val="100000"/>
              </a:lnSpc>
              <a:spcBef>
                <a:spcPts val="690"/>
              </a:spcBef>
              <a:buClr>
                <a:srgbClr val="000000"/>
              </a:buClr>
              <a:buSzPct val="64285"/>
              <a:buFont typeface="Verdana"/>
              <a:buChar char="−"/>
              <a:tabLst>
                <a:tab pos="901700" algn="l"/>
                <a:tab pos="902335" algn="l"/>
              </a:tabLst>
            </a:pPr>
            <a:r>
              <a:rPr sz="2800" dirty="0">
                <a:solidFill>
                  <a:srgbClr val="282828"/>
                </a:solidFill>
                <a:latin typeface="Arial"/>
                <a:cs typeface="Arial"/>
              </a:rPr>
              <a:t>thông </a:t>
            </a:r>
            <a:r>
              <a:rPr sz="2800" spc="-5" dirty="0">
                <a:solidFill>
                  <a:srgbClr val="282828"/>
                </a:solidFill>
                <a:latin typeface="Arial"/>
                <a:cs typeface="Arial"/>
              </a:rPr>
              <a:t>thường: </a:t>
            </a:r>
            <a:r>
              <a:rPr sz="2800" dirty="0">
                <a:solidFill>
                  <a:srgbClr val="282828"/>
                </a:solidFill>
                <a:latin typeface="Arial"/>
                <a:cs typeface="Arial"/>
              </a:rPr>
              <a:t>số, </a:t>
            </a:r>
            <a:r>
              <a:rPr sz="2800" spc="-5" dirty="0">
                <a:solidFill>
                  <a:srgbClr val="282828"/>
                </a:solidFill>
                <a:latin typeface="Arial"/>
                <a:cs typeface="Arial"/>
              </a:rPr>
              <a:t>xâu kí tự,</a:t>
            </a:r>
            <a:r>
              <a:rPr sz="2800" spc="-2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82828"/>
                </a:solidFill>
                <a:latin typeface="Arial"/>
                <a:cs typeface="Arial"/>
              </a:rPr>
              <a:t>file,...</a:t>
            </a:r>
            <a:endParaRPr sz="2800" dirty="0">
              <a:latin typeface="Arial"/>
              <a:cs typeface="Arial"/>
            </a:endParaRPr>
          </a:p>
          <a:p>
            <a:pPr marL="901700" lvl="1" indent="-440055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SzPct val="64285"/>
              <a:buFont typeface="Verdana"/>
              <a:buChar char="−"/>
              <a:tabLst>
                <a:tab pos="901700" algn="l"/>
                <a:tab pos="902335" algn="l"/>
              </a:tabLst>
            </a:pPr>
            <a:r>
              <a:rPr sz="2800" dirty="0">
                <a:solidFill>
                  <a:srgbClr val="282828"/>
                </a:solidFill>
                <a:latin typeface="Arial"/>
                <a:cs typeface="Arial"/>
              </a:rPr>
              <a:t>màn hình, </a:t>
            </a:r>
            <a:r>
              <a:rPr sz="2800" spc="-5" dirty="0">
                <a:solidFill>
                  <a:srgbClr val="282828"/>
                </a:solidFill>
                <a:latin typeface="Arial"/>
                <a:cs typeface="Arial"/>
              </a:rPr>
              <a:t>thời </a:t>
            </a:r>
            <a:r>
              <a:rPr sz="2800" dirty="0">
                <a:solidFill>
                  <a:srgbClr val="282828"/>
                </a:solidFill>
                <a:latin typeface="Arial"/>
                <a:cs typeface="Arial"/>
              </a:rPr>
              <a:t>gian phản</a:t>
            </a:r>
            <a:r>
              <a:rPr sz="2800" spc="-1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82828"/>
                </a:solidFill>
                <a:latin typeface="Arial"/>
                <a:cs typeface="Arial"/>
              </a:rPr>
              <a:t>hồi</a:t>
            </a:r>
            <a:endParaRPr sz="2800" dirty="0">
              <a:latin typeface="Arial"/>
              <a:cs typeface="Arial"/>
            </a:endParaRPr>
          </a:p>
          <a:p>
            <a:pPr marL="460375" indent="-448309">
              <a:lnSpc>
                <a:spcPct val="100000"/>
              </a:lnSpc>
              <a:spcBef>
                <a:spcPts val="750"/>
              </a:spcBef>
              <a:buClr>
                <a:srgbClr val="000000"/>
              </a:buClr>
              <a:buSzPct val="68750"/>
              <a:buFont typeface="Wingdings"/>
              <a:buChar char=""/>
              <a:tabLst>
                <a:tab pos="460375" algn="l"/>
                <a:tab pos="461009" algn="l"/>
              </a:tabLst>
            </a:pPr>
            <a:r>
              <a:rPr sz="3200" spc="-5" dirty="0">
                <a:solidFill>
                  <a:srgbClr val="282828"/>
                </a:solidFill>
                <a:latin typeface="Arial"/>
                <a:cs typeface="Arial"/>
              </a:rPr>
              <a:t>Kết quả thực</a:t>
            </a:r>
            <a:r>
              <a:rPr sz="3200" spc="-1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282828"/>
                </a:solidFill>
                <a:latin typeface="Arial"/>
                <a:cs typeface="Arial"/>
              </a:rPr>
              <a:t>tế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91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10006"/>
            <a:ext cx="8763000" cy="50719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z="3200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1.3. </a:t>
            </a:r>
            <a:r>
              <a:rPr sz="3200" spc="-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sz="3200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90" dirty="0">
                <a:latin typeface="Arial" panose="020B0604020202020204" pitchFamily="34" charset="0"/>
                <a:cs typeface="Arial" panose="020B0604020202020204" pitchFamily="34" charset="0"/>
              </a:rPr>
              <a:t>tả </a:t>
            </a:r>
            <a:r>
              <a:rPr sz="3200" spc="-180" dirty="0"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sz="3200" spc="-165" dirty="0">
                <a:latin typeface="Arial" panose="020B0604020202020204" pitchFamily="34" charset="0"/>
                <a:cs typeface="Arial" panose="020B0604020202020204" pitchFamily="34" charset="0"/>
              </a:rPr>
              <a:t>toán </a:t>
            </a:r>
            <a:r>
              <a:rPr sz="3200" spc="-195" dirty="0">
                <a:latin typeface="Arial" panose="020B0604020202020204" pitchFamily="34" charset="0"/>
                <a:cs typeface="Arial" panose="020B0604020202020204" pitchFamily="34" charset="0"/>
              </a:rPr>
              <a:t>kiểm </a:t>
            </a:r>
            <a:r>
              <a:rPr sz="3200" spc="-145" dirty="0">
                <a:latin typeface="Arial" panose="020B0604020202020204" pitchFamily="34" charset="0"/>
                <a:cs typeface="Arial" panose="020B0604020202020204" pitchFamily="34" charset="0"/>
              </a:rPr>
              <a:t>thử </a:t>
            </a:r>
            <a:r>
              <a:rPr sz="3200" spc="-225" dirty="0">
                <a:latin typeface="Arial" panose="020B0604020202020204" pitchFamily="34" charset="0"/>
                <a:cs typeface="Arial" panose="020B0604020202020204" pitchFamily="34" charset="0"/>
              </a:rPr>
              <a:t>qua </a:t>
            </a:r>
            <a:r>
              <a:rPr sz="3200" spc="-190" dirty="0">
                <a:latin typeface="Arial" panose="020B0604020202020204" pitchFamily="34" charset="0"/>
                <a:cs typeface="Arial" panose="020B0604020202020204" pitchFamily="34" charset="0"/>
              </a:rPr>
              <a:t>biểu </a:t>
            </a:r>
            <a:r>
              <a:rPr sz="3200" spc="-180" dirty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sz="3200" spc="-4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270" dirty="0">
                <a:latin typeface="Arial" panose="020B0604020202020204" pitchFamily="34" charset="0"/>
                <a:cs typeface="Arial" panose="020B0604020202020204" pitchFamily="34" charset="0"/>
              </a:rPr>
              <a:t>Venn</a:t>
            </a:r>
          </a:p>
        </p:txBody>
      </p:sp>
      <p:sp>
        <p:nvSpPr>
          <p:cNvPr id="3" name="object 3"/>
          <p:cNvSpPr/>
          <p:nvPr/>
        </p:nvSpPr>
        <p:spPr>
          <a:xfrm>
            <a:off x="1726310" y="1706930"/>
            <a:ext cx="5543169" cy="4446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72906" y="6480454"/>
            <a:ext cx="19240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5"/>
              </a:lnSpc>
            </a:pPr>
            <a:r>
              <a:rPr sz="900" spc="-40" dirty="0">
                <a:solidFill>
                  <a:srgbClr val="888888"/>
                </a:solidFill>
                <a:latin typeface="Arial"/>
                <a:cs typeface="Arial"/>
              </a:rPr>
              <a:t>14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8040216" cy="568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85" dirty="0"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spc="-165" dirty="0">
                <a:latin typeface="Arial" panose="020B0604020202020204" pitchFamily="34" charset="0"/>
                <a:cs typeface="Arial" panose="020B0604020202020204" pitchFamily="34" charset="0"/>
              </a:rPr>
              <a:t>toán </a:t>
            </a:r>
            <a:r>
              <a:rPr spc="-305" dirty="0">
                <a:latin typeface="Arial" panose="020B0604020202020204" pitchFamily="34" charset="0"/>
                <a:cs typeface="Arial" panose="020B0604020202020204" pitchFamily="34" charset="0"/>
              </a:rPr>
              <a:t>cần </a:t>
            </a:r>
            <a:r>
              <a:rPr spc="-155" dirty="0">
                <a:latin typeface="Arial" panose="020B0604020202020204" pitchFamily="34" charset="0"/>
                <a:cs typeface="Arial" panose="020B0604020202020204" pitchFamily="34" charset="0"/>
              </a:rPr>
              <a:t>đối </a:t>
            </a:r>
            <a:r>
              <a:rPr spc="-145" dirty="0">
                <a:latin typeface="Arial" panose="020B0604020202020204" pitchFamily="34" charset="0"/>
                <a:cs typeface="Arial" panose="020B0604020202020204" pitchFamily="34" charset="0"/>
              </a:rPr>
              <a:t>mặt </a:t>
            </a:r>
            <a:r>
              <a:rPr spc="-300" dirty="0">
                <a:latin typeface="Arial" panose="020B0604020202020204" pitchFamily="34" charset="0"/>
                <a:cs typeface="Arial" panose="020B0604020202020204" pitchFamily="34" charset="0"/>
              </a:rPr>
              <a:t>của </a:t>
            </a:r>
            <a:r>
              <a:rPr spc="-265" dirty="0">
                <a:latin typeface="Arial" panose="020B0604020202020204" pitchFamily="34" charset="0"/>
                <a:cs typeface="Arial" panose="020B0604020202020204" pitchFamily="34" charset="0"/>
              </a:rPr>
              <a:t>người </a:t>
            </a:r>
            <a:r>
              <a:rPr spc="-195" dirty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45" dirty="0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600200"/>
            <a:ext cx="4201160" cy="3372077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83515" marR="5080" indent="-171450">
              <a:lnSpc>
                <a:spcPts val="3020"/>
              </a:lnSpc>
              <a:spcBef>
                <a:spcPts val="495"/>
              </a:spcBef>
              <a:buFont typeface="Arial"/>
              <a:buChar char="•"/>
              <a:tabLst>
                <a:tab pos="263525" algn="l"/>
              </a:tabLst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500" spc="-165" dirty="0">
                <a:latin typeface="Arial" panose="020B0604020202020204" pitchFamily="34" charset="0"/>
                <a:cs typeface="Arial" panose="020B0604020202020204" pitchFamily="34" charset="0"/>
              </a:rPr>
              <a:t>Hành </a:t>
            </a:r>
            <a:r>
              <a:rPr sz="2500" spc="-55" dirty="0">
                <a:latin typeface="Arial" panose="020B0604020202020204" pitchFamily="34" charset="0"/>
                <a:cs typeface="Arial" panose="020B0604020202020204" pitchFamily="34" charset="0"/>
              </a:rPr>
              <a:t>vi </a:t>
            </a:r>
            <a:r>
              <a:rPr sz="2500" spc="-150" dirty="0">
                <a:latin typeface="Arial" panose="020B0604020202020204" pitchFamily="34" charset="0"/>
                <a:cs typeface="Arial" panose="020B0604020202020204" pitchFamily="34" charset="0"/>
              </a:rPr>
              <a:t>được </a:t>
            </a:r>
            <a:r>
              <a:rPr sz="2500" spc="-145" dirty="0">
                <a:latin typeface="Arial" panose="020B0604020202020204" pitchFamily="34" charset="0"/>
                <a:cs typeface="Arial" panose="020B0604020202020204" pitchFamily="34" charset="0"/>
              </a:rPr>
              <a:t>đặc </a:t>
            </a:r>
            <a:r>
              <a:rPr sz="2500" spc="-40" dirty="0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sz="2500" spc="-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140" dirty="0">
                <a:latin typeface="Arial" panose="020B0604020202020204" pitchFamily="34" charset="0"/>
                <a:cs typeface="Arial" panose="020B0604020202020204" pitchFamily="34" charset="0"/>
              </a:rPr>
              <a:t>nhưng  </a:t>
            </a:r>
            <a:r>
              <a:rPr sz="2500" spc="-125" dirty="0">
                <a:latin typeface="Arial" panose="020B0604020202020204" pitchFamily="34" charset="0"/>
                <a:cs typeface="Arial" panose="020B0604020202020204" pitchFamily="34" charset="0"/>
              </a:rPr>
              <a:t>không </a:t>
            </a:r>
            <a:r>
              <a:rPr sz="2500" spc="-150" dirty="0">
                <a:latin typeface="Arial" panose="020B0604020202020204" pitchFamily="34" charset="0"/>
                <a:cs typeface="Arial" panose="020B0604020202020204" pitchFamily="34" charset="0"/>
              </a:rPr>
              <a:t>được </a:t>
            </a:r>
            <a:r>
              <a:rPr sz="2500" spc="-90" dirty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sz="2500" spc="-2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20" dirty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1820" lvl="1" indent="-235585">
              <a:lnSpc>
                <a:spcPct val="100000"/>
              </a:lnSpc>
              <a:spcBef>
                <a:spcPts val="95"/>
              </a:spcBef>
              <a:buChar char="•"/>
              <a:tabLst>
                <a:tab pos="591820" algn="l"/>
                <a:tab pos="592455" algn="l"/>
              </a:tabLst>
            </a:pPr>
            <a:r>
              <a:rPr sz="2500" spc="-150" dirty="0" err="1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sz="2500" spc="-15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85" dirty="0" err="1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lầm</a:t>
            </a:r>
            <a:r>
              <a:rPr lang="en-US" sz="2500" spc="-85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145" dirty="0" err="1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sz="2500" spc="-145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7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sz="2500" spc="-15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9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quên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3515" marR="159385" indent="-171450">
              <a:lnSpc>
                <a:spcPts val="3020"/>
              </a:lnSpc>
              <a:spcBef>
                <a:spcPts val="830"/>
              </a:spcBef>
              <a:buFont typeface="Arial"/>
              <a:buChar char="•"/>
              <a:tabLst>
                <a:tab pos="263525" algn="l"/>
              </a:tabLst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500" spc="-165" dirty="0">
                <a:latin typeface="Arial" panose="020B0604020202020204" pitchFamily="34" charset="0"/>
                <a:cs typeface="Arial" panose="020B0604020202020204" pitchFamily="34" charset="0"/>
              </a:rPr>
              <a:t>Hành </a:t>
            </a:r>
            <a:r>
              <a:rPr sz="2500" spc="-55" dirty="0">
                <a:latin typeface="Arial" panose="020B0604020202020204" pitchFamily="34" charset="0"/>
                <a:cs typeface="Arial" panose="020B0604020202020204" pitchFamily="34" charset="0"/>
              </a:rPr>
              <a:t>vi </a:t>
            </a:r>
            <a:r>
              <a:rPr sz="2500" spc="-150" dirty="0">
                <a:latin typeface="Arial" panose="020B0604020202020204" pitchFamily="34" charset="0"/>
                <a:cs typeface="Arial" panose="020B0604020202020204" pitchFamily="34" charset="0"/>
              </a:rPr>
              <a:t>được </a:t>
            </a:r>
            <a:r>
              <a:rPr sz="2500" spc="-90" dirty="0">
                <a:latin typeface="Arial" panose="020B0604020202020204" pitchFamily="34" charset="0"/>
                <a:cs typeface="Arial" panose="020B0604020202020204" pitchFamily="34" charset="0"/>
              </a:rPr>
              <a:t>lập </a:t>
            </a:r>
            <a:r>
              <a:rPr sz="2500" spc="-20" dirty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sz="2500" spc="-4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165" dirty="0">
                <a:latin typeface="Arial" panose="020B0604020202020204" pitchFamily="34" charset="0"/>
                <a:cs typeface="Arial" panose="020B0604020202020204" pitchFamily="34" charset="0"/>
              </a:rPr>
              <a:t>mà  </a:t>
            </a:r>
            <a:r>
              <a:rPr sz="2500" spc="-125" dirty="0">
                <a:latin typeface="Arial" panose="020B0604020202020204" pitchFamily="34" charset="0"/>
                <a:cs typeface="Arial" panose="020B0604020202020204" pitchFamily="34" charset="0"/>
              </a:rPr>
              <a:t>không </a:t>
            </a:r>
            <a:r>
              <a:rPr sz="2500" spc="-150" dirty="0">
                <a:latin typeface="Arial" panose="020B0604020202020204" pitchFamily="34" charset="0"/>
                <a:cs typeface="Arial" panose="020B0604020202020204" pitchFamily="34" charset="0"/>
              </a:rPr>
              <a:t>được </a:t>
            </a:r>
            <a:r>
              <a:rPr sz="2500" spc="-145" dirty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sz="2500" spc="-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55" dirty="0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1820" lvl="1" indent="-235585">
              <a:lnSpc>
                <a:spcPct val="100000"/>
              </a:lnSpc>
              <a:spcBef>
                <a:spcPts val="95"/>
              </a:spcBef>
              <a:buChar char="•"/>
              <a:tabLst>
                <a:tab pos="591820" algn="l"/>
                <a:tab pos="592455" algn="l"/>
              </a:tabLst>
            </a:pPr>
            <a:r>
              <a:rPr sz="2500" spc="-225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2500" spc="-225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225" dirty="0" smtClean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8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lầm </a:t>
            </a:r>
            <a:r>
              <a:rPr sz="2500" spc="-14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 </a:t>
            </a:r>
            <a:r>
              <a:rPr sz="2500" spc="-7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sz="2500" spc="-10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vụ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3515" marR="576580" indent="-171450">
              <a:lnSpc>
                <a:spcPts val="3020"/>
              </a:lnSpc>
              <a:spcBef>
                <a:spcPts val="830"/>
              </a:spcBef>
              <a:buChar char="•"/>
              <a:tabLst>
                <a:tab pos="184150" algn="l"/>
              </a:tabLst>
            </a:pPr>
            <a:r>
              <a:rPr sz="2500" spc="-170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sz="2500" spc="-150" dirty="0">
                <a:latin typeface="Arial" panose="020B0604020202020204" pitchFamily="34" charset="0"/>
                <a:cs typeface="Arial" panose="020B0604020202020204" pitchFamily="34" charset="0"/>
              </a:rPr>
              <a:t>giữa </a:t>
            </a:r>
            <a:r>
              <a:rPr sz="2500" spc="-58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2500" spc="-58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sz="2500" spc="-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sz="2500" spc="-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420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2500" spc="-42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500" spc="-9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sz="2500" spc="-9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120" dirty="0">
                <a:latin typeface="Arial" panose="020B0604020202020204" pitchFamily="34" charset="0"/>
                <a:cs typeface="Arial" panose="020B0604020202020204" pitchFamily="34" charset="0"/>
              </a:rPr>
              <a:t>phần  </a:t>
            </a:r>
            <a:r>
              <a:rPr sz="2500" spc="-110" dirty="0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sz="2500"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100" dirty="0">
                <a:latin typeface="Arial" panose="020B0604020202020204" pitchFamily="34" charset="0"/>
                <a:cs typeface="Arial" panose="020B0604020202020204" pitchFamily="34" charset="0"/>
              </a:rPr>
              <a:t>đắn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94985" y="1676400"/>
            <a:ext cx="3652773" cy="2929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72906" y="6480454"/>
            <a:ext cx="19240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5"/>
              </a:lnSpc>
            </a:pPr>
            <a:r>
              <a:rPr sz="900" spc="-40" dirty="0">
                <a:solidFill>
                  <a:srgbClr val="888888"/>
                </a:solidFill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8004175" cy="50719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200" spc="-50" dirty="0">
                <a:latin typeface="Arial" panose="020B0604020202020204" pitchFamily="34" charset="0"/>
                <a:cs typeface="Arial" panose="020B0604020202020204" pitchFamily="34" charset="0"/>
              </a:rPr>
              <a:t>Mô </a:t>
            </a:r>
            <a:r>
              <a:rPr sz="3200" spc="-90" dirty="0">
                <a:latin typeface="Arial" panose="020B0604020202020204" pitchFamily="34" charset="0"/>
                <a:cs typeface="Arial" panose="020B0604020202020204" pitchFamily="34" charset="0"/>
              </a:rPr>
              <a:t>tả </a:t>
            </a:r>
            <a:r>
              <a:rPr sz="3200" spc="-180" dirty="0"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sz="3200" spc="-165" dirty="0">
                <a:latin typeface="Arial" panose="020B0604020202020204" pitchFamily="34" charset="0"/>
                <a:cs typeface="Arial" panose="020B0604020202020204" pitchFamily="34" charset="0"/>
              </a:rPr>
              <a:t>toán </a:t>
            </a:r>
            <a:r>
              <a:rPr sz="3200" spc="-195" dirty="0">
                <a:latin typeface="Arial" panose="020B0604020202020204" pitchFamily="34" charset="0"/>
                <a:cs typeface="Arial" panose="020B0604020202020204" pitchFamily="34" charset="0"/>
              </a:rPr>
              <a:t>kiểm </a:t>
            </a:r>
            <a:r>
              <a:rPr sz="3200" spc="-145" dirty="0">
                <a:latin typeface="Arial" panose="020B0604020202020204" pitchFamily="34" charset="0"/>
                <a:cs typeface="Arial" panose="020B0604020202020204" pitchFamily="34" charset="0"/>
              </a:rPr>
              <a:t>thử </a:t>
            </a:r>
            <a:r>
              <a:rPr sz="3200" spc="-225" dirty="0">
                <a:latin typeface="Arial" panose="020B0604020202020204" pitchFamily="34" charset="0"/>
                <a:cs typeface="Arial" panose="020B0604020202020204" pitchFamily="34" charset="0"/>
              </a:rPr>
              <a:t>qua </a:t>
            </a:r>
            <a:r>
              <a:rPr sz="3200" spc="-190" dirty="0">
                <a:latin typeface="Arial" panose="020B0604020202020204" pitchFamily="34" charset="0"/>
                <a:cs typeface="Arial" panose="020B0604020202020204" pitchFamily="34" charset="0"/>
              </a:rPr>
              <a:t>biểu </a:t>
            </a:r>
            <a:r>
              <a:rPr sz="3200" spc="-180" dirty="0">
                <a:latin typeface="Arial" panose="020B0604020202020204" pitchFamily="34" charset="0"/>
                <a:cs typeface="Arial" panose="020B0604020202020204" pitchFamily="34" charset="0"/>
              </a:rPr>
              <a:t>đồ </a:t>
            </a:r>
            <a:r>
              <a:rPr sz="3200" spc="-270" dirty="0">
                <a:latin typeface="Arial" panose="020B0604020202020204" pitchFamily="34" charset="0"/>
                <a:cs typeface="Arial" panose="020B0604020202020204" pitchFamily="34" charset="0"/>
              </a:rPr>
              <a:t>Venn</a:t>
            </a:r>
            <a:r>
              <a:rPr sz="3200" spc="-4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1539239" y="1475994"/>
            <a:ext cx="5730240" cy="4771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72906" y="6480454"/>
            <a:ext cx="19240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5"/>
              </a:lnSpc>
            </a:pPr>
            <a:r>
              <a:rPr sz="900" spc="-40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3864458" cy="568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80" dirty="0"/>
              <a:t>Nội</a:t>
            </a:r>
            <a:r>
              <a:rPr spc="-280" dirty="0"/>
              <a:t> </a:t>
            </a:r>
            <a:r>
              <a:rPr spc="-290" dirty="0"/>
              <a:t>dung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913813" y="6467475"/>
            <a:ext cx="23018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310"/>
              </a:lnSpc>
            </a:pPr>
            <a:fld id="{81D60167-4931-47E6-BA6A-407CBD079E47}" type="slidenum">
              <a:rPr spc="-60" dirty="0"/>
              <a:t>2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524000"/>
            <a:ext cx="6836258" cy="298030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580"/>
              </a:spcBef>
              <a:tabLst>
                <a:tab pos="184150" algn="l"/>
              </a:tabLst>
            </a:pPr>
            <a:r>
              <a:rPr lang="en-US" sz="2800" spc="-235" dirty="0" smtClean="0">
                <a:latin typeface="Arial"/>
                <a:cs typeface="Arial"/>
              </a:rPr>
              <a:t>1.1. </a:t>
            </a:r>
            <a:r>
              <a:rPr sz="2800" spc="-235" dirty="0" err="1" smtClean="0">
                <a:latin typeface="Arial"/>
                <a:cs typeface="Arial"/>
              </a:rPr>
              <a:t>Khái</a:t>
            </a:r>
            <a:r>
              <a:rPr sz="2800" spc="-235" dirty="0" smtClean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niệm </a:t>
            </a:r>
            <a:r>
              <a:rPr sz="2800" spc="-310" dirty="0">
                <a:latin typeface="Arial"/>
                <a:cs typeface="Arial"/>
              </a:rPr>
              <a:t>cơ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bản</a:t>
            </a:r>
            <a:endParaRPr sz="28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459"/>
              </a:spcBef>
              <a:tabLst>
                <a:tab pos="184150" algn="l"/>
              </a:tabLst>
            </a:pPr>
            <a:r>
              <a:rPr lang="en-US" sz="2800" spc="-160" dirty="0" smtClean="0">
                <a:latin typeface="Arial"/>
                <a:cs typeface="Arial"/>
              </a:rPr>
              <a:t>1.2. Ca </a:t>
            </a:r>
            <a:r>
              <a:rPr lang="en-US" sz="2800" spc="-160" dirty="0" err="1" smtClean="0">
                <a:latin typeface="Arial"/>
                <a:cs typeface="Arial"/>
              </a:rPr>
              <a:t>kiểm</a:t>
            </a:r>
            <a:r>
              <a:rPr lang="en-US" sz="2800" spc="-160" dirty="0" smtClean="0">
                <a:latin typeface="Arial"/>
                <a:cs typeface="Arial"/>
              </a:rPr>
              <a:t> </a:t>
            </a:r>
            <a:r>
              <a:rPr lang="en-US" sz="2800" spc="-160" dirty="0" err="1" smtClean="0">
                <a:latin typeface="Arial"/>
                <a:cs typeface="Arial"/>
              </a:rPr>
              <a:t>thử</a:t>
            </a:r>
            <a:endParaRPr sz="28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455"/>
              </a:spcBef>
              <a:tabLst>
                <a:tab pos="184150" algn="l"/>
              </a:tabLst>
            </a:pPr>
            <a:r>
              <a:rPr lang="en-US" sz="2800" spc="-160" dirty="0" smtClean="0">
                <a:latin typeface="Arial"/>
                <a:cs typeface="Arial"/>
              </a:rPr>
              <a:t>1.3. </a:t>
            </a:r>
            <a:r>
              <a:rPr lang="en-US" sz="2800" spc="-160" dirty="0" err="1" smtClean="0">
                <a:latin typeface="Arial"/>
                <a:cs typeface="Arial"/>
              </a:rPr>
              <a:t>Mô</a:t>
            </a:r>
            <a:r>
              <a:rPr lang="en-US" sz="2800" spc="-160" dirty="0" smtClean="0">
                <a:latin typeface="Arial"/>
                <a:cs typeface="Arial"/>
              </a:rPr>
              <a:t> </a:t>
            </a:r>
            <a:r>
              <a:rPr lang="en-US" sz="2800" spc="-160" dirty="0" err="1" smtClean="0">
                <a:latin typeface="Arial"/>
                <a:cs typeface="Arial"/>
              </a:rPr>
              <a:t>tả</a:t>
            </a:r>
            <a:r>
              <a:rPr lang="en-US" sz="2800" spc="-160" dirty="0" smtClean="0">
                <a:latin typeface="Arial"/>
                <a:cs typeface="Arial"/>
              </a:rPr>
              <a:t> </a:t>
            </a:r>
            <a:r>
              <a:rPr lang="en-US" sz="2800" spc="-160" dirty="0" err="1" smtClean="0">
                <a:latin typeface="Arial"/>
                <a:cs typeface="Arial"/>
              </a:rPr>
              <a:t>bài</a:t>
            </a:r>
            <a:r>
              <a:rPr lang="en-US" sz="2800" spc="-160" dirty="0" smtClean="0">
                <a:latin typeface="Arial"/>
                <a:cs typeface="Arial"/>
              </a:rPr>
              <a:t> </a:t>
            </a:r>
            <a:r>
              <a:rPr lang="en-US" sz="2800" spc="-160" dirty="0" err="1" smtClean="0">
                <a:latin typeface="Arial"/>
                <a:cs typeface="Arial"/>
              </a:rPr>
              <a:t>toán</a:t>
            </a:r>
            <a:r>
              <a:rPr lang="en-US" sz="2800" spc="-160" dirty="0" smtClean="0">
                <a:latin typeface="Arial"/>
                <a:cs typeface="Arial"/>
              </a:rPr>
              <a:t> </a:t>
            </a:r>
            <a:r>
              <a:rPr lang="en-US" sz="2800" spc="-160" dirty="0" err="1" smtClean="0">
                <a:latin typeface="Arial"/>
                <a:cs typeface="Arial"/>
              </a:rPr>
              <a:t>kiểm</a:t>
            </a:r>
            <a:r>
              <a:rPr lang="en-US" sz="2800" spc="-160" dirty="0" smtClean="0">
                <a:latin typeface="Arial"/>
                <a:cs typeface="Arial"/>
              </a:rPr>
              <a:t> </a:t>
            </a:r>
            <a:r>
              <a:rPr lang="en-US" sz="2800" spc="-160" dirty="0" err="1" smtClean="0">
                <a:latin typeface="Arial"/>
                <a:cs typeface="Arial"/>
              </a:rPr>
              <a:t>thử</a:t>
            </a:r>
            <a:r>
              <a:rPr lang="en-US" sz="2800" spc="-160" dirty="0" smtClean="0">
                <a:latin typeface="Arial"/>
                <a:cs typeface="Arial"/>
              </a:rPr>
              <a:t> qua </a:t>
            </a:r>
            <a:r>
              <a:rPr lang="en-US" sz="2800" spc="-160" dirty="0" err="1" smtClean="0">
                <a:latin typeface="Arial"/>
                <a:cs typeface="Arial"/>
              </a:rPr>
              <a:t>biểu</a:t>
            </a:r>
            <a:r>
              <a:rPr lang="en-US" sz="2800" spc="-160" dirty="0" smtClean="0">
                <a:latin typeface="Arial"/>
                <a:cs typeface="Arial"/>
              </a:rPr>
              <a:t> </a:t>
            </a:r>
            <a:r>
              <a:rPr lang="en-US" sz="2800" spc="-160" dirty="0" err="1" smtClean="0">
                <a:latin typeface="Arial"/>
                <a:cs typeface="Arial"/>
              </a:rPr>
              <a:t>đồ</a:t>
            </a:r>
            <a:r>
              <a:rPr lang="en-US" sz="2800" spc="-160" dirty="0" smtClean="0">
                <a:latin typeface="Arial"/>
                <a:cs typeface="Arial"/>
              </a:rPr>
              <a:t> </a:t>
            </a:r>
            <a:r>
              <a:rPr lang="en-US" sz="2800" spc="-160" dirty="0" err="1" smtClean="0">
                <a:latin typeface="Arial"/>
                <a:cs typeface="Arial"/>
              </a:rPr>
              <a:t>Ven</a:t>
            </a:r>
            <a:endParaRPr lang="en-US" sz="2800" spc="-160" dirty="0" smtClean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455"/>
              </a:spcBef>
              <a:tabLst>
                <a:tab pos="184150" algn="l"/>
              </a:tabLst>
            </a:pPr>
            <a:r>
              <a:rPr lang="en-US" sz="2800" spc="-160" dirty="0" smtClean="0">
                <a:latin typeface="Arial"/>
                <a:cs typeface="Arial"/>
              </a:rPr>
              <a:t>1.4. </a:t>
            </a:r>
            <a:r>
              <a:rPr lang="en-US" sz="2800" spc="-160" dirty="0" err="1" smtClean="0">
                <a:latin typeface="Arial"/>
                <a:cs typeface="Arial"/>
              </a:rPr>
              <a:t>Xác</a:t>
            </a:r>
            <a:r>
              <a:rPr lang="en-US" sz="2800" spc="-160" dirty="0" smtClean="0">
                <a:latin typeface="Arial"/>
                <a:cs typeface="Arial"/>
              </a:rPr>
              <a:t> </a:t>
            </a:r>
            <a:r>
              <a:rPr lang="en-US" sz="2800" spc="-160" dirty="0" err="1" smtClean="0">
                <a:latin typeface="Arial"/>
                <a:cs typeface="Arial"/>
              </a:rPr>
              <a:t>định</a:t>
            </a:r>
            <a:r>
              <a:rPr lang="en-US" sz="2800" spc="-160" dirty="0" smtClean="0">
                <a:latin typeface="Arial"/>
                <a:cs typeface="Arial"/>
              </a:rPr>
              <a:t> ca </a:t>
            </a:r>
            <a:r>
              <a:rPr lang="en-US" sz="2800" spc="-160" dirty="0" err="1" smtClean="0">
                <a:latin typeface="Arial"/>
                <a:cs typeface="Arial"/>
              </a:rPr>
              <a:t>kiểm</a:t>
            </a:r>
            <a:r>
              <a:rPr lang="en-US" sz="2800" spc="-160" dirty="0" smtClean="0">
                <a:latin typeface="Arial"/>
                <a:cs typeface="Arial"/>
              </a:rPr>
              <a:t> </a:t>
            </a:r>
            <a:r>
              <a:rPr lang="en-US" sz="2800" spc="-160" dirty="0" err="1" smtClean="0">
                <a:latin typeface="Arial"/>
                <a:cs typeface="Arial"/>
              </a:rPr>
              <a:t>thử</a:t>
            </a:r>
            <a:endParaRPr lang="en-US" sz="2800" spc="-160" dirty="0" smtClean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455"/>
              </a:spcBef>
              <a:tabLst>
                <a:tab pos="184150" algn="l"/>
              </a:tabLst>
            </a:pPr>
            <a:r>
              <a:rPr lang="en-US" sz="2800" spc="-160" dirty="0" smtClean="0">
                <a:latin typeface="Arial"/>
                <a:cs typeface="Arial"/>
              </a:rPr>
              <a:t>1.5. </a:t>
            </a:r>
            <a:r>
              <a:rPr lang="en-US" sz="2800" spc="-160" dirty="0" err="1" smtClean="0">
                <a:latin typeface="Arial"/>
                <a:cs typeface="Arial"/>
              </a:rPr>
              <a:t>Phân</a:t>
            </a:r>
            <a:r>
              <a:rPr lang="en-US" sz="2800" spc="-160" dirty="0" smtClean="0">
                <a:latin typeface="Arial"/>
                <a:cs typeface="Arial"/>
              </a:rPr>
              <a:t> </a:t>
            </a:r>
            <a:r>
              <a:rPr lang="en-US" sz="2800" spc="-160" dirty="0" err="1" smtClean="0">
                <a:latin typeface="Arial"/>
                <a:cs typeface="Arial"/>
              </a:rPr>
              <a:t>loại</a:t>
            </a:r>
            <a:r>
              <a:rPr lang="en-US" sz="2800" spc="-160" dirty="0" smtClean="0">
                <a:latin typeface="Arial"/>
                <a:cs typeface="Arial"/>
              </a:rPr>
              <a:t> </a:t>
            </a:r>
            <a:r>
              <a:rPr lang="en-US" sz="2800" spc="-160" dirty="0" err="1" smtClean="0">
                <a:latin typeface="Arial"/>
                <a:cs typeface="Arial"/>
              </a:rPr>
              <a:t>lỗi</a:t>
            </a:r>
            <a:r>
              <a:rPr lang="en-US" sz="2800" spc="-160" dirty="0" smtClean="0">
                <a:latin typeface="Arial"/>
                <a:cs typeface="Arial"/>
              </a:rPr>
              <a:t> </a:t>
            </a:r>
            <a:r>
              <a:rPr lang="en-US" sz="2800" spc="-160" dirty="0" err="1" smtClean="0">
                <a:latin typeface="Arial"/>
                <a:cs typeface="Arial"/>
              </a:rPr>
              <a:t>và</a:t>
            </a:r>
            <a:r>
              <a:rPr lang="en-US" sz="2800" spc="-160" dirty="0" smtClean="0">
                <a:latin typeface="Arial"/>
                <a:cs typeface="Arial"/>
              </a:rPr>
              <a:t> </a:t>
            </a:r>
            <a:r>
              <a:rPr lang="en-US" sz="2800" spc="-160" dirty="0" err="1" smtClean="0">
                <a:latin typeface="Arial"/>
                <a:cs typeface="Arial"/>
              </a:rPr>
              <a:t>sai</a:t>
            </a:r>
            <a:endParaRPr lang="en-US" sz="2800" spc="-160" dirty="0" smtClean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455"/>
              </a:spcBef>
              <a:tabLst>
                <a:tab pos="184150" algn="l"/>
              </a:tabLst>
            </a:pPr>
            <a:r>
              <a:rPr lang="en-US" sz="2800" spc="-160" dirty="0" smtClean="0">
                <a:latin typeface="Arial"/>
                <a:cs typeface="Arial"/>
              </a:rPr>
              <a:t>1.6. </a:t>
            </a:r>
            <a:r>
              <a:rPr lang="en-US" sz="2800" spc="-160" dirty="0" err="1" smtClean="0">
                <a:latin typeface="Arial"/>
                <a:cs typeface="Arial"/>
              </a:rPr>
              <a:t>Các</a:t>
            </a:r>
            <a:r>
              <a:rPr lang="en-US" sz="2800" spc="-160" dirty="0" smtClean="0">
                <a:latin typeface="Arial"/>
                <a:cs typeface="Arial"/>
              </a:rPr>
              <a:t> </a:t>
            </a:r>
            <a:r>
              <a:rPr lang="en-US" sz="2800" spc="-160" dirty="0" err="1" smtClean="0">
                <a:latin typeface="Arial"/>
                <a:cs typeface="Arial"/>
              </a:rPr>
              <a:t>mức</a:t>
            </a:r>
            <a:r>
              <a:rPr lang="en-US" sz="2800" spc="-160" dirty="0" smtClean="0">
                <a:latin typeface="Arial"/>
                <a:cs typeface="Arial"/>
              </a:rPr>
              <a:t> </a:t>
            </a:r>
            <a:r>
              <a:rPr lang="en-US" sz="2800" spc="-160" dirty="0" err="1" smtClean="0">
                <a:latin typeface="Arial"/>
                <a:cs typeface="Arial"/>
              </a:rPr>
              <a:t>kiểm</a:t>
            </a:r>
            <a:r>
              <a:rPr lang="en-US" sz="2800" spc="-160" dirty="0" smtClean="0">
                <a:latin typeface="Arial"/>
                <a:cs typeface="Arial"/>
              </a:rPr>
              <a:t> </a:t>
            </a:r>
            <a:r>
              <a:rPr lang="en-US" sz="2800" spc="-160" dirty="0" err="1" smtClean="0">
                <a:latin typeface="Arial"/>
                <a:cs typeface="Arial"/>
              </a:rPr>
              <a:t>thử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7071" y="609600"/>
            <a:ext cx="7620000" cy="50719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15"/>
              </a:spcBef>
            </a:pPr>
            <a:r>
              <a:rPr sz="3200" spc="-285" dirty="0"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sz="3200" spc="-165" dirty="0">
                <a:latin typeface="Arial" panose="020B0604020202020204" pitchFamily="34" charset="0"/>
                <a:cs typeface="Arial" panose="020B0604020202020204" pitchFamily="34" charset="0"/>
              </a:rPr>
              <a:t>toán </a:t>
            </a:r>
            <a:r>
              <a:rPr sz="3200" spc="-305" dirty="0">
                <a:latin typeface="Arial" panose="020B0604020202020204" pitchFamily="34" charset="0"/>
                <a:cs typeface="Arial" panose="020B0604020202020204" pitchFamily="34" charset="0"/>
              </a:rPr>
              <a:t>cần </a:t>
            </a:r>
            <a:r>
              <a:rPr sz="3200" spc="-155" dirty="0">
                <a:latin typeface="Arial" panose="020B0604020202020204" pitchFamily="34" charset="0"/>
                <a:cs typeface="Arial" panose="020B0604020202020204" pitchFamily="34" charset="0"/>
              </a:rPr>
              <a:t>đối </a:t>
            </a:r>
            <a:r>
              <a:rPr sz="3200" spc="-145" dirty="0">
                <a:latin typeface="Arial" panose="020B0604020202020204" pitchFamily="34" charset="0"/>
                <a:cs typeface="Arial" panose="020B0604020202020204" pitchFamily="34" charset="0"/>
              </a:rPr>
              <a:t>mặt </a:t>
            </a:r>
            <a:r>
              <a:rPr sz="3200" spc="-300" dirty="0">
                <a:latin typeface="Arial" panose="020B0604020202020204" pitchFamily="34" charset="0"/>
                <a:cs typeface="Arial" panose="020B0604020202020204" pitchFamily="34" charset="0"/>
              </a:rPr>
              <a:t>của </a:t>
            </a:r>
            <a:r>
              <a:rPr sz="3200" spc="-265" dirty="0">
                <a:latin typeface="Arial" panose="020B0604020202020204" pitchFamily="34" charset="0"/>
                <a:cs typeface="Arial" panose="020B0604020202020204" pitchFamily="34" charset="0"/>
              </a:rPr>
              <a:t>người </a:t>
            </a:r>
            <a:r>
              <a:rPr sz="3200" spc="-195" dirty="0">
                <a:latin typeface="Arial" panose="020B0604020202020204" pitchFamily="34" charset="0"/>
                <a:cs typeface="Arial" panose="020B0604020202020204" pitchFamily="34" charset="0"/>
              </a:rPr>
              <a:t>kiểm </a:t>
            </a:r>
            <a:r>
              <a:rPr sz="3200" spc="-145" dirty="0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sz="3200" spc="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32544"/>
            <a:ext cx="552450" cy="34290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580"/>
              </a:spcBef>
              <a:buChar char="•"/>
              <a:tabLst>
                <a:tab pos="263525" algn="l"/>
              </a:tabLst>
            </a:pPr>
            <a:r>
              <a:rPr sz="2800" spc="-90" dirty="0">
                <a:latin typeface="Arial"/>
                <a:cs typeface="Arial"/>
              </a:rPr>
              <a:t>1:</a:t>
            </a:r>
            <a:endParaRPr sz="2800">
              <a:latin typeface="Arial"/>
              <a:cs typeface="Arial"/>
            </a:endParaRPr>
          </a:p>
          <a:p>
            <a:pPr marL="262890" indent="-250825">
              <a:lnSpc>
                <a:spcPct val="100000"/>
              </a:lnSpc>
              <a:spcBef>
                <a:spcPts val="480"/>
              </a:spcBef>
              <a:buChar char="•"/>
              <a:tabLst>
                <a:tab pos="263525" algn="l"/>
              </a:tabLst>
            </a:pPr>
            <a:r>
              <a:rPr sz="2800" spc="-90" dirty="0">
                <a:latin typeface="Arial"/>
                <a:cs typeface="Arial"/>
              </a:rPr>
              <a:t>2:</a:t>
            </a:r>
            <a:endParaRPr sz="2800">
              <a:latin typeface="Arial"/>
              <a:cs typeface="Arial"/>
            </a:endParaRPr>
          </a:p>
          <a:p>
            <a:pPr marL="262890" indent="-250825">
              <a:lnSpc>
                <a:spcPct val="100000"/>
              </a:lnSpc>
              <a:spcBef>
                <a:spcPts val="459"/>
              </a:spcBef>
              <a:buChar char="•"/>
              <a:tabLst>
                <a:tab pos="263525" algn="l"/>
              </a:tabLst>
            </a:pPr>
            <a:r>
              <a:rPr sz="2800" spc="-90" dirty="0">
                <a:latin typeface="Arial"/>
                <a:cs typeface="Arial"/>
              </a:rPr>
              <a:t>3:</a:t>
            </a:r>
            <a:endParaRPr sz="2800">
              <a:latin typeface="Arial"/>
              <a:cs typeface="Arial"/>
            </a:endParaRPr>
          </a:p>
          <a:p>
            <a:pPr marL="262890" indent="-250825">
              <a:lnSpc>
                <a:spcPct val="100000"/>
              </a:lnSpc>
              <a:spcBef>
                <a:spcPts val="455"/>
              </a:spcBef>
              <a:buChar char="•"/>
              <a:tabLst>
                <a:tab pos="263525" algn="l"/>
              </a:tabLst>
            </a:pPr>
            <a:r>
              <a:rPr sz="2800" spc="-90" dirty="0">
                <a:latin typeface="Arial"/>
                <a:cs typeface="Arial"/>
              </a:rPr>
              <a:t>4:</a:t>
            </a:r>
            <a:endParaRPr sz="2800">
              <a:latin typeface="Arial"/>
              <a:cs typeface="Arial"/>
            </a:endParaRPr>
          </a:p>
          <a:p>
            <a:pPr marL="262890" indent="-250825">
              <a:lnSpc>
                <a:spcPct val="100000"/>
              </a:lnSpc>
              <a:spcBef>
                <a:spcPts val="484"/>
              </a:spcBef>
              <a:buChar char="•"/>
              <a:tabLst>
                <a:tab pos="263525" algn="l"/>
              </a:tabLst>
            </a:pPr>
            <a:r>
              <a:rPr sz="2800" spc="-80" dirty="0">
                <a:latin typeface="Arial"/>
                <a:cs typeface="Arial"/>
              </a:rPr>
              <a:t>5:</a:t>
            </a:r>
            <a:endParaRPr sz="2800">
              <a:latin typeface="Arial"/>
              <a:cs typeface="Arial"/>
            </a:endParaRPr>
          </a:p>
          <a:p>
            <a:pPr marL="262890" indent="-250825">
              <a:lnSpc>
                <a:spcPct val="100000"/>
              </a:lnSpc>
              <a:spcBef>
                <a:spcPts val="455"/>
              </a:spcBef>
              <a:buChar char="•"/>
              <a:tabLst>
                <a:tab pos="263525" algn="l"/>
              </a:tabLst>
            </a:pPr>
            <a:r>
              <a:rPr sz="2800" spc="-85" dirty="0">
                <a:latin typeface="Arial"/>
                <a:cs typeface="Arial"/>
              </a:rPr>
              <a:t>6:</a:t>
            </a:r>
            <a:endParaRPr sz="2800">
              <a:latin typeface="Arial"/>
              <a:cs typeface="Arial"/>
            </a:endParaRPr>
          </a:p>
          <a:p>
            <a:pPr marL="262890" indent="-250825">
              <a:lnSpc>
                <a:spcPct val="100000"/>
              </a:lnSpc>
              <a:spcBef>
                <a:spcPts val="459"/>
              </a:spcBef>
              <a:buChar char="•"/>
              <a:tabLst>
                <a:tab pos="263525" algn="l"/>
              </a:tabLst>
            </a:pPr>
            <a:r>
              <a:rPr sz="2800" spc="-90" dirty="0">
                <a:latin typeface="Arial"/>
                <a:cs typeface="Arial"/>
              </a:rPr>
              <a:t>7: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38903" y="1630679"/>
            <a:ext cx="4080255" cy="3397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72906" y="6480454"/>
            <a:ext cx="19240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5"/>
              </a:lnSpc>
            </a:pPr>
            <a:r>
              <a:rPr sz="900" spc="-40" dirty="0">
                <a:solidFill>
                  <a:srgbClr val="888888"/>
                </a:solidFill>
                <a:latin typeface="Arial"/>
                <a:cs typeface="Arial"/>
              </a:rPr>
              <a:t>17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21542"/>
            <a:ext cx="7064858" cy="568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pc="-275" dirty="0" smtClean="0"/>
              <a:t>1.4. </a:t>
            </a:r>
            <a:r>
              <a:rPr lang="en-US" spc="-275" dirty="0" err="1" smtClean="0"/>
              <a:t>Xác</a:t>
            </a:r>
            <a:r>
              <a:rPr lang="en-US" spc="-275" dirty="0" smtClean="0"/>
              <a:t> </a:t>
            </a:r>
            <a:r>
              <a:rPr lang="en-US" spc="-275" dirty="0" err="1" smtClean="0"/>
              <a:t>định</a:t>
            </a:r>
            <a:r>
              <a:rPr lang="en-US" spc="-275" dirty="0" smtClean="0"/>
              <a:t> ca </a:t>
            </a:r>
            <a:r>
              <a:rPr lang="en-US" spc="-275" dirty="0" err="1" smtClean="0"/>
              <a:t>kiểm</a:t>
            </a:r>
            <a:r>
              <a:rPr lang="en-US" spc="-275" dirty="0" smtClean="0"/>
              <a:t> </a:t>
            </a:r>
            <a:r>
              <a:rPr lang="en-US" spc="-275" dirty="0" err="1" smtClean="0"/>
              <a:t>thử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673674" y="1447800"/>
            <a:ext cx="8394126" cy="336887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10"/>
              </a:spcBef>
              <a:buChar char="•"/>
              <a:tabLst>
                <a:tab pos="184150" algn="l"/>
              </a:tabLst>
            </a:pPr>
            <a:r>
              <a:rPr sz="2400" spc="-229" dirty="0">
                <a:latin typeface="Arial"/>
                <a:cs typeface="Arial"/>
              </a:rPr>
              <a:t>Còn </a:t>
            </a:r>
            <a:r>
              <a:rPr sz="2400" spc="-110" dirty="0">
                <a:latin typeface="Arial"/>
                <a:cs typeface="Arial"/>
              </a:rPr>
              <a:t>gọi </a:t>
            </a:r>
            <a:r>
              <a:rPr sz="2400" spc="-95" dirty="0">
                <a:latin typeface="Arial"/>
                <a:cs typeface="Arial"/>
              </a:rPr>
              <a:t>là kiểm </a:t>
            </a:r>
            <a:r>
              <a:rPr sz="2400" spc="-40" dirty="0">
                <a:latin typeface="Arial"/>
                <a:cs typeface="Arial"/>
              </a:rPr>
              <a:t>thử </a:t>
            </a:r>
            <a:r>
              <a:rPr sz="2400" spc="-125" dirty="0">
                <a:latin typeface="Arial"/>
                <a:cs typeface="Arial"/>
              </a:rPr>
              <a:t>hàm, </a:t>
            </a:r>
            <a:r>
              <a:rPr sz="2400" spc="-95" dirty="0">
                <a:latin typeface="Arial"/>
                <a:cs typeface="Arial"/>
              </a:rPr>
              <a:t>kiểm </a:t>
            </a:r>
            <a:r>
              <a:rPr sz="2400" spc="-40" dirty="0">
                <a:latin typeface="Arial"/>
                <a:cs typeface="Arial"/>
              </a:rPr>
              <a:t>thử </a:t>
            </a:r>
            <a:r>
              <a:rPr sz="2400" spc="-180" dirty="0">
                <a:latin typeface="Arial"/>
                <a:cs typeface="Arial"/>
              </a:rPr>
              <a:t>chức</a:t>
            </a:r>
            <a:r>
              <a:rPr sz="2400" spc="-51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năng</a:t>
            </a:r>
            <a:endParaRPr sz="2400" dirty="0">
              <a:latin typeface="Arial"/>
              <a:cs typeface="Arial"/>
            </a:endParaRPr>
          </a:p>
          <a:p>
            <a:pPr marL="183515" marR="5080" indent="-171450">
              <a:lnSpc>
                <a:spcPts val="2690"/>
              </a:lnSpc>
              <a:spcBef>
                <a:spcPts val="765"/>
              </a:spcBef>
              <a:buChar char="•"/>
              <a:tabLst>
                <a:tab pos="184150" algn="l"/>
              </a:tabLst>
            </a:pPr>
            <a:r>
              <a:rPr sz="2400" spc="-290" dirty="0">
                <a:latin typeface="Arial"/>
                <a:cs typeface="Arial"/>
              </a:rPr>
              <a:t>Tập </a:t>
            </a:r>
            <a:r>
              <a:rPr sz="2400" spc="-45" dirty="0">
                <a:latin typeface="Arial"/>
                <a:cs typeface="Arial"/>
              </a:rPr>
              <a:t>trung </a:t>
            </a:r>
            <a:r>
              <a:rPr sz="2400" spc="-155" dirty="0">
                <a:latin typeface="Arial"/>
                <a:cs typeface="Arial"/>
              </a:rPr>
              <a:t>vào </a:t>
            </a:r>
            <a:r>
              <a:rPr sz="2400" spc="-125" dirty="0">
                <a:latin typeface="Arial"/>
                <a:cs typeface="Arial"/>
              </a:rPr>
              <a:t>hành </a:t>
            </a:r>
            <a:r>
              <a:rPr sz="2400" spc="-55" dirty="0">
                <a:latin typeface="Arial"/>
                <a:cs typeface="Arial"/>
              </a:rPr>
              <a:t>vi </a:t>
            </a:r>
            <a:r>
              <a:rPr sz="2400" spc="-65" dirty="0">
                <a:latin typeface="Arial"/>
                <a:cs typeface="Arial"/>
              </a:rPr>
              <a:t>vào/ra. </a:t>
            </a:r>
            <a:r>
              <a:rPr sz="2400" spc="-200" dirty="0">
                <a:latin typeface="Arial"/>
                <a:cs typeface="Arial"/>
              </a:rPr>
              <a:t>Với </a:t>
            </a:r>
            <a:r>
              <a:rPr sz="2400" spc="-100" dirty="0">
                <a:latin typeface="Arial"/>
                <a:cs typeface="Arial"/>
              </a:rPr>
              <a:t>đầu </a:t>
            </a:r>
            <a:r>
              <a:rPr sz="2400" spc="-160" dirty="0">
                <a:latin typeface="Arial"/>
                <a:cs typeface="Arial"/>
              </a:rPr>
              <a:t>vào </a:t>
            </a:r>
            <a:r>
              <a:rPr sz="2400" spc="-110" dirty="0">
                <a:latin typeface="Arial"/>
                <a:cs typeface="Arial"/>
              </a:rPr>
              <a:t>đã </a:t>
            </a:r>
            <a:r>
              <a:rPr sz="2400" spc="-30" dirty="0">
                <a:latin typeface="Arial"/>
                <a:cs typeface="Arial"/>
              </a:rPr>
              <a:t>biết</a:t>
            </a:r>
            <a:r>
              <a:rPr sz="2400" spc="-39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ra  </a:t>
            </a:r>
            <a:r>
              <a:rPr sz="2400" spc="-165" dirty="0">
                <a:latin typeface="Arial"/>
                <a:cs typeface="Arial"/>
              </a:rPr>
              <a:t>có </a:t>
            </a:r>
            <a:r>
              <a:rPr sz="2400" spc="-35" dirty="0">
                <a:latin typeface="Arial"/>
                <a:cs typeface="Arial"/>
              </a:rPr>
              <a:t>thể </a:t>
            </a:r>
            <a:r>
              <a:rPr sz="2400" spc="-30" dirty="0">
                <a:latin typeface="Arial"/>
                <a:cs typeface="Arial"/>
              </a:rPr>
              <a:t>đoán/tính </a:t>
            </a:r>
            <a:r>
              <a:rPr sz="2400" spc="-100" dirty="0">
                <a:latin typeface="Arial"/>
                <a:cs typeface="Arial"/>
              </a:rPr>
              <a:t>đầu ra, </a:t>
            </a:r>
            <a:r>
              <a:rPr sz="2400" spc="-20" dirty="0">
                <a:latin typeface="Arial"/>
                <a:cs typeface="Arial"/>
              </a:rPr>
              <a:t>rồi </a:t>
            </a:r>
            <a:r>
              <a:rPr sz="2400" spc="-90" dirty="0">
                <a:latin typeface="Arial"/>
                <a:cs typeface="Arial"/>
              </a:rPr>
              <a:t>kiểm </a:t>
            </a:r>
            <a:r>
              <a:rPr sz="2400" spc="-20" dirty="0">
                <a:latin typeface="Arial"/>
                <a:cs typeface="Arial"/>
              </a:rPr>
              <a:t>tra </a:t>
            </a:r>
            <a:r>
              <a:rPr sz="2400" spc="-175" dirty="0">
                <a:latin typeface="Arial"/>
                <a:cs typeface="Arial"/>
              </a:rPr>
              <a:t>chương </a:t>
            </a:r>
            <a:r>
              <a:rPr sz="2400" spc="-20" dirty="0">
                <a:latin typeface="Arial"/>
                <a:cs typeface="Arial"/>
              </a:rPr>
              <a:t>trình  </a:t>
            </a:r>
            <a:r>
              <a:rPr sz="2400" spc="-165" dirty="0">
                <a:latin typeface="Arial"/>
                <a:cs typeface="Arial"/>
              </a:rPr>
              <a:t>có </a:t>
            </a:r>
            <a:r>
              <a:rPr sz="2400" spc="-55" dirty="0">
                <a:latin typeface="Arial"/>
                <a:cs typeface="Arial"/>
              </a:rPr>
              <a:t>tạo </a:t>
            </a:r>
            <a:r>
              <a:rPr sz="2400" spc="-85" dirty="0">
                <a:latin typeface="Arial"/>
                <a:cs typeface="Arial"/>
              </a:rPr>
              <a:t>kết </a:t>
            </a:r>
            <a:r>
              <a:rPr sz="2400" spc="-135" dirty="0">
                <a:latin typeface="Arial"/>
                <a:cs typeface="Arial"/>
              </a:rPr>
              <a:t>quả </a:t>
            </a:r>
            <a:r>
              <a:rPr sz="2400" spc="-125" dirty="0">
                <a:latin typeface="Arial"/>
                <a:cs typeface="Arial"/>
              </a:rPr>
              <a:t>như </a:t>
            </a:r>
            <a:r>
              <a:rPr sz="2400" spc="-40" dirty="0">
                <a:latin typeface="Arial"/>
                <a:cs typeface="Arial"/>
              </a:rPr>
              <a:t>ta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đoán/tính.</a:t>
            </a:r>
            <a:endParaRPr sz="2400" dirty="0">
              <a:latin typeface="Arial"/>
              <a:cs typeface="Arial"/>
            </a:endParaRPr>
          </a:p>
          <a:p>
            <a:pPr marL="356870">
              <a:lnSpc>
                <a:spcPts val="2750"/>
              </a:lnSpc>
            </a:pPr>
            <a:r>
              <a:rPr sz="2400" spc="-130" dirty="0">
                <a:solidFill>
                  <a:srgbClr val="006FC0"/>
                </a:solidFill>
                <a:latin typeface="Arial"/>
                <a:cs typeface="Arial"/>
              </a:rPr>
              <a:t>–Không</a:t>
            </a:r>
            <a:r>
              <a:rPr sz="2400" spc="-1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Arial"/>
                <a:cs typeface="Arial"/>
              </a:rPr>
              <a:t>thể</a:t>
            </a:r>
            <a:r>
              <a:rPr sz="2400" spc="-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006FC0"/>
                </a:solidFill>
                <a:latin typeface="Arial"/>
                <a:cs typeface="Arial"/>
              </a:rPr>
              <a:t>kiểm</a:t>
            </a:r>
            <a:r>
              <a:rPr sz="2400" spc="-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6FC0"/>
                </a:solidFill>
                <a:latin typeface="Arial"/>
                <a:cs typeface="Arial"/>
              </a:rPr>
              <a:t>thử</a:t>
            </a:r>
            <a:r>
              <a:rPr sz="2400" spc="-1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006FC0"/>
                </a:solidFill>
                <a:latin typeface="Arial"/>
                <a:cs typeface="Arial"/>
              </a:rPr>
              <a:t>hết</a:t>
            </a:r>
            <a:r>
              <a:rPr sz="2400" spc="-1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006FC0"/>
                </a:solidFill>
                <a:latin typeface="Arial"/>
                <a:cs typeface="Arial"/>
              </a:rPr>
              <a:t>các</a:t>
            </a:r>
            <a:r>
              <a:rPr sz="2400" spc="-1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006FC0"/>
                </a:solidFill>
                <a:latin typeface="Arial"/>
                <a:cs typeface="Arial"/>
              </a:rPr>
              <a:t>bộ</a:t>
            </a:r>
            <a:r>
              <a:rPr sz="2400" spc="-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006FC0"/>
                </a:solidFill>
                <a:latin typeface="Arial"/>
                <a:cs typeface="Arial"/>
              </a:rPr>
              <a:t>dữ</a:t>
            </a:r>
            <a:r>
              <a:rPr sz="2400" spc="-1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006FC0"/>
                </a:solidFill>
                <a:latin typeface="Arial"/>
                <a:cs typeface="Arial"/>
              </a:rPr>
              <a:t>liệu</a:t>
            </a:r>
            <a:r>
              <a:rPr sz="2400" spc="-1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006FC0"/>
                </a:solidFill>
                <a:latin typeface="Arial"/>
                <a:cs typeface="Arial"/>
              </a:rPr>
              <a:t>đầu</a:t>
            </a:r>
            <a:r>
              <a:rPr sz="2400" spc="-1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006FC0"/>
                </a:solidFill>
                <a:latin typeface="Arial"/>
                <a:cs typeface="Arial"/>
              </a:rPr>
              <a:t>vào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Arial"/>
              <a:cs typeface="Arial"/>
            </a:endParaRPr>
          </a:p>
          <a:p>
            <a:pPr marL="183515" indent="-171450">
              <a:lnSpc>
                <a:spcPts val="3025"/>
              </a:lnSpc>
              <a:buChar char="•"/>
              <a:tabLst>
                <a:tab pos="184150" algn="l"/>
              </a:tabLst>
            </a:pPr>
            <a:r>
              <a:rPr sz="2400" spc="-175" dirty="0">
                <a:latin typeface="Arial"/>
                <a:cs typeface="Arial"/>
              </a:rPr>
              <a:t>Bài </a:t>
            </a:r>
            <a:r>
              <a:rPr sz="2400" spc="-60" dirty="0">
                <a:latin typeface="Arial"/>
                <a:cs typeface="Arial"/>
              </a:rPr>
              <a:t>toán </a:t>
            </a:r>
            <a:r>
              <a:rPr sz="2400" spc="-25" dirty="0">
                <a:latin typeface="Arial"/>
                <a:cs typeface="Arial"/>
              </a:rPr>
              <a:t>đặt </a:t>
            </a:r>
            <a:r>
              <a:rPr sz="2400" spc="-110" dirty="0">
                <a:latin typeface="Arial"/>
                <a:cs typeface="Arial"/>
              </a:rPr>
              <a:t>ra </a:t>
            </a:r>
            <a:r>
              <a:rPr sz="2400" spc="-95" dirty="0">
                <a:latin typeface="Arial"/>
                <a:cs typeface="Arial"/>
              </a:rPr>
              <a:t>là </a:t>
            </a:r>
            <a:r>
              <a:rPr sz="2400" spc="-130" dirty="0">
                <a:latin typeface="Arial"/>
                <a:cs typeface="Arial"/>
              </a:rPr>
              <a:t>giảm </a:t>
            </a:r>
            <a:r>
              <a:rPr sz="2400" spc="-195" dirty="0">
                <a:latin typeface="Arial"/>
                <a:cs typeface="Arial"/>
              </a:rPr>
              <a:t>số </a:t>
            </a:r>
            <a:r>
              <a:rPr sz="2400" spc="-140" dirty="0">
                <a:latin typeface="Arial"/>
                <a:cs typeface="Arial"/>
              </a:rPr>
              <a:t>lượng </a:t>
            </a:r>
            <a:r>
              <a:rPr sz="2400" spc="-235" dirty="0">
                <a:latin typeface="Arial"/>
                <a:cs typeface="Arial"/>
              </a:rPr>
              <a:t>ca </a:t>
            </a:r>
            <a:r>
              <a:rPr sz="2400" spc="-90" dirty="0">
                <a:latin typeface="Arial"/>
                <a:cs typeface="Arial"/>
              </a:rPr>
              <a:t>kiểm </a:t>
            </a:r>
            <a:r>
              <a:rPr sz="2400" spc="-40" dirty="0">
                <a:latin typeface="Arial"/>
                <a:cs typeface="Arial"/>
              </a:rPr>
              <a:t>thử</a:t>
            </a:r>
            <a:r>
              <a:rPr sz="2400" spc="-54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bằng</a:t>
            </a:r>
            <a:endParaRPr sz="2400" dirty="0">
              <a:latin typeface="Arial"/>
              <a:cs typeface="Arial"/>
            </a:endParaRPr>
          </a:p>
          <a:p>
            <a:pPr marL="183515" marR="58419">
              <a:lnSpc>
                <a:spcPts val="2690"/>
              </a:lnSpc>
              <a:spcBef>
                <a:spcPts val="315"/>
              </a:spcBef>
            </a:pPr>
            <a:r>
              <a:rPr sz="2400" spc="-120" dirty="0">
                <a:latin typeface="Arial"/>
                <a:cs typeface="Arial"/>
              </a:rPr>
              <a:t>việc </a:t>
            </a:r>
            <a:r>
              <a:rPr sz="2400" spc="-130" dirty="0">
                <a:latin typeface="Arial"/>
                <a:cs typeface="Arial"/>
              </a:rPr>
              <a:t>chia </a:t>
            </a:r>
            <a:r>
              <a:rPr sz="2400" spc="-125" dirty="0">
                <a:latin typeface="Arial"/>
                <a:cs typeface="Arial"/>
              </a:rPr>
              <a:t>không </a:t>
            </a:r>
            <a:r>
              <a:rPr sz="2400" spc="-130" dirty="0">
                <a:latin typeface="Arial"/>
                <a:cs typeface="Arial"/>
              </a:rPr>
              <a:t>gian </a:t>
            </a:r>
            <a:r>
              <a:rPr sz="2400" spc="-100" dirty="0">
                <a:latin typeface="Arial"/>
                <a:cs typeface="Arial"/>
              </a:rPr>
              <a:t>đầu </a:t>
            </a:r>
            <a:r>
              <a:rPr sz="2400" spc="-155" dirty="0">
                <a:latin typeface="Arial"/>
                <a:cs typeface="Arial"/>
              </a:rPr>
              <a:t>vào </a:t>
            </a:r>
            <a:r>
              <a:rPr sz="2400" spc="-65" dirty="0">
                <a:latin typeface="Arial"/>
                <a:cs typeface="Arial"/>
              </a:rPr>
              <a:t>thành </a:t>
            </a:r>
            <a:r>
              <a:rPr sz="2400" spc="-225" dirty="0">
                <a:latin typeface="Arial"/>
                <a:cs typeface="Arial"/>
              </a:rPr>
              <a:t>các </a:t>
            </a:r>
            <a:r>
              <a:rPr sz="2400" spc="-80" dirty="0">
                <a:latin typeface="Arial"/>
                <a:cs typeface="Arial"/>
              </a:rPr>
              <a:t>miền</a:t>
            </a:r>
            <a:r>
              <a:rPr sz="2400" spc="-36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tương  </a:t>
            </a:r>
            <a:r>
              <a:rPr sz="2400" spc="-145" dirty="0">
                <a:latin typeface="Arial"/>
                <a:cs typeface="Arial"/>
              </a:rPr>
              <a:t>đương</a:t>
            </a:r>
            <a:endParaRPr sz="2400" dirty="0">
              <a:latin typeface="Arial"/>
              <a:cs typeface="Arial"/>
            </a:endParaRPr>
          </a:p>
          <a:p>
            <a:pPr marL="527685" marR="170180" indent="-170815">
              <a:lnSpc>
                <a:spcPts val="2300"/>
              </a:lnSpc>
              <a:spcBef>
                <a:spcPts val="405"/>
              </a:spcBef>
            </a:pPr>
            <a:r>
              <a:rPr sz="2400" spc="-195" dirty="0">
                <a:solidFill>
                  <a:srgbClr val="006FC0"/>
                </a:solidFill>
                <a:latin typeface="Arial"/>
                <a:cs typeface="Arial"/>
              </a:rPr>
              <a:t>–Sau</a:t>
            </a:r>
            <a:r>
              <a:rPr sz="2400" spc="-1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006FC0"/>
                </a:solidFill>
                <a:latin typeface="Arial"/>
                <a:cs typeface="Arial"/>
              </a:rPr>
              <a:t>đó</a:t>
            </a:r>
            <a:r>
              <a:rPr sz="2400" spc="-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006FC0"/>
                </a:solidFill>
                <a:latin typeface="Arial"/>
                <a:cs typeface="Arial"/>
              </a:rPr>
              <a:t>chọn</a:t>
            </a:r>
            <a:r>
              <a:rPr sz="2400" spc="-1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một</a:t>
            </a:r>
            <a:r>
              <a:rPr sz="2400" spc="-1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6FC0"/>
                </a:solidFill>
                <a:latin typeface="Arial"/>
                <a:cs typeface="Arial"/>
              </a:rPr>
              <a:t>ca</a:t>
            </a:r>
            <a:r>
              <a:rPr sz="2400" spc="-11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006FC0"/>
                </a:solidFill>
                <a:latin typeface="Arial"/>
                <a:cs typeface="Arial"/>
              </a:rPr>
              <a:t>kiểm</a:t>
            </a:r>
            <a:r>
              <a:rPr sz="2400" spc="-1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6FC0"/>
                </a:solidFill>
                <a:latin typeface="Arial"/>
                <a:cs typeface="Arial"/>
              </a:rPr>
              <a:t>thử</a:t>
            </a:r>
            <a:r>
              <a:rPr sz="2400" spc="-1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từ</a:t>
            </a:r>
            <a:r>
              <a:rPr sz="2400" spc="-1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006FC0"/>
                </a:solidFill>
                <a:latin typeface="Arial"/>
                <a:cs typeface="Arial"/>
              </a:rPr>
              <a:t>mỗi</a:t>
            </a:r>
            <a:r>
              <a:rPr sz="2400" spc="-1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006FC0"/>
                </a:solidFill>
                <a:latin typeface="Arial"/>
                <a:cs typeface="Arial"/>
              </a:rPr>
              <a:t>miền</a:t>
            </a:r>
            <a:r>
              <a:rPr sz="2400" spc="-1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006FC0"/>
                </a:solidFill>
                <a:latin typeface="Arial"/>
                <a:cs typeface="Arial"/>
              </a:rPr>
              <a:t>tương</a:t>
            </a:r>
            <a:r>
              <a:rPr sz="2400" spc="-1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006FC0"/>
                </a:solidFill>
                <a:latin typeface="Arial"/>
                <a:cs typeface="Arial"/>
              </a:rPr>
              <a:t>đương  </a:t>
            </a:r>
            <a:r>
              <a:rPr sz="2400" spc="-165" dirty="0">
                <a:solidFill>
                  <a:srgbClr val="006FC0"/>
                </a:solidFill>
                <a:latin typeface="Arial"/>
                <a:cs typeface="Arial"/>
              </a:rPr>
              <a:t>này.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61731" y="6428638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solidFill>
                  <a:srgbClr val="888888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7339" y="890287"/>
            <a:ext cx="4038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2500" spc="-275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500" spc="-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spc="-145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500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spc="-240" dirty="0" err="1">
                <a:latin typeface="Arial" panose="020B0604020202020204" pitchFamily="34" charset="0"/>
                <a:cs typeface="Arial" panose="020B0604020202020204" pitchFamily="34" charset="0"/>
              </a:rPr>
              <a:t>hộp</a:t>
            </a:r>
            <a:r>
              <a:rPr lang="en-US" sz="2500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spc="-180" dirty="0" err="1">
                <a:latin typeface="Arial" panose="020B0604020202020204" pitchFamily="34" charset="0"/>
                <a:cs typeface="Arial" panose="020B0604020202020204" pitchFamily="34" charset="0"/>
              </a:rPr>
              <a:t>đen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4931258" cy="568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pc="-275" dirty="0" smtClean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spc="-27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spc="-27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45" dirty="0">
                <a:latin typeface="Arial" panose="020B0604020202020204" pitchFamily="34" charset="0"/>
                <a:cs typeface="Arial" panose="020B0604020202020204" pitchFamily="34" charset="0"/>
              </a:rPr>
              <a:t>thử </a:t>
            </a:r>
            <a:r>
              <a:rPr spc="-240" dirty="0">
                <a:latin typeface="Arial" panose="020B0604020202020204" pitchFamily="34" charset="0"/>
                <a:cs typeface="Arial" panose="020B0604020202020204" pitchFamily="34" charset="0"/>
              </a:rPr>
              <a:t>hộp</a:t>
            </a:r>
            <a:r>
              <a:rPr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4" dirty="0">
                <a:latin typeface="Arial" panose="020B0604020202020204" pitchFamily="34" charset="0"/>
                <a:cs typeface="Arial" panose="020B0604020202020204" pitchFamily="34" charset="0"/>
              </a:rPr>
              <a:t>trắng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219200"/>
            <a:ext cx="7569545" cy="47694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580"/>
              </a:spcBef>
              <a:buChar char="•"/>
              <a:tabLst>
                <a:tab pos="184150" algn="l"/>
              </a:tabLst>
            </a:pPr>
            <a:r>
              <a:rPr sz="2800" spc="-229" dirty="0">
                <a:latin typeface="Arial"/>
                <a:cs typeface="Arial"/>
              </a:rPr>
              <a:t>Còn </a:t>
            </a:r>
            <a:r>
              <a:rPr sz="2800" spc="-110" dirty="0">
                <a:latin typeface="Arial"/>
                <a:cs typeface="Arial"/>
              </a:rPr>
              <a:t>gọi </a:t>
            </a:r>
            <a:r>
              <a:rPr sz="2800" spc="-95" dirty="0">
                <a:latin typeface="Arial"/>
                <a:cs typeface="Arial"/>
              </a:rPr>
              <a:t>là kiểm </a:t>
            </a:r>
            <a:r>
              <a:rPr sz="2800" spc="-40" dirty="0">
                <a:latin typeface="Arial"/>
                <a:cs typeface="Arial"/>
              </a:rPr>
              <a:t>thử </a:t>
            </a:r>
            <a:r>
              <a:rPr sz="2800" spc="-185" dirty="0">
                <a:latin typeface="Arial"/>
                <a:cs typeface="Arial"/>
              </a:rPr>
              <a:t>cấu </a:t>
            </a:r>
            <a:r>
              <a:rPr sz="2800" spc="-40" dirty="0">
                <a:latin typeface="Arial"/>
                <a:cs typeface="Arial"/>
              </a:rPr>
              <a:t>trúc, </a:t>
            </a:r>
            <a:r>
              <a:rPr sz="2800" spc="-90" dirty="0">
                <a:latin typeface="Arial"/>
                <a:cs typeface="Arial"/>
              </a:rPr>
              <a:t>kiểm </a:t>
            </a:r>
            <a:r>
              <a:rPr sz="2800" spc="-40" dirty="0">
                <a:latin typeface="Arial"/>
                <a:cs typeface="Arial"/>
              </a:rPr>
              <a:t>thử</a:t>
            </a:r>
            <a:r>
              <a:rPr sz="2800" spc="-48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logic</a:t>
            </a:r>
            <a:endParaRPr sz="2800" dirty="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480"/>
              </a:spcBef>
              <a:buChar char="•"/>
              <a:tabLst>
                <a:tab pos="184150" algn="l"/>
              </a:tabLst>
            </a:pPr>
            <a:r>
              <a:rPr sz="2800" spc="-320" dirty="0">
                <a:latin typeface="Arial"/>
                <a:cs typeface="Arial"/>
              </a:rPr>
              <a:t>Các </a:t>
            </a:r>
            <a:r>
              <a:rPr sz="2800" spc="-20" dirty="0">
                <a:latin typeface="Arial"/>
                <a:cs typeface="Arial"/>
              </a:rPr>
              <a:t>tiêu </a:t>
            </a:r>
            <a:r>
              <a:rPr sz="2800" spc="-140" dirty="0">
                <a:latin typeface="Arial"/>
                <a:cs typeface="Arial"/>
              </a:rPr>
              <a:t>chuẩn </a:t>
            </a:r>
            <a:r>
              <a:rPr sz="2800" spc="-130" dirty="0">
                <a:latin typeface="Arial"/>
                <a:cs typeface="Arial"/>
              </a:rPr>
              <a:t>bao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phủ</a:t>
            </a:r>
            <a:endParaRPr sz="2800" dirty="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459"/>
              </a:spcBef>
              <a:buChar char="•"/>
              <a:tabLst>
                <a:tab pos="184150" algn="l"/>
              </a:tabLst>
            </a:pPr>
            <a:r>
              <a:rPr sz="2800" spc="-185" dirty="0">
                <a:latin typeface="Arial"/>
                <a:cs typeface="Arial"/>
              </a:rPr>
              <a:t>Lệnh</a:t>
            </a:r>
            <a:endParaRPr sz="2800" dirty="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135"/>
              </a:spcBef>
              <a:buChar char="•"/>
              <a:tabLst>
                <a:tab pos="528320" algn="l"/>
              </a:tabLst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Mọi </a:t>
            </a:r>
            <a:r>
              <a:rPr sz="2400" spc="-65" dirty="0">
                <a:solidFill>
                  <a:srgbClr val="006FC0"/>
                </a:solidFill>
                <a:latin typeface="Arial"/>
                <a:cs typeface="Arial"/>
              </a:rPr>
              <a:t>lệnh </a:t>
            </a:r>
            <a:r>
              <a:rPr sz="2400" spc="-75" dirty="0">
                <a:solidFill>
                  <a:srgbClr val="006FC0"/>
                </a:solidFill>
                <a:latin typeface="Arial"/>
                <a:cs typeface="Arial"/>
              </a:rPr>
              <a:t>đều </a:t>
            </a:r>
            <a:r>
              <a:rPr sz="2400" spc="-140" dirty="0">
                <a:solidFill>
                  <a:srgbClr val="006FC0"/>
                </a:solidFill>
                <a:latin typeface="Arial"/>
                <a:cs typeface="Arial"/>
              </a:rPr>
              <a:t>được</a:t>
            </a:r>
            <a:r>
              <a:rPr sz="2400" spc="-4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6FC0"/>
                </a:solidFill>
                <a:latin typeface="Arial"/>
                <a:cs typeface="Arial"/>
              </a:rPr>
              <a:t>thử</a:t>
            </a:r>
            <a:endParaRPr sz="2400" dirty="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445"/>
              </a:spcBef>
              <a:buChar char="•"/>
              <a:tabLst>
                <a:tab pos="184150" algn="l"/>
              </a:tabLst>
            </a:pPr>
            <a:r>
              <a:rPr sz="2800" spc="-204" dirty="0">
                <a:latin typeface="Arial"/>
                <a:cs typeface="Arial"/>
              </a:rPr>
              <a:t>Vòng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lặp</a:t>
            </a:r>
            <a:endParaRPr sz="2800" dirty="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135"/>
              </a:spcBef>
              <a:buChar char="•"/>
              <a:tabLst>
                <a:tab pos="528320" algn="l"/>
              </a:tabLst>
            </a:pPr>
            <a:r>
              <a:rPr sz="2400" spc="-95" dirty="0">
                <a:solidFill>
                  <a:srgbClr val="006FC0"/>
                </a:solidFill>
                <a:latin typeface="Arial"/>
                <a:cs typeface="Arial"/>
              </a:rPr>
              <a:t>0, 1, </a:t>
            </a:r>
            <a:r>
              <a:rPr sz="2400" spc="-165" dirty="0">
                <a:solidFill>
                  <a:srgbClr val="006FC0"/>
                </a:solidFill>
                <a:latin typeface="Arial"/>
                <a:cs typeface="Arial"/>
              </a:rPr>
              <a:t>&gt;1</a:t>
            </a:r>
            <a:r>
              <a:rPr sz="2400" spc="-2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006FC0"/>
                </a:solidFill>
                <a:latin typeface="Arial"/>
                <a:cs typeface="Arial"/>
              </a:rPr>
              <a:t>lần</a:t>
            </a:r>
            <a:endParaRPr sz="2400" dirty="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440"/>
              </a:spcBef>
              <a:buChar char="•"/>
              <a:tabLst>
                <a:tab pos="184150" algn="l"/>
              </a:tabLst>
            </a:pPr>
            <a:r>
              <a:rPr sz="2800" spc="-195" dirty="0">
                <a:latin typeface="Arial"/>
                <a:cs typeface="Arial"/>
              </a:rPr>
              <a:t>Đường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đi</a:t>
            </a:r>
            <a:endParaRPr sz="2800" dirty="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140"/>
              </a:spcBef>
              <a:buChar char="•"/>
              <a:tabLst>
                <a:tab pos="528320" algn="l"/>
              </a:tabLst>
            </a:pPr>
            <a:r>
              <a:rPr sz="2400" spc="-190" dirty="0">
                <a:solidFill>
                  <a:srgbClr val="006FC0"/>
                </a:solidFill>
                <a:latin typeface="Arial"/>
                <a:cs typeface="Arial"/>
              </a:rPr>
              <a:t>Tất </a:t>
            </a:r>
            <a:r>
              <a:rPr sz="2400" spc="-204" dirty="0">
                <a:solidFill>
                  <a:srgbClr val="006FC0"/>
                </a:solidFill>
                <a:latin typeface="Arial"/>
                <a:cs typeface="Arial"/>
              </a:rPr>
              <a:t>cả </a:t>
            </a:r>
            <a:r>
              <a:rPr sz="2400" spc="-200" dirty="0">
                <a:solidFill>
                  <a:srgbClr val="006FC0"/>
                </a:solidFill>
                <a:latin typeface="Arial"/>
                <a:cs typeface="Arial"/>
              </a:rPr>
              <a:t>các </a:t>
            </a:r>
            <a:r>
              <a:rPr sz="2400" spc="-125" dirty="0">
                <a:solidFill>
                  <a:srgbClr val="006FC0"/>
                </a:solidFill>
                <a:latin typeface="Arial"/>
                <a:cs typeface="Arial"/>
              </a:rPr>
              <a:t>khả </a:t>
            </a:r>
            <a:r>
              <a:rPr sz="2400" spc="-135" dirty="0">
                <a:solidFill>
                  <a:srgbClr val="006FC0"/>
                </a:solidFill>
                <a:latin typeface="Arial"/>
                <a:cs typeface="Arial"/>
              </a:rPr>
              <a:t>năng </a:t>
            </a:r>
            <a:r>
              <a:rPr sz="2400" spc="-155" dirty="0">
                <a:solidFill>
                  <a:srgbClr val="006FC0"/>
                </a:solidFill>
                <a:latin typeface="Arial"/>
                <a:cs typeface="Arial"/>
              </a:rPr>
              <a:t>chạy </a:t>
            </a:r>
            <a:r>
              <a:rPr sz="2400" spc="-150" dirty="0">
                <a:solidFill>
                  <a:srgbClr val="006FC0"/>
                </a:solidFill>
                <a:latin typeface="Arial"/>
                <a:cs typeface="Arial"/>
              </a:rPr>
              <a:t>của chương</a:t>
            </a:r>
            <a:r>
              <a:rPr sz="2400" spc="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Arial"/>
                <a:cs typeface="Arial"/>
              </a:rPr>
              <a:t>trình</a:t>
            </a:r>
            <a:endParaRPr sz="2400" dirty="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440"/>
              </a:spcBef>
              <a:buChar char="•"/>
              <a:tabLst>
                <a:tab pos="184150" algn="l"/>
              </a:tabLst>
            </a:pPr>
            <a:r>
              <a:rPr sz="2800" spc="-140" dirty="0">
                <a:latin typeface="Arial"/>
                <a:cs typeface="Arial"/>
              </a:rPr>
              <a:t>Nhánh </a:t>
            </a:r>
            <a:r>
              <a:rPr sz="2800" spc="-60" dirty="0">
                <a:latin typeface="Arial"/>
                <a:cs typeface="Arial"/>
              </a:rPr>
              <a:t>(if, </a:t>
            </a:r>
            <a:r>
              <a:rPr sz="2800" spc="-55" dirty="0">
                <a:latin typeface="Arial"/>
                <a:cs typeface="Arial"/>
              </a:rPr>
              <a:t>while,</a:t>
            </a:r>
            <a:r>
              <a:rPr sz="2800" spc="-30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..)</a:t>
            </a:r>
            <a:endParaRPr sz="2800" dirty="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140"/>
              </a:spcBef>
              <a:buChar char="•"/>
              <a:tabLst>
                <a:tab pos="528320" algn="l"/>
              </a:tabLst>
            </a:pPr>
            <a:r>
              <a:rPr sz="2400" spc="-130" dirty="0">
                <a:solidFill>
                  <a:srgbClr val="006FC0"/>
                </a:solidFill>
                <a:latin typeface="Arial"/>
                <a:cs typeface="Arial"/>
              </a:rPr>
              <a:t>Biểu </a:t>
            </a:r>
            <a:r>
              <a:rPr sz="2400" spc="-70" dirty="0">
                <a:solidFill>
                  <a:srgbClr val="006FC0"/>
                </a:solidFill>
                <a:latin typeface="Arial"/>
                <a:cs typeface="Arial"/>
              </a:rPr>
              <a:t>thức </a:t>
            </a:r>
            <a:r>
              <a:rPr sz="2400" spc="-55" dirty="0">
                <a:solidFill>
                  <a:srgbClr val="006FC0"/>
                </a:solidFill>
                <a:latin typeface="Arial"/>
                <a:cs typeface="Arial"/>
              </a:rPr>
              <a:t>điều </a:t>
            </a:r>
            <a:r>
              <a:rPr sz="2400" spc="-80" dirty="0">
                <a:solidFill>
                  <a:srgbClr val="006FC0"/>
                </a:solidFill>
                <a:latin typeface="Arial"/>
                <a:cs typeface="Arial"/>
              </a:rPr>
              <a:t>kiện </a:t>
            </a:r>
            <a:r>
              <a:rPr sz="2400" spc="-140" dirty="0">
                <a:solidFill>
                  <a:srgbClr val="006FC0"/>
                </a:solidFill>
                <a:latin typeface="Arial"/>
                <a:cs typeface="Arial"/>
              </a:rPr>
              <a:t>được </a:t>
            </a:r>
            <a:r>
              <a:rPr sz="2400" spc="-30" dirty="0">
                <a:solidFill>
                  <a:srgbClr val="006FC0"/>
                </a:solidFill>
                <a:latin typeface="Arial"/>
                <a:cs typeface="Arial"/>
              </a:rPr>
              <a:t>thử </a:t>
            </a:r>
            <a:r>
              <a:rPr sz="2400" spc="-110" dirty="0">
                <a:solidFill>
                  <a:srgbClr val="006FC0"/>
                </a:solidFill>
                <a:latin typeface="Arial"/>
                <a:cs typeface="Arial"/>
              </a:rPr>
              <a:t>với </a:t>
            </a:r>
            <a:r>
              <a:rPr sz="2400" spc="-204" dirty="0">
                <a:solidFill>
                  <a:srgbClr val="006FC0"/>
                </a:solidFill>
                <a:latin typeface="Arial"/>
                <a:cs typeface="Arial"/>
              </a:rPr>
              <a:t>cả </a:t>
            </a:r>
            <a:r>
              <a:rPr sz="2400" spc="-150" dirty="0">
                <a:solidFill>
                  <a:srgbClr val="006FC0"/>
                </a:solidFill>
                <a:latin typeface="Arial"/>
                <a:cs typeface="Arial"/>
              </a:rPr>
              <a:t>True </a:t>
            </a:r>
            <a:r>
              <a:rPr sz="2400" spc="-165" dirty="0">
                <a:solidFill>
                  <a:srgbClr val="006FC0"/>
                </a:solidFill>
                <a:latin typeface="Arial"/>
                <a:cs typeface="Arial"/>
              </a:rPr>
              <a:t>và</a:t>
            </a:r>
            <a:r>
              <a:rPr sz="2400" spc="-38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6FC0"/>
                </a:solidFill>
                <a:latin typeface="Arial"/>
                <a:cs typeface="Arial"/>
              </a:rPr>
              <a:t>False</a:t>
            </a:r>
            <a:endParaRPr sz="2400" dirty="0">
              <a:latin typeface="Arial"/>
              <a:cs typeface="Arial"/>
            </a:endParaRPr>
          </a:p>
          <a:p>
            <a:pPr marL="869315" lvl="2" indent="-171450">
              <a:lnSpc>
                <a:spcPct val="100000"/>
              </a:lnSpc>
              <a:spcBef>
                <a:spcPts val="215"/>
              </a:spcBef>
              <a:buChar char="•"/>
              <a:tabLst>
                <a:tab pos="869950" algn="l"/>
              </a:tabLst>
            </a:pPr>
            <a:r>
              <a:rPr sz="1800" spc="-210" dirty="0">
                <a:latin typeface="Arial"/>
                <a:cs typeface="Arial"/>
              </a:rPr>
              <a:t>Các </a:t>
            </a:r>
            <a:r>
              <a:rPr sz="1800" spc="-80" dirty="0">
                <a:latin typeface="Arial"/>
                <a:cs typeface="Arial"/>
              </a:rPr>
              <a:t>nhánh </a:t>
            </a:r>
            <a:r>
              <a:rPr sz="1800" spc="-65" dirty="0">
                <a:latin typeface="Arial"/>
                <a:cs typeface="Arial"/>
              </a:rPr>
              <a:t>đều </a:t>
            </a:r>
            <a:r>
              <a:rPr sz="1800" spc="-110" dirty="0">
                <a:latin typeface="Arial"/>
                <a:cs typeface="Arial"/>
              </a:rPr>
              <a:t>được </a:t>
            </a:r>
            <a:r>
              <a:rPr sz="1800" spc="-114" dirty="0">
                <a:latin typeface="Arial"/>
                <a:cs typeface="Arial"/>
              </a:rPr>
              <a:t>chạy </a:t>
            </a:r>
            <a:r>
              <a:rPr sz="1800" spc="5" dirty="0">
                <a:latin typeface="Arial"/>
                <a:cs typeface="Arial"/>
              </a:rPr>
              <a:t>ít </a:t>
            </a:r>
            <a:r>
              <a:rPr sz="1800" spc="-50" dirty="0">
                <a:latin typeface="Arial"/>
                <a:cs typeface="Arial"/>
              </a:rPr>
              <a:t>nhất </a:t>
            </a:r>
            <a:r>
              <a:rPr sz="1800" spc="-5" dirty="0">
                <a:latin typeface="Arial"/>
                <a:cs typeface="Arial"/>
              </a:rPr>
              <a:t>một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lần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8430" y="6309766"/>
            <a:ext cx="681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114" dirty="0"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6881495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440" dirty="0"/>
              <a:t>So </a:t>
            </a:r>
            <a:r>
              <a:rPr spc="-300" dirty="0"/>
              <a:t>sánh </a:t>
            </a:r>
            <a:r>
              <a:rPr spc="-195" dirty="0"/>
              <a:t>kiểm </a:t>
            </a:r>
            <a:r>
              <a:rPr spc="-145" dirty="0"/>
              <a:t>thử </a:t>
            </a:r>
            <a:r>
              <a:rPr spc="-240" dirty="0"/>
              <a:t>hộp </a:t>
            </a:r>
            <a:r>
              <a:rPr spc="-204" dirty="0"/>
              <a:t>trắng </a:t>
            </a:r>
            <a:r>
              <a:rPr spc="-265" dirty="0"/>
              <a:t>và </a:t>
            </a:r>
            <a:r>
              <a:rPr spc="-240" dirty="0"/>
              <a:t>hộp</a:t>
            </a:r>
            <a:r>
              <a:rPr spc="-175" dirty="0"/>
              <a:t> </a:t>
            </a:r>
            <a:r>
              <a:rPr spc="-180" dirty="0"/>
              <a:t>đen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228600" y="1524000"/>
            <a:ext cx="4419600" cy="440986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340"/>
              </a:spcBef>
              <a:buChar char="•"/>
              <a:tabLst>
                <a:tab pos="184150" algn="l"/>
              </a:tabLst>
            </a:pPr>
            <a:r>
              <a:rPr sz="1900" spc="-95" dirty="0"/>
              <a:t>Hộp</a:t>
            </a:r>
            <a:r>
              <a:rPr sz="1900" spc="-135" dirty="0"/>
              <a:t> </a:t>
            </a:r>
            <a:r>
              <a:rPr sz="1900" spc="-60" dirty="0"/>
              <a:t>trắng</a:t>
            </a:r>
          </a:p>
          <a:p>
            <a:pPr marL="527685" lvl="1" indent="-171450">
              <a:lnSpc>
                <a:spcPct val="100000"/>
              </a:lnSpc>
              <a:spcBef>
                <a:spcPts val="225"/>
              </a:spcBef>
              <a:buChar char="•"/>
              <a:tabLst>
                <a:tab pos="528320" algn="l"/>
              </a:tabLst>
            </a:pPr>
            <a:r>
              <a:rPr sz="1900" spc="-190" dirty="0">
                <a:solidFill>
                  <a:srgbClr val="006FC0"/>
                </a:solidFill>
                <a:latin typeface="Arial"/>
                <a:cs typeface="Arial"/>
              </a:rPr>
              <a:t>Số </a:t>
            </a:r>
            <a:r>
              <a:rPr sz="1900" spc="-85" dirty="0">
                <a:solidFill>
                  <a:srgbClr val="006FC0"/>
                </a:solidFill>
                <a:latin typeface="Arial"/>
                <a:cs typeface="Arial"/>
              </a:rPr>
              <a:t>đường </a:t>
            </a:r>
            <a:r>
              <a:rPr sz="1900" spc="5" dirty="0">
                <a:solidFill>
                  <a:srgbClr val="006FC0"/>
                </a:solidFill>
                <a:latin typeface="Arial"/>
                <a:cs typeface="Arial"/>
              </a:rPr>
              <a:t>đi </a:t>
            </a:r>
            <a:r>
              <a:rPr sz="1900" spc="-55" dirty="0">
                <a:solidFill>
                  <a:srgbClr val="006FC0"/>
                </a:solidFill>
                <a:latin typeface="Arial"/>
                <a:cs typeface="Arial"/>
              </a:rPr>
              <a:t>nhiều </a:t>
            </a:r>
            <a:r>
              <a:rPr sz="1900" spc="-45" dirty="0">
                <a:solidFill>
                  <a:srgbClr val="006FC0"/>
                </a:solidFill>
                <a:latin typeface="Arial"/>
                <a:cs typeface="Arial"/>
              </a:rPr>
              <a:t>khi </a:t>
            </a:r>
            <a:r>
              <a:rPr sz="1900" spc="-65" dirty="0">
                <a:solidFill>
                  <a:srgbClr val="006FC0"/>
                </a:solidFill>
                <a:latin typeface="Arial"/>
                <a:cs typeface="Arial"/>
              </a:rPr>
              <a:t>là </a:t>
            </a:r>
            <a:r>
              <a:rPr sz="1900" spc="-75" dirty="0">
                <a:solidFill>
                  <a:srgbClr val="006FC0"/>
                </a:solidFill>
                <a:latin typeface="Arial"/>
                <a:cs typeface="Arial"/>
              </a:rPr>
              <a:t>vô</a:t>
            </a:r>
            <a:r>
              <a:rPr sz="1900" spc="-2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900" spc="-75" dirty="0">
                <a:solidFill>
                  <a:srgbClr val="006FC0"/>
                </a:solidFill>
                <a:latin typeface="Arial"/>
                <a:cs typeface="Arial"/>
              </a:rPr>
              <a:t>hạn</a:t>
            </a:r>
            <a:endParaRPr sz="1900" dirty="0">
              <a:latin typeface="Arial"/>
              <a:cs typeface="Arial"/>
            </a:endParaRPr>
          </a:p>
          <a:p>
            <a:pPr marL="527685" marR="31115" lvl="1" indent="-170815">
              <a:lnSpc>
                <a:spcPts val="1730"/>
              </a:lnSpc>
              <a:spcBef>
                <a:spcPts val="434"/>
              </a:spcBef>
              <a:buChar char="•"/>
              <a:tabLst>
                <a:tab pos="528320" algn="l"/>
              </a:tabLst>
            </a:pPr>
            <a:r>
              <a:rPr sz="1900" spc="-95" dirty="0">
                <a:solidFill>
                  <a:srgbClr val="006FC0"/>
                </a:solidFill>
                <a:latin typeface="Arial"/>
                <a:cs typeface="Arial"/>
              </a:rPr>
              <a:t>Kiểm </a:t>
            </a:r>
            <a:r>
              <a:rPr sz="1900" spc="-20" dirty="0">
                <a:solidFill>
                  <a:srgbClr val="006FC0"/>
                </a:solidFill>
                <a:latin typeface="Arial"/>
                <a:cs typeface="Arial"/>
              </a:rPr>
              <a:t>tra </a:t>
            </a:r>
            <a:r>
              <a:rPr sz="1900" spc="-80" dirty="0">
                <a:solidFill>
                  <a:srgbClr val="006FC0"/>
                </a:solidFill>
                <a:latin typeface="Arial"/>
                <a:cs typeface="Arial"/>
              </a:rPr>
              <a:t>những </a:t>
            </a:r>
            <a:r>
              <a:rPr sz="1900" spc="-100" dirty="0">
                <a:solidFill>
                  <a:srgbClr val="006FC0"/>
                </a:solidFill>
                <a:latin typeface="Arial"/>
                <a:cs typeface="Arial"/>
              </a:rPr>
              <a:t>gì </a:t>
            </a:r>
            <a:r>
              <a:rPr sz="1900" spc="-65" dirty="0">
                <a:solidFill>
                  <a:srgbClr val="006FC0"/>
                </a:solidFill>
                <a:latin typeface="Arial"/>
                <a:cs typeface="Arial"/>
              </a:rPr>
              <a:t>đã </a:t>
            </a:r>
            <a:r>
              <a:rPr sz="1900" spc="-55" dirty="0">
                <a:solidFill>
                  <a:srgbClr val="006FC0"/>
                </a:solidFill>
                <a:latin typeface="Arial"/>
                <a:cs typeface="Arial"/>
              </a:rPr>
              <a:t>làm, </a:t>
            </a:r>
            <a:r>
              <a:rPr sz="1900" spc="-75" dirty="0">
                <a:solidFill>
                  <a:srgbClr val="006FC0"/>
                </a:solidFill>
                <a:latin typeface="Arial"/>
                <a:cs typeface="Arial"/>
              </a:rPr>
              <a:t>không</a:t>
            </a:r>
            <a:r>
              <a:rPr sz="1900" spc="-3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900" spc="-60" dirty="0">
                <a:solidFill>
                  <a:srgbClr val="006FC0"/>
                </a:solidFill>
                <a:latin typeface="Arial"/>
                <a:cs typeface="Arial"/>
              </a:rPr>
              <a:t>phải  </a:t>
            </a:r>
            <a:r>
              <a:rPr sz="1900" spc="-80" dirty="0">
                <a:solidFill>
                  <a:srgbClr val="006FC0"/>
                </a:solidFill>
                <a:latin typeface="Arial"/>
                <a:cs typeface="Arial"/>
              </a:rPr>
              <a:t>những </a:t>
            </a:r>
            <a:r>
              <a:rPr sz="1900" spc="-100" dirty="0">
                <a:solidFill>
                  <a:srgbClr val="006FC0"/>
                </a:solidFill>
                <a:latin typeface="Arial"/>
                <a:cs typeface="Arial"/>
              </a:rPr>
              <a:t>gì </a:t>
            </a:r>
            <a:r>
              <a:rPr sz="1900" spc="-110" dirty="0">
                <a:solidFill>
                  <a:srgbClr val="006FC0"/>
                </a:solidFill>
                <a:latin typeface="Arial"/>
                <a:cs typeface="Arial"/>
              </a:rPr>
              <a:t>cần </a:t>
            </a:r>
            <a:r>
              <a:rPr sz="1900" spc="-90" dirty="0">
                <a:solidFill>
                  <a:srgbClr val="006FC0"/>
                </a:solidFill>
                <a:latin typeface="Arial"/>
                <a:cs typeface="Arial"/>
              </a:rPr>
              <a:t>được</a:t>
            </a:r>
            <a:r>
              <a:rPr sz="1900" spc="-1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900" spc="-60" dirty="0">
                <a:solidFill>
                  <a:srgbClr val="006FC0"/>
                </a:solidFill>
                <a:latin typeface="Arial"/>
                <a:cs typeface="Arial"/>
              </a:rPr>
              <a:t>làm</a:t>
            </a:r>
            <a:endParaRPr sz="1900" dirty="0">
              <a:latin typeface="Arial"/>
              <a:cs typeface="Arial"/>
            </a:endParaRPr>
          </a:p>
          <a:p>
            <a:pPr marL="527685" lvl="1" indent="-171450">
              <a:lnSpc>
                <a:spcPts val="1825"/>
              </a:lnSpc>
              <a:spcBef>
                <a:spcPts val="165"/>
              </a:spcBef>
              <a:buChar char="•"/>
              <a:tabLst>
                <a:tab pos="528320" algn="l"/>
              </a:tabLst>
            </a:pPr>
            <a:r>
              <a:rPr sz="1900" spc="-105" dirty="0">
                <a:solidFill>
                  <a:srgbClr val="006FC0"/>
                </a:solidFill>
                <a:latin typeface="Arial"/>
                <a:cs typeface="Arial"/>
              </a:rPr>
              <a:t>Không </a:t>
            </a:r>
            <a:r>
              <a:rPr sz="1900" spc="-45" dirty="0">
                <a:solidFill>
                  <a:srgbClr val="006FC0"/>
                </a:solidFill>
                <a:latin typeface="Arial"/>
                <a:cs typeface="Arial"/>
              </a:rPr>
              <a:t>phát </a:t>
            </a:r>
            <a:r>
              <a:rPr sz="1900" spc="-55" dirty="0">
                <a:solidFill>
                  <a:srgbClr val="006FC0"/>
                </a:solidFill>
                <a:latin typeface="Arial"/>
                <a:cs typeface="Arial"/>
              </a:rPr>
              <a:t>hiện </a:t>
            </a:r>
            <a:r>
              <a:rPr sz="1900" spc="-90" dirty="0">
                <a:solidFill>
                  <a:srgbClr val="006FC0"/>
                </a:solidFill>
                <a:latin typeface="Arial"/>
                <a:cs typeface="Arial"/>
              </a:rPr>
              <a:t>được </a:t>
            </a:r>
            <a:r>
              <a:rPr sz="1900" spc="-140" dirty="0">
                <a:solidFill>
                  <a:srgbClr val="006FC0"/>
                </a:solidFill>
                <a:latin typeface="Arial"/>
                <a:cs typeface="Arial"/>
              </a:rPr>
              <a:t>ca </a:t>
            </a:r>
            <a:r>
              <a:rPr sz="1900" spc="-60" dirty="0">
                <a:solidFill>
                  <a:srgbClr val="006FC0"/>
                </a:solidFill>
                <a:latin typeface="Arial"/>
                <a:cs typeface="Arial"/>
              </a:rPr>
              <a:t>kiểm</a:t>
            </a:r>
            <a:r>
              <a:rPr sz="1900" spc="-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900" spc="-30" dirty="0">
                <a:solidFill>
                  <a:srgbClr val="006FC0"/>
                </a:solidFill>
                <a:latin typeface="Arial"/>
                <a:cs typeface="Arial"/>
              </a:rPr>
              <a:t>thử</a:t>
            </a:r>
            <a:endParaRPr sz="1900" dirty="0">
              <a:latin typeface="Arial"/>
              <a:cs typeface="Arial"/>
            </a:endParaRPr>
          </a:p>
          <a:p>
            <a:pPr marL="527685">
              <a:lnSpc>
                <a:spcPts val="1825"/>
              </a:lnSpc>
            </a:pPr>
            <a:r>
              <a:rPr sz="1900" spc="-85" dirty="0">
                <a:solidFill>
                  <a:srgbClr val="006FC0"/>
                </a:solidFill>
              </a:rPr>
              <a:t>còn</a:t>
            </a:r>
            <a:r>
              <a:rPr sz="1900" spc="-95" dirty="0">
                <a:solidFill>
                  <a:srgbClr val="006FC0"/>
                </a:solidFill>
              </a:rPr>
              <a:t> </a:t>
            </a:r>
            <a:r>
              <a:rPr sz="1900" spc="-25" dirty="0">
                <a:solidFill>
                  <a:srgbClr val="006FC0"/>
                </a:solidFill>
              </a:rPr>
              <a:t>thiếu</a:t>
            </a:r>
            <a:endParaRPr sz="1900" dirty="0"/>
          </a:p>
          <a:p>
            <a:pPr marL="527685" marR="169545" lvl="1" indent="-170815">
              <a:lnSpc>
                <a:spcPts val="1730"/>
              </a:lnSpc>
              <a:spcBef>
                <a:spcPts val="430"/>
              </a:spcBef>
              <a:buChar char="•"/>
              <a:tabLst>
                <a:tab pos="528320" algn="l"/>
              </a:tabLst>
            </a:pPr>
            <a:r>
              <a:rPr sz="1900" spc="-50" dirty="0">
                <a:solidFill>
                  <a:srgbClr val="006FC0"/>
                </a:solidFill>
                <a:latin typeface="Arial"/>
                <a:cs typeface="Arial"/>
              </a:rPr>
              <a:t>thích </a:t>
            </a:r>
            <a:r>
              <a:rPr sz="1900" spc="-75" dirty="0">
                <a:solidFill>
                  <a:srgbClr val="006FC0"/>
                </a:solidFill>
                <a:latin typeface="Arial"/>
                <a:cs typeface="Arial"/>
              </a:rPr>
              <a:t>hợp cho </a:t>
            </a:r>
            <a:r>
              <a:rPr sz="1900" spc="-60" dirty="0">
                <a:solidFill>
                  <a:srgbClr val="006FC0"/>
                </a:solidFill>
                <a:latin typeface="Arial"/>
                <a:cs typeface="Arial"/>
              </a:rPr>
              <a:t>kiểm </a:t>
            </a:r>
            <a:r>
              <a:rPr sz="1900" spc="-25" dirty="0">
                <a:solidFill>
                  <a:srgbClr val="006FC0"/>
                </a:solidFill>
                <a:latin typeface="Arial"/>
                <a:cs typeface="Arial"/>
              </a:rPr>
              <a:t>thử </a:t>
            </a:r>
            <a:r>
              <a:rPr sz="1900" spc="-70" dirty="0">
                <a:solidFill>
                  <a:srgbClr val="006FC0"/>
                </a:solidFill>
                <a:latin typeface="Arial"/>
                <a:cs typeface="Arial"/>
              </a:rPr>
              <a:t>hệ </a:t>
            </a:r>
            <a:r>
              <a:rPr sz="1900" spc="-45" dirty="0">
                <a:solidFill>
                  <a:srgbClr val="006FC0"/>
                </a:solidFill>
                <a:latin typeface="Arial"/>
                <a:cs typeface="Arial"/>
              </a:rPr>
              <a:t>thống</a:t>
            </a:r>
            <a:r>
              <a:rPr sz="1900" spc="-3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900" spc="-114" dirty="0">
                <a:solidFill>
                  <a:srgbClr val="006FC0"/>
                </a:solidFill>
                <a:latin typeface="Arial"/>
                <a:cs typeface="Arial"/>
              </a:rPr>
              <a:t>và  </a:t>
            </a:r>
            <a:r>
              <a:rPr sz="1900" spc="-50" dirty="0">
                <a:solidFill>
                  <a:srgbClr val="006FC0"/>
                </a:solidFill>
                <a:latin typeface="Arial"/>
                <a:cs typeface="Arial"/>
              </a:rPr>
              <a:t>tích</a:t>
            </a:r>
            <a:r>
              <a:rPr sz="1900" spc="-1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900" spc="-75" dirty="0">
                <a:solidFill>
                  <a:srgbClr val="006FC0"/>
                </a:solidFill>
                <a:latin typeface="Arial"/>
                <a:cs typeface="Arial"/>
              </a:rPr>
              <a:t>hợp</a:t>
            </a:r>
            <a:endParaRPr sz="1900" dirty="0">
              <a:latin typeface="Arial"/>
              <a:cs typeface="Arial"/>
            </a:endParaRPr>
          </a:p>
          <a:p>
            <a:pPr marL="183515" indent="-171450" algn="just">
              <a:lnSpc>
                <a:spcPct val="100000"/>
              </a:lnSpc>
              <a:spcBef>
                <a:spcPts val="545"/>
              </a:spcBef>
              <a:buChar char="•"/>
              <a:tabLst>
                <a:tab pos="184150" algn="l"/>
              </a:tabLst>
            </a:pPr>
            <a:r>
              <a:rPr sz="1900" spc="-95" dirty="0"/>
              <a:t>Hộp</a:t>
            </a:r>
            <a:r>
              <a:rPr sz="1900" spc="-135" dirty="0"/>
              <a:t> </a:t>
            </a:r>
            <a:r>
              <a:rPr sz="1900" spc="-65" dirty="0"/>
              <a:t>đen</a:t>
            </a:r>
          </a:p>
          <a:p>
            <a:pPr marL="527685" lvl="1" indent="-171450" algn="just">
              <a:lnSpc>
                <a:spcPts val="1825"/>
              </a:lnSpc>
              <a:spcBef>
                <a:spcPts val="225"/>
              </a:spcBef>
              <a:buChar char="•"/>
              <a:tabLst>
                <a:tab pos="528320" algn="l"/>
              </a:tabLst>
            </a:pPr>
            <a:r>
              <a:rPr sz="1900" spc="-135" dirty="0">
                <a:solidFill>
                  <a:srgbClr val="006FC0"/>
                </a:solidFill>
                <a:latin typeface="Arial"/>
                <a:cs typeface="Arial"/>
              </a:rPr>
              <a:t>Dễ </a:t>
            </a:r>
            <a:r>
              <a:rPr sz="1900" spc="-75" dirty="0">
                <a:solidFill>
                  <a:srgbClr val="006FC0"/>
                </a:solidFill>
                <a:latin typeface="Arial"/>
                <a:cs typeface="Arial"/>
              </a:rPr>
              <a:t>bùng </a:t>
            </a:r>
            <a:r>
              <a:rPr sz="1900" spc="-50" dirty="0">
                <a:solidFill>
                  <a:srgbClr val="006FC0"/>
                </a:solidFill>
                <a:latin typeface="Arial"/>
                <a:cs typeface="Arial"/>
              </a:rPr>
              <a:t>nổ </a:t>
            </a:r>
            <a:r>
              <a:rPr sz="1900" spc="5" dirty="0">
                <a:solidFill>
                  <a:srgbClr val="006FC0"/>
                </a:solidFill>
                <a:latin typeface="Arial"/>
                <a:cs typeface="Arial"/>
              </a:rPr>
              <a:t>tổ </a:t>
            </a:r>
            <a:r>
              <a:rPr sz="1900" spc="-75" dirty="0">
                <a:solidFill>
                  <a:srgbClr val="006FC0"/>
                </a:solidFill>
                <a:latin typeface="Arial"/>
                <a:cs typeface="Arial"/>
              </a:rPr>
              <a:t>hợp </a:t>
            </a:r>
            <a:r>
              <a:rPr sz="1900" spc="-100" dirty="0">
                <a:solidFill>
                  <a:srgbClr val="006FC0"/>
                </a:solidFill>
                <a:latin typeface="Arial"/>
                <a:cs typeface="Arial"/>
              </a:rPr>
              <a:t>về </a:t>
            </a:r>
            <a:r>
              <a:rPr sz="1900" spc="-110" dirty="0">
                <a:solidFill>
                  <a:srgbClr val="006FC0"/>
                </a:solidFill>
                <a:latin typeface="Arial"/>
                <a:cs typeface="Arial"/>
              </a:rPr>
              <a:t>số </a:t>
            </a:r>
            <a:r>
              <a:rPr sz="1900" spc="-140" dirty="0">
                <a:solidFill>
                  <a:srgbClr val="006FC0"/>
                </a:solidFill>
                <a:latin typeface="Arial"/>
                <a:cs typeface="Arial"/>
              </a:rPr>
              <a:t>ca </a:t>
            </a:r>
            <a:r>
              <a:rPr sz="1900" spc="-60" dirty="0">
                <a:solidFill>
                  <a:srgbClr val="006FC0"/>
                </a:solidFill>
                <a:latin typeface="Arial"/>
                <a:cs typeface="Arial"/>
              </a:rPr>
              <a:t>kiểm</a:t>
            </a:r>
            <a:r>
              <a:rPr sz="1900" spc="-11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900" spc="-30" dirty="0">
                <a:solidFill>
                  <a:srgbClr val="006FC0"/>
                </a:solidFill>
                <a:latin typeface="Arial"/>
                <a:cs typeface="Arial"/>
              </a:rPr>
              <a:t>thử</a:t>
            </a:r>
            <a:endParaRPr sz="1900" dirty="0">
              <a:latin typeface="Arial"/>
              <a:cs typeface="Arial"/>
            </a:endParaRPr>
          </a:p>
          <a:p>
            <a:pPr marL="527685" algn="just">
              <a:lnSpc>
                <a:spcPts val="1825"/>
              </a:lnSpc>
            </a:pPr>
            <a:r>
              <a:rPr sz="1900" spc="-70" dirty="0">
                <a:solidFill>
                  <a:srgbClr val="006FC0"/>
                </a:solidFill>
              </a:rPr>
              <a:t>(dữ </a:t>
            </a:r>
            <a:r>
              <a:rPr sz="1900" spc="-35" dirty="0">
                <a:solidFill>
                  <a:srgbClr val="006FC0"/>
                </a:solidFill>
              </a:rPr>
              <a:t>liệu </a:t>
            </a:r>
            <a:r>
              <a:rPr sz="1900" spc="-65" dirty="0">
                <a:solidFill>
                  <a:srgbClr val="006FC0"/>
                </a:solidFill>
              </a:rPr>
              <a:t>đúng </a:t>
            </a:r>
            <a:r>
              <a:rPr sz="1900" spc="-114" dirty="0">
                <a:solidFill>
                  <a:srgbClr val="006FC0"/>
                </a:solidFill>
              </a:rPr>
              <a:t>và </a:t>
            </a:r>
            <a:r>
              <a:rPr sz="1900" spc="-80" dirty="0">
                <a:solidFill>
                  <a:srgbClr val="006FC0"/>
                </a:solidFill>
              </a:rPr>
              <a:t>dữ </a:t>
            </a:r>
            <a:r>
              <a:rPr sz="1900" spc="-35" dirty="0">
                <a:solidFill>
                  <a:srgbClr val="006FC0"/>
                </a:solidFill>
              </a:rPr>
              <a:t>liệu</a:t>
            </a:r>
            <a:r>
              <a:rPr sz="1900" spc="-195" dirty="0">
                <a:solidFill>
                  <a:srgbClr val="006FC0"/>
                </a:solidFill>
              </a:rPr>
              <a:t> </a:t>
            </a:r>
            <a:r>
              <a:rPr sz="1900" spc="-90" dirty="0">
                <a:solidFill>
                  <a:srgbClr val="006FC0"/>
                </a:solidFill>
              </a:rPr>
              <a:t>sai)</a:t>
            </a:r>
            <a:endParaRPr sz="1900" dirty="0"/>
          </a:p>
          <a:p>
            <a:pPr marL="527685" marR="132715" lvl="1" indent="-170815" algn="just">
              <a:lnSpc>
                <a:spcPts val="1730"/>
              </a:lnSpc>
              <a:spcBef>
                <a:spcPts val="430"/>
              </a:spcBef>
              <a:buChar char="•"/>
              <a:tabLst>
                <a:tab pos="528320" algn="l"/>
              </a:tabLst>
            </a:pPr>
            <a:r>
              <a:rPr sz="1900" spc="-114" dirty="0">
                <a:solidFill>
                  <a:srgbClr val="006FC0"/>
                </a:solidFill>
                <a:latin typeface="Arial"/>
                <a:cs typeface="Arial"/>
              </a:rPr>
              <a:t>Thường </a:t>
            </a:r>
            <a:r>
              <a:rPr sz="1900" spc="-75" dirty="0">
                <a:solidFill>
                  <a:srgbClr val="006FC0"/>
                </a:solidFill>
                <a:latin typeface="Arial"/>
                <a:cs typeface="Arial"/>
              </a:rPr>
              <a:t>không </a:t>
            </a:r>
            <a:r>
              <a:rPr sz="1900" spc="-110" dirty="0">
                <a:solidFill>
                  <a:srgbClr val="006FC0"/>
                </a:solidFill>
                <a:latin typeface="Arial"/>
                <a:cs typeface="Arial"/>
              </a:rPr>
              <a:t>chắc </a:t>
            </a:r>
            <a:r>
              <a:rPr sz="1900" spc="-140" dirty="0">
                <a:solidFill>
                  <a:srgbClr val="006FC0"/>
                </a:solidFill>
                <a:latin typeface="Arial"/>
                <a:cs typeface="Arial"/>
              </a:rPr>
              <a:t>ca </a:t>
            </a:r>
            <a:r>
              <a:rPr sz="1900" spc="-60" dirty="0">
                <a:solidFill>
                  <a:srgbClr val="006FC0"/>
                </a:solidFill>
                <a:latin typeface="Arial"/>
                <a:cs typeface="Arial"/>
              </a:rPr>
              <a:t>kiểm </a:t>
            </a:r>
            <a:r>
              <a:rPr sz="1900" spc="-25" dirty="0">
                <a:solidFill>
                  <a:srgbClr val="006FC0"/>
                </a:solidFill>
                <a:latin typeface="Arial"/>
                <a:cs typeface="Arial"/>
              </a:rPr>
              <a:t>thử </a:t>
            </a:r>
            <a:r>
              <a:rPr sz="1900" spc="-95" dirty="0">
                <a:solidFill>
                  <a:srgbClr val="006FC0"/>
                </a:solidFill>
                <a:latin typeface="Arial"/>
                <a:cs typeface="Arial"/>
              </a:rPr>
              <a:t>này  </a:t>
            </a:r>
            <a:r>
              <a:rPr sz="1900" spc="-100" dirty="0">
                <a:solidFill>
                  <a:srgbClr val="006FC0"/>
                </a:solidFill>
                <a:latin typeface="Arial"/>
                <a:cs typeface="Arial"/>
              </a:rPr>
              <a:t>có </a:t>
            </a:r>
            <a:r>
              <a:rPr sz="1900" spc="-45" dirty="0">
                <a:solidFill>
                  <a:srgbClr val="006FC0"/>
                </a:solidFill>
                <a:latin typeface="Arial"/>
                <a:cs typeface="Arial"/>
              </a:rPr>
              <a:t>phát </a:t>
            </a:r>
            <a:r>
              <a:rPr sz="1900" spc="-55" dirty="0">
                <a:solidFill>
                  <a:srgbClr val="006FC0"/>
                </a:solidFill>
                <a:latin typeface="Arial"/>
                <a:cs typeface="Arial"/>
              </a:rPr>
              <a:t>hiện </a:t>
            </a:r>
            <a:r>
              <a:rPr sz="1900" spc="-90" dirty="0">
                <a:solidFill>
                  <a:srgbClr val="006FC0"/>
                </a:solidFill>
                <a:latin typeface="Arial"/>
                <a:cs typeface="Arial"/>
              </a:rPr>
              <a:t>được </a:t>
            </a:r>
            <a:r>
              <a:rPr sz="1900" spc="-15" dirty="0">
                <a:solidFill>
                  <a:srgbClr val="006FC0"/>
                </a:solidFill>
                <a:latin typeface="Arial"/>
                <a:cs typeface="Arial"/>
              </a:rPr>
              <a:t>lỗi </a:t>
            </a:r>
            <a:r>
              <a:rPr sz="1900" spc="-90" dirty="0">
                <a:solidFill>
                  <a:srgbClr val="006FC0"/>
                </a:solidFill>
                <a:latin typeface="Arial"/>
                <a:cs typeface="Arial"/>
              </a:rPr>
              <a:t>cụ </a:t>
            </a:r>
            <a:r>
              <a:rPr sz="1900" spc="-25" dirty="0">
                <a:solidFill>
                  <a:srgbClr val="006FC0"/>
                </a:solidFill>
                <a:latin typeface="Arial"/>
                <a:cs typeface="Arial"/>
              </a:rPr>
              <a:t>thể </a:t>
            </a:r>
            <a:r>
              <a:rPr sz="1900" spc="-70" dirty="0">
                <a:solidFill>
                  <a:srgbClr val="006FC0"/>
                </a:solidFill>
                <a:latin typeface="Arial"/>
                <a:cs typeface="Arial"/>
              </a:rPr>
              <a:t>kia </a:t>
            </a:r>
            <a:r>
              <a:rPr sz="1900" spc="-95" dirty="0">
                <a:solidFill>
                  <a:srgbClr val="006FC0"/>
                </a:solidFill>
                <a:latin typeface="Arial"/>
                <a:cs typeface="Arial"/>
              </a:rPr>
              <a:t>hay  </a:t>
            </a:r>
            <a:r>
              <a:rPr sz="1900" spc="-75" dirty="0">
                <a:solidFill>
                  <a:srgbClr val="006FC0"/>
                </a:solidFill>
                <a:latin typeface="Arial"/>
                <a:cs typeface="Arial"/>
              </a:rPr>
              <a:t>không</a:t>
            </a:r>
            <a:endParaRPr sz="1900" dirty="0">
              <a:latin typeface="Arial"/>
              <a:cs typeface="Arial"/>
            </a:endParaRPr>
          </a:p>
          <a:p>
            <a:pPr marL="527685" marR="5080" lvl="1" indent="-170815" algn="just">
              <a:lnSpc>
                <a:spcPts val="1730"/>
              </a:lnSpc>
              <a:spcBef>
                <a:spcPts val="380"/>
              </a:spcBef>
              <a:buChar char="•"/>
              <a:tabLst>
                <a:tab pos="528320" algn="l"/>
              </a:tabLst>
            </a:pPr>
            <a:r>
              <a:rPr sz="1900" spc="-105" dirty="0">
                <a:solidFill>
                  <a:srgbClr val="006FC0"/>
                </a:solidFill>
                <a:latin typeface="Arial"/>
                <a:cs typeface="Arial"/>
              </a:rPr>
              <a:t>Thích </a:t>
            </a:r>
            <a:r>
              <a:rPr sz="1900" spc="-75" dirty="0">
                <a:solidFill>
                  <a:srgbClr val="006FC0"/>
                </a:solidFill>
                <a:latin typeface="Arial"/>
                <a:cs typeface="Arial"/>
              </a:rPr>
              <a:t>hợp cho </a:t>
            </a:r>
            <a:r>
              <a:rPr sz="1900" spc="-60" dirty="0">
                <a:solidFill>
                  <a:srgbClr val="006FC0"/>
                </a:solidFill>
                <a:latin typeface="Arial"/>
                <a:cs typeface="Arial"/>
              </a:rPr>
              <a:t>kiểm </a:t>
            </a:r>
            <a:r>
              <a:rPr sz="1900" spc="-25" dirty="0">
                <a:solidFill>
                  <a:srgbClr val="006FC0"/>
                </a:solidFill>
                <a:latin typeface="Arial"/>
                <a:cs typeface="Arial"/>
              </a:rPr>
              <a:t>thử </a:t>
            </a:r>
            <a:r>
              <a:rPr sz="1900" spc="-55" dirty="0">
                <a:solidFill>
                  <a:srgbClr val="006FC0"/>
                </a:solidFill>
                <a:latin typeface="Arial"/>
                <a:cs typeface="Arial"/>
              </a:rPr>
              <a:t>đơn </a:t>
            </a:r>
            <a:r>
              <a:rPr sz="1900" spc="-40" dirty="0">
                <a:solidFill>
                  <a:srgbClr val="006FC0"/>
                </a:solidFill>
                <a:latin typeface="Arial"/>
                <a:cs typeface="Arial"/>
              </a:rPr>
              <a:t>vị</a:t>
            </a:r>
            <a:r>
              <a:rPr sz="1900" spc="-2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900" spc="-114" dirty="0">
                <a:solidFill>
                  <a:srgbClr val="006FC0"/>
                </a:solidFill>
                <a:latin typeface="Arial"/>
                <a:cs typeface="Arial"/>
              </a:rPr>
              <a:t>và </a:t>
            </a:r>
            <a:r>
              <a:rPr sz="1900" spc="-50" dirty="0">
                <a:solidFill>
                  <a:srgbClr val="006FC0"/>
                </a:solidFill>
                <a:latin typeface="Arial"/>
                <a:cs typeface="Arial"/>
              </a:rPr>
              <a:t>tích  </a:t>
            </a:r>
            <a:r>
              <a:rPr sz="1900" spc="-70" dirty="0">
                <a:solidFill>
                  <a:srgbClr val="006FC0"/>
                </a:solidFill>
                <a:latin typeface="Arial"/>
                <a:cs typeface="Arial"/>
              </a:rPr>
              <a:t>hợp.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4400" y="1447800"/>
            <a:ext cx="4343400" cy="4689617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605"/>
              </a:spcBef>
              <a:buChar char="•"/>
              <a:tabLst>
                <a:tab pos="183515" algn="l"/>
              </a:tabLst>
            </a:pPr>
            <a:r>
              <a:rPr sz="2400" spc="-245" dirty="0">
                <a:latin typeface="Arial"/>
                <a:cs typeface="Arial"/>
              </a:rPr>
              <a:t>Cần </a:t>
            </a:r>
            <a:r>
              <a:rPr sz="2400" spc="-204" dirty="0">
                <a:latin typeface="Arial"/>
                <a:cs typeface="Arial"/>
              </a:rPr>
              <a:t>cả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hai</a:t>
            </a:r>
            <a:endParaRPr sz="2400" dirty="0">
              <a:latin typeface="Arial"/>
              <a:cs typeface="Arial"/>
            </a:endParaRPr>
          </a:p>
          <a:p>
            <a:pPr marL="182880" marR="102870" indent="-170815">
              <a:lnSpc>
                <a:spcPct val="90100"/>
              </a:lnSpc>
              <a:spcBef>
                <a:spcPts val="790"/>
              </a:spcBef>
              <a:buChar char="•"/>
              <a:tabLst>
                <a:tab pos="183515" algn="l"/>
              </a:tabLst>
            </a:pPr>
            <a:r>
              <a:rPr sz="2400" spc="-140" dirty="0">
                <a:latin typeface="Arial"/>
                <a:cs typeface="Arial"/>
              </a:rPr>
              <a:t>Kiểm </a:t>
            </a:r>
            <a:r>
              <a:rPr sz="2400" spc="-30" dirty="0">
                <a:latin typeface="Arial"/>
                <a:cs typeface="Arial"/>
              </a:rPr>
              <a:t>thử </a:t>
            </a:r>
            <a:r>
              <a:rPr sz="2400" spc="-75" dirty="0">
                <a:latin typeface="Arial"/>
                <a:cs typeface="Arial"/>
              </a:rPr>
              <a:t>hộp </a:t>
            </a:r>
            <a:r>
              <a:rPr sz="2400" spc="-65" dirty="0">
                <a:latin typeface="Arial"/>
                <a:cs typeface="Arial"/>
              </a:rPr>
              <a:t>trắng </a:t>
            </a:r>
            <a:r>
              <a:rPr sz="2400" spc="-170" dirty="0">
                <a:latin typeface="Arial"/>
                <a:cs typeface="Arial"/>
              </a:rPr>
              <a:t>và </a:t>
            </a:r>
            <a:r>
              <a:rPr sz="2400" spc="-75" dirty="0">
                <a:latin typeface="Arial"/>
                <a:cs typeface="Arial"/>
              </a:rPr>
              <a:t>hộp  đen </a:t>
            </a:r>
            <a:r>
              <a:rPr sz="2400" spc="-85" dirty="0">
                <a:latin typeface="Arial"/>
                <a:cs typeface="Arial"/>
              </a:rPr>
              <a:t>là </a:t>
            </a:r>
            <a:r>
              <a:rPr sz="2400" spc="-80" dirty="0">
                <a:latin typeface="Arial"/>
                <a:cs typeface="Arial"/>
              </a:rPr>
              <a:t>hai </a:t>
            </a:r>
            <a:r>
              <a:rPr sz="2400" spc="-25" dirty="0">
                <a:latin typeface="Arial"/>
                <a:cs typeface="Arial"/>
              </a:rPr>
              <a:t>thái </a:t>
            </a:r>
            <a:r>
              <a:rPr sz="2400" spc="-185" dirty="0">
                <a:latin typeface="Arial"/>
                <a:cs typeface="Arial"/>
              </a:rPr>
              <a:t>cực </a:t>
            </a:r>
            <a:r>
              <a:rPr sz="2400" spc="-150" dirty="0">
                <a:latin typeface="Arial"/>
                <a:cs typeface="Arial"/>
              </a:rPr>
              <a:t>của</a:t>
            </a:r>
            <a:r>
              <a:rPr sz="2400" spc="-459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kiểm  </a:t>
            </a:r>
            <a:r>
              <a:rPr sz="2400" spc="-25" dirty="0">
                <a:latin typeface="Arial"/>
                <a:cs typeface="Arial"/>
              </a:rPr>
              <a:t>thử</a:t>
            </a:r>
            <a:endParaRPr sz="2400" dirty="0">
              <a:latin typeface="Arial"/>
              <a:cs typeface="Arial"/>
            </a:endParaRPr>
          </a:p>
          <a:p>
            <a:pPr marL="182880" marR="198755" indent="-170815">
              <a:lnSpc>
                <a:spcPts val="2590"/>
              </a:lnSpc>
              <a:spcBef>
                <a:spcPts val="835"/>
              </a:spcBef>
              <a:buChar char="•"/>
              <a:tabLst>
                <a:tab pos="183515" algn="l"/>
              </a:tabLst>
            </a:pPr>
            <a:r>
              <a:rPr sz="2400" spc="-140" dirty="0">
                <a:latin typeface="Arial"/>
                <a:cs typeface="Arial"/>
              </a:rPr>
              <a:t>Việc </a:t>
            </a:r>
            <a:r>
              <a:rPr sz="2400" spc="-114" dirty="0">
                <a:latin typeface="Arial"/>
                <a:cs typeface="Arial"/>
              </a:rPr>
              <a:t>lựa </a:t>
            </a:r>
            <a:r>
              <a:rPr sz="2400" spc="-105" dirty="0">
                <a:latin typeface="Arial"/>
                <a:cs typeface="Arial"/>
              </a:rPr>
              <a:t>chọn </a:t>
            </a:r>
            <a:r>
              <a:rPr sz="2400" spc="-204" dirty="0">
                <a:latin typeface="Arial"/>
                <a:cs typeface="Arial"/>
              </a:rPr>
              <a:t>ca </a:t>
            </a:r>
            <a:r>
              <a:rPr sz="2400" spc="-85" dirty="0">
                <a:latin typeface="Arial"/>
                <a:cs typeface="Arial"/>
              </a:rPr>
              <a:t>kiểm </a:t>
            </a:r>
            <a:r>
              <a:rPr sz="2400" spc="-30" dirty="0">
                <a:latin typeface="Arial"/>
                <a:cs typeface="Arial"/>
              </a:rPr>
              <a:t>thử  </a:t>
            </a:r>
            <a:r>
              <a:rPr sz="2400" spc="-114" dirty="0">
                <a:latin typeface="Arial"/>
                <a:cs typeface="Arial"/>
              </a:rPr>
              <a:t>nằm </a:t>
            </a:r>
            <a:r>
              <a:rPr sz="2400" spc="-140" dirty="0">
                <a:latin typeface="Arial"/>
                <a:cs typeface="Arial"/>
              </a:rPr>
              <a:t>giữa </a:t>
            </a:r>
            <a:r>
              <a:rPr sz="2400" spc="-165" dirty="0">
                <a:latin typeface="Arial"/>
                <a:cs typeface="Arial"/>
              </a:rPr>
              <a:t>và </a:t>
            </a:r>
            <a:r>
              <a:rPr sz="2400" spc="-70" dirty="0">
                <a:latin typeface="Arial"/>
                <a:cs typeface="Arial"/>
              </a:rPr>
              <a:t>phụ </a:t>
            </a:r>
            <a:r>
              <a:rPr sz="2400" spc="-50" dirty="0">
                <a:latin typeface="Arial"/>
                <a:cs typeface="Arial"/>
              </a:rPr>
              <a:t>thuộc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vào</a:t>
            </a:r>
            <a:endParaRPr sz="2400" dirty="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150"/>
              </a:spcBef>
              <a:buChar char="•"/>
              <a:tabLst>
                <a:tab pos="528320" algn="l"/>
              </a:tabLst>
            </a:pPr>
            <a:r>
              <a:rPr sz="2000" spc="-245" dirty="0">
                <a:solidFill>
                  <a:srgbClr val="006FC0"/>
                </a:solidFill>
                <a:latin typeface="Arial"/>
                <a:cs typeface="Arial"/>
              </a:rPr>
              <a:t>Số </a:t>
            </a:r>
            <a:r>
              <a:rPr sz="2000" spc="-110" dirty="0">
                <a:solidFill>
                  <a:srgbClr val="006FC0"/>
                </a:solidFill>
                <a:latin typeface="Arial"/>
                <a:cs typeface="Arial"/>
              </a:rPr>
              <a:t>đường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đi </a:t>
            </a:r>
            <a:r>
              <a:rPr sz="2000" spc="-75" dirty="0">
                <a:solidFill>
                  <a:srgbClr val="006FC0"/>
                </a:solidFill>
                <a:latin typeface="Arial"/>
                <a:cs typeface="Arial"/>
              </a:rPr>
              <a:t>logic </a:t>
            </a:r>
            <a:r>
              <a:rPr sz="2000" spc="-120" dirty="0">
                <a:solidFill>
                  <a:srgbClr val="006FC0"/>
                </a:solidFill>
                <a:latin typeface="Arial"/>
                <a:cs typeface="Arial"/>
              </a:rPr>
              <a:t>có</a:t>
            </a:r>
            <a:r>
              <a:rPr sz="2000" spc="-1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Arial"/>
                <a:cs typeface="Arial"/>
              </a:rPr>
              <a:t>thể</a:t>
            </a:r>
            <a:endParaRPr sz="2000" dirty="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170"/>
              </a:spcBef>
              <a:buChar char="•"/>
              <a:tabLst>
                <a:tab pos="528320" algn="l"/>
              </a:tabLst>
            </a:pPr>
            <a:r>
              <a:rPr sz="2000" spc="-125" dirty="0">
                <a:solidFill>
                  <a:srgbClr val="006FC0"/>
                </a:solidFill>
                <a:latin typeface="Arial"/>
                <a:cs typeface="Arial"/>
              </a:rPr>
              <a:t>Tính </a:t>
            </a:r>
            <a:r>
              <a:rPr sz="2000" spc="-75" dirty="0">
                <a:solidFill>
                  <a:srgbClr val="006FC0"/>
                </a:solidFill>
                <a:latin typeface="Arial"/>
                <a:cs typeface="Arial"/>
              </a:rPr>
              <a:t>chất </a:t>
            </a:r>
            <a:r>
              <a:rPr sz="2000" spc="-130" dirty="0">
                <a:solidFill>
                  <a:srgbClr val="006FC0"/>
                </a:solidFill>
                <a:latin typeface="Arial"/>
                <a:cs typeface="Arial"/>
              </a:rPr>
              <a:t>của </a:t>
            </a:r>
            <a:r>
              <a:rPr sz="2000" spc="-100" dirty="0">
                <a:solidFill>
                  <a:srgbClr val="006FC0"/>
                </a:solidFill>
                <a:latin typeface="Arial"/>
                <a:cs typeface="Arial"/>
              </a:rPr>
              <a:t>dữ </a:t>
            </a:r>
            <a:r>
              <a:rPr sz="2000" spc="-45" dirty="0">
                <a:solidFill>
                  <a:srgbClr val="006FC0"/>
                </a:solidFill>
                <a:latin typeface="Arial"/>
                <a:cs typeface="Arial"/>
              </a:rPr>
              <a:t>liệu </a:t>
            </a:r>
            <a:r>
              <a:rPr sz="2000" spc="-80" dirty="0">
                <a:solidFill>
                  <a:srgbClr val="006FC0"/>
                </a:solidFill>
                <a:latin typeface="Arial"/>
                <a:cs typeface="Arial"/>
              </a:rPr>
              <a:t>đầu</a:t>
            </a:r>
            <a:r>
              <a:rPr sz="2000" spc="-1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006FC0"/>
                </a:solidFill>
                <a:latin typeface="Arial"/>
                <a:cs typeface="Arial"/>
              </a:rPr>
              <a:t>vào</a:t>
            </a:r>
            <a:endParaRPr sz="2000" dirty="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165"/>
              </a:spcBef>
              <a:buChar char="•"/>
              <a:tabLst>
                <a:tab pos="528320" algn="l"/>
              </a:tabLst>
            </a:pPr>
            <a:r>
              <a:rPr sz="2000" spc="-105" dirty="0">
                <a:solidFill>
                  <a:srgbClr val="006FC0"/>
                </a:solidFill>
                <a:latin typeface="Arial"/>
                <a:cs typeface="Arial"/>
              </a:rPr>
              <a:t>Khối lượng </a:t>
            </a:r>
            <a:r>
              <a:rPr sz="2000" spc="-30" dirty="0">
                <a:solidFill>
                  <a:srgbClr val="006FC0"/>
                </a:solidFill>
                <a:latin typeface="Arial"/>
                <a:cs typeface="Arial"/>
              </a:rPr>
              <a:t>tính</a:t>
            </a:r>
            <a:r>
              <a:rPr sz="2000" spc="-1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006FC0"/>
                </a:solidFill>
                <a:latin typeface="Arial"/>
                <a:cs typeface="Arial"/>
              </a:rPr>
              <a:t>toán</a:t>
            </a:r>
            <a:endParaRPr sz="2000" dirty="0">
              <a:latin typeface="Arial"/>
              <a:cs typeface="Arial"/>
            </a:endParaRPr>
          </a:p>
          <a:p>
            <a:pPr marL="527685" lvl="1" indent="-171450">
              <a:lnSpc>
                <a:spcPts val="2280"/>
              </a:lnSpc>
              <a:spcBef>
                <a:spcPts val="150"/>
              </a:spcBef>
              <a:buChar char="•"/>
              <a:tabLst>
                <a:tab pos="528320" algn="l"/>
              </a:tabLst>
            </a:pPr>
            <a:r>
              <a:rPr sz="2000" spc="-130" dirty="0">
                <a:solidFill>
                  <a:srgbClr val="006FC0"/>
                </a:solidFill>
                <a:latin typeface="Arial"/>
                <a:cs typeface="Arial"/>
              </a:rPr>
              <a:t>Độ </a:t>
            </a:r>
            <a:r>
              <a:rPr sz="2000" spc="-105" dirty="0">
                <a:solidFill>
                  <a:srgbClr val="006FC0"/>
                </a:solidFill>
                <a:latin typeface="Arial"/>
                <a:cs typeface="Arial"/>
              </a:rPr>
              <a:t>phức </a:t>
            </a:r>
            <a:r>
              <a:rPr sz="2000" spc="-45" dirty="0">
                <a:solidFill>
                  <a:srgbClr val="006FC0"/>
                </a:solidFill>
                <a:latin typeface="Arial"/>
                <a:cs typeface="Arial"/>
              </a:rPr>
              <a:t>tạp </a:t>
            </a:r>
            <a:r>
              <a:rPr sz="2000" spc="-125" dirty="0">
                <a:solidFill>
                  <a:srgbClr val="006FC0"/>
                </a:solidFill>
                <a:latin typeface="Arial"/>
                <a:cs typeface="Arial"/>
              </a:rPr>
              <a:t>của </a:t>
            </a:r>
            <a:r>
              <a:rPr sz="2000" spc="-140" dirty="0">
                <a:solidFill>
                  <a:srgbClr val="006FC0"/>
                </a:solidFill>
                <a:latin typeface="Arial"/>
                <a:cs typeface="Arial"/>
              </a:rPr>
              <a:t>cấu </a:t>
            </a:r>
            <a:r>
              <a:rPr sz="2000" spc="-20" dirty="0">
                <a:solidFill>
                  <a:srgbClr val="006FC0"/>
                </a:solidFill>
                <a:latin typeface="Arial"/>
                <a:cs typeface="Arial"/>
              </a:rPr>
              <a:t>trúc</a:t>
            </a:r>
            <a:r>
              <a:rPr sz="2000" spc="-11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006FC0"/>
                </a:solidFill>
                <a:latin typeface="Arial"/>
                <a:cs typeface="Arial"/>
              </a:rPr>
              <a:t>dữ</a:t>
            </a:r>
            <a:endParaRPr sz="2000" dirty="0">
              <a:latin typeface="Arial"/>
              <a:cs typeface="Arial"/>
            </a:endParaRPr>
          </a:p>
          <a:p>
            <a:pPr marL="527685">
              <a:lnSpc>
                <a:spcPts val="2280"/>
              </a:lnSpc>
            </a:pPr>
            <a:r>
              <a:rPr sz="2000" spc="-45" dirty="0">
                <a:solidFill>
                  <a:srgbClr val="006FC0"/>
                </a:solidFill>
                <a:latin typeface="Arial"/>
                <a:cs typeface="Arial"/>
              </a:rPr>
              <a:t>liệu </a:t>
            </a:r>
            <a:r>
              <a:rPr sz="2000" spc="-145" dirty="0">
                <a:solidFill>
                  <a:srgbClr val="006FC0"/>
                </a:solidFill>
                <a:latin typeface="Arial"/>
                <a:cs typeface="Arial"/>
              </a:rPr>
              <a:t>và </a:t>
            </a:r>
            <a:r>
              <a:rPr sz="2000" spc="-80" dirty="0">
                <a:solidFill>
                  <a:srgbClr val="006FC0"/>
                </a:solidFill>
                <a:latin typeface="Arial"/>
                <a:cs typeface="Arial"/>
              </a:rPr>
              <a:t>giải</a:t>
            </a:r>
            <a:r>
              <a:rPr sz="2000" spc="-1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thuật</a:t>
            </a:r>
            <a:endParaRPr sz="2000" dirty="0">
              <a:latin typeface="Arial"/>
              <a:cs typeface="Arial"/>
            </a:endParaRPr>
          </a:p>
          <a:p>
            <a:pPr marL="182880" indent="-170815">
              <a:lnSpc>
                <a:spcPts val="2735"/>
              </a:lnSpc>
              <a:spcBef>
                <a:spcPts val="490"/>
              </a:spcBef>
              <a:buChar char="•"/>
              <a:tabLst>
                <a:tab pos="183515" algn="l"/>
              </a:tabLst>
            </a:pPr>
            <a:r>
              <a:rPr sz="2400" spc="-140" dirty="0">
                <a:latin typeface="Arial"/>
                <a:cs typeface="Arial"/>
              </a:rPr>
              <a:t>Hai </a:t>
            </a:r>
            <a:r>
              <a:rPr sz="2400" spc="-120" dirty="0">
                <a:latin typeface="Arial"/>
                <a:cs typeface="Arial"/>
              </a:rPr>
              <a:t>kỹ </a:t>
            </a:r>
            <a:r>
              <a:rPr sz="2400" spc="-15" dirty="0">
                <a:latin typeface="Arial"/>
                <a:cs typeface="Arial"/>
              </a:rPr>
              <a:t>thuật </a:t>
            </a:r>
            <a:r>
              <a:rPr sz="2400" spc="-85" dirty="0">
                <a:latin typeface="Arial"/>
                <a:cs typeface="Arial"/>
              </a:rPr>
              <a:t>là </a:t>
            </a:r>
            <a:r>
              <a:rPr sz="2400" spc="-70" dirty="0">
                <a:latin typeface="Arial"/>
                <a:cs typeface="Arial"/>
              </a:rPr>
              <a:t>bổ </a:t>
            </a:r>
            <a:r>
              <a:rPr sz="2400" spc="-155" dirty="0">
                <a:latin typeface="Arial"/>
                <a:cs typeface="Arial"/>
              </a:rPr>
              <a:t>sung</a:t>
            </a:r>
            <a:r>
              <a:rPr sz="2400" spc="-50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cho</a:t>
            </a:r>
            <a:endParaRPr sz="2400" dirty="0">
              <a:latin typeface="Arial"/>
              <a:cs typeface="Arial"/>
            </a:endParaRPr>
          </a:p>
          <a:p>
            <a:pPr marL="182880">
              <a:lnSpc>
                <a:spcPts val="2560"/>
              </a:lnSpc>
            </a:pPr>
            <a:r>
              <a:rPr sz="2400" spc="-90" dirty="0">
                <a:latin typeface="Arial"/>
                <a:cs typeface="Arial"/>
              </a:rPr>
              <a:t>nhau.</a:t>
            </a:r>
            <a:endParaRPr sz="2400" dirty="0">
              <a:latin typeface="Arial"/>
              <a:cs typeface="Arial"/>
            </a:endParaRPr>
          </a:p>
          <a:p>
            <a:pPr marL="3406140" lvl="1" indent="-345440">
              <a:lnSpc>
                <a:spcPts val="2705"/>
              </a:lnSpc>
              <a:buChar char="•"/>
              <a:tabLst>
                <a:tab pos="3406140" algn="l"/>
                <a:tab pos="3406775" algn="l"/>
              </a:tabLst>
            </a:pPr>
            <a:r>
              <a:rPr sz="2400" spc="-114" dirty="0">
                <a:latin typeface="Arial"/>
                <a:cs typeface="Arial"/>
              </a:rPr>
              <a:t>20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8131658" cy="568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440" dirty="0"/>
              <a:t>So </a:t>
            </a:r>
            <a:r>
              <a:rPr spc="-300" dirty="0"/>
              <a:t>sánh </a:t>
            </a:r>
            <a:r>
              <a:rPr spc="-195" dirty="0"/>
              <a:t>kiểm </a:t>
            </a:r>
            <a:r>
              <a:rPr spc="-145" dirty="0"/>
              <a:t>thử </a:t>
            </a:r>
            <a:r>
              <a:rPr spc="-240" dirty="0"/>
              <a:t>hộp </a:t>
            </a:r>
            <a:r>
              <a:rPr spc="-204" dirty="0"/>
              <a:t>trắng </a:t>
            </a:r>
            <a:r>
              <a:rPr spc="-265" dirty="0"/>
              <a:t>và </a:t>
            </a:r>
            <a:r>
              <a:rPr spc="-240" dirty="0"/>
              <a:t>hộp </a:t>
            </a:r>
            <a:r>
              <a:rPr spc="-180" dirty="0"/>
              <a:t>đen</a:t>
            </a:r>
            <a:r>
              <a:rPr spc="-130" dirty="0"/>
              <a:t> </a:t>
            </a:r>
            <a:r>
              <a:rPr spc="-100" dirty="0"/>
              <a:t>(2)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6734" y="1844039"/>
            <a:ext cx="4042410" cy="2929255"/>
            <a:chOff x="546734" y="1844039"/>
            <a:chExt cx="4042410" cy="2929255"/>
          </a:xfrm>
        </p:grpSpPr>
        <p:sp>
          <p:nvSpPr>
            <p:cNvPr id="4" name="object 4"/>
            <p:cNvSpPr/>
            <p:nvPr/>
          </p:nvSpPr>
          <p:spPr>
            <a:xfrm>
              <a:off x="546734" y="1844039"/>
              <a:ext cx="4041902" cy="28651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4839" y="4724400"/>
              <a:ext cx="3886200" cy="45720"/>
            </a:xfrm>
            <a:custGeom>
              <a:avLst/>
              <a:gdLst/>
              <a:ahLst/>
              <a:cxnLst/>
              <a:rect l="l" t="t" r="r" b="b"/>
              <a:pathLst>
                <a:path w="3886200" h="45720">
                  <a:moveTo>
                    <a:pt x="0" y="45719"/>
                  </a:moveTo>
                  <a:lnTo>
                    <a:pt x="38862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832603" y="1828800"/>
            <a:ext cx="4018279" cy="2898775"/>
            <a:chOff x="4832603" y="1828800"/>
            <a:chExt cx="4018279" cy="2898775"/>
          </a:xfrm>
        </p:grpSpPr>
        <p:sp>
          <p:nvSpPr>
            <p:cNvPr id="7" name="object 7"/>
            <p:cNvSpPr/>
            <p:nvPr/>
          </p:nvSpPr>
          <p:spPr>
            <a:xfrm>
              <a:off x="4832603" y="1828800"/>
              <a:ext cx="4018153" cy="28803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76799" y="4678679"/>
              <a:ext cx="3886200" cy="45720"/>
            </a:xfrm>
            <a:custGeom>
              <a:avLst/>
              <a:gdLst/>
              <a:ahLst/>
              <a:cxnLst/>
              <a:rect l="l" t="t" r="r" b="b"/>
              <a:pathLst>
                <a:path w="3886200" h="45720">
                  <a:moveTo>
                    <a:pt x="0" y="45720"/>
                  </a:moveTo>
                  <a:lnTo>
                    <a:pt x="38862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272906" y="6480454"/>
            <a:ext cx="19240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5"/>
              </a:lnSpc>
            </a:pPr>
            <a:r>
              <a:rPr sz="900" spc="-40" dirty="0">
                <a:solidFill>
                  <a:srgbClr val="888888"/>
                </a:solidFill>
                <a:latin typeface="Arial"/>
                <a:cs typeface="Arial"/>
              </a:rPr>
              <a:t>21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7674458" cy="568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85" dirty="0"/>
              <a:t>Tranh </a:t>
            </a:r>
            <a:r>
              <a:rPr spc="-200" dirty="0"/>
              <a:t>luận: </a:t>
            </a:r>
            <a:r>
              <a:rPr spc="-240" dirty="0"/>
              <a:t>hộp </a:t>
            </a:r>
            <a:r>
              <a:rPr spc="-180" dirty="0"/>
              <a:t>đen </a:t>
            </a:r>
            <a:r>
              <a:rPr spc="-254" dirty="0"/>
              <a:t>hay </a:t>
            </a:r>
            <a:r>
              <a:rPr spc="-240" dirty="0"/>
              <a:t>hộp</a:t>
            </a:r>
            <a:r>
              <a:rPr spc="10" dirty="0"/>
              <a:t> </a:t>
            </a:r>
            <a:r>
              <a:rPr spc="-204" dirty="0"/>
              <a:t>trắng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695475"/>
            <a:ext cx="6339840" cy="4458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72906" y="6480454"/>
            <a:ext cx="19240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5"/>
              </a:lnSpc>
            </a:pPr>
            <a:r>
              <a:rPr sz="900" spc="-40" dirty="0">
                <a:solidFill>
                  <a:srgbClr val="888888"/>
                </a:solidFill>
                <a:latin typeface="Arial"/>
                <a:cs typeface="Arial"/>
              </a:rPr>
              <a:t>22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61731" y="6466738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70" dirty="0">
                <a:solidFill>
                  <a:srgbClr val="888888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7217258" cy="568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75" dirty="0"/>
              <a:t>Kiểm </a:t>
            </a:r>
            <a:r>
              <a:rPr spc="-145" dirty="0"/>
              <a:t>thử </a:t>
            </a:r>
            <a:r>
              <a:rPr spc="-265" dirty="0"/>
              <a:t>và </a:t>
            </a:r>
            <a:r>
              <a:rPr spc="-365" dirty="0"/>
              <a:t>gỡ </a:t>
            </a:r>
            <a:r>
              <a:rPr spc="-150" dirty="0"/>
              <a:t>lỗi</a:t>
            </a:r>
            <a:r>
              <a:rPr spc="90" dirty="0"/>
              <a:t> </a:t>
            </a:r>
            <a:r>
              <a:rPr spc="-250" dirty="0"/>
              <a:t>(debugging)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4606" y="1524000"/>
            <a:ext cx="7749794" cy="2854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10"/>
              </a:spcBef>
              <a:buChar char="•"/>
              <a:tabLst>
                <a:tab pos="184150" algn="l"/>
              </a:tabLst>
            </a:pPr>
            <a:r>
              <a:rPr sz="2800" spc="-160" dirty="0">
                <a:latin typeface="Arial"/>
                <a:cs typeface="Arial"/>
              </a:rPr>
              <a:t>Kiểm </a:t>
            </a:r>
            <a:r>
              <a:rPr sz="2800" spc="-40" dirty="0">
                <a:latin typeface="Arial"/>
                <a:cs typeface="Arial"/>
              </a:rPr>
              <a:t>thử </a:t>
            </a:r>
            <a:r>
              <a:rPr sz="2800" spc="-90" dirty="0">
                <a:latin typeface="Arial"/>
                <a:cs typeface="Arial"/>
              </a:rPr>
              <a:t>khiếm</a:t>
            </a:r>
            <a:r>
              <a:rPr sz="2800" spc="-30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khuyết</a:t>
            </a:r>
            <a:endParaRPr sz="2800" dirty="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135"/>
              </a:spcBef>
              <a:buChar char="•"/>
              <a:tabLst>
                <a:tab pos="528320" algn="l"/>
              </a:tabLst>
            </a:pPr>
            <a:r>
              <a:rPr sz="2400" spc="-175" dirty="0">
                <a:solidFill>
                  <a:srgbClr val="006FC0"/>
                </a:solidFill>
                <a:latin typeface="Arial"/>
                <a:cs typeface="Arial"/>
              </a:rPr>
              <a:t>Khẳng </a:t>
            </a:r>
            <a:r>
              <a:rPr sz="2400" spc="-35" dirty="0">
                <a:solidFill>
                  <a:srgbClr val="006FC0"/>
                </a:solidFill>
                <a:latin typeface="Arial"/>
                <a:cs typeface="Arial"/>
              </a:rPr>
              <a:t>định </a:t>
            </a:r>
            <a:r>
              <a:rPr sz="2400" spc="-145" dirty="0">
                <a:solidFill>
                  <a:srgbClr val="006FC0"/>
                </a:solidFill>
                <a:latin typeface="Arial"/>
                <a:cs typeface="Arial"/>
              </a:rPr>
              <a:t>có</a:t>
            </a:r>
            <a:r>
              <a:rPr sz="2400" spc="-2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Arial"/>
                <a:cs typeface="Arial"/>
              </a:rPr>
              <a:t>lỗi</a:t>
            </a:r>
            <a:endParaRPr sz="2400" dirty="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445"/>
              </a:spcBef>
              <a:buChar char="•"/>
              <a:tabLst>
                <a:tab pos="184150" algn="l"/>
              </a:tabLst>
            </a:pPr>
            <a:r>
              <a:rPr sz="2800" spc="-310" dirty="0">
                <a:latin typeface="Arial"/>
                <a:cs typeface="Arial"/>
              </a:rPr>
              <a:t>Gỡ </a:t>
            </a:r>
            <a:r>
              <a:rPr sz="2800" spc="-10" dirty="0">
                <a:latin typeface="Arial"/>
                <a:cs typeface="Arial"/>
              </a:rPr>
              <a:t>lỗi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(debugging)</a:t>
            </a:r>
            <a:endParaRPr sz="2800" dirty="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135"/>
              </a:spcBef>
              <a:buChar char="•"/>
              <a:tabLst>
                <a:tab pos="528320" algn="l"/>
              </a:tabLst>
            </a:pPr>
            <a:r>
              <a:rPr sz="2400" spc="-95" dirty="0">
                <a:solidFill>
                  <a:srgbClr val="006FC0"/>
                </a:solidFill>
                <a:latin typeface="Arial"/>
                <a:cs typeface="Arial"/>
              </a:rPr>
              <a:t>Định </a:t>
            </a:r>
            <a:r>
              <a:rPr sz="2400" spc="-55" dirty="0">
                <a:solidFill>
                  <a:srgbClr val="006FC0"/>
                </a:solidFill>
                <a:latin typeface="Arial"/>
                <a:cs typeface="Arial"/>
              </a:rPr>
              <a:t>vị </a:t>
            </a:r>
            <a:r>
              <a:rPr sz="2400" spc="-165" dirty="0">
                <a:solidFill>
                  <a:srgbClr val="006FC0"/>
                </a:solidFill>
                <a:latin typeface="Arial"/>
                <a:cs typeface="Arial"/>
              </a:rPr>
              <a:t>và </a:t>
            </a:r>
            <a:r>
              <a:rPr sz="2400" spc="-210" dirty="0">
                <a:solidFill>
                  <a:srgbClr val="006FC0"/>
                </a:solidFill>
                <a:latin typeface="Arial"/>
                <a:cs typeface="Arial"/>
              </a:rPr>
              <a:t>sửa</a:t>
            </a:r>
            <a:r>
              <a:rPr sz="2400" spc="-2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Arial"/>
                <a:cs typeface="Arial"/>
              </a:rPr>
              <a:t>lỗi</a:t>
            </a:r>
            <a:endParaRPr sz="2400" dirty="0">
              <a:latin typeface="Arial"/>
              <a:cs typeface="Arial"/>
            </a:endParaRPr>
          </a:p>
          <a:p>
            <a:pPr marL="183515" marR="5080" indent="-171450" algn="just">
              <a:lnSpc>
                <a:spcPct val="90000"/>
              </a:lnSpc>
              <a:buChar char="•"/>
              <a:tabLst>
                <a:tab pos="184150" algn="l"/>
              </a:tabLst>
            </a:pPr>
            <a:r>
              <a:rPr sz="2800" spc="-310" dirty="0" err="1" smtClean="0">
                <a:latin typeface="Arial"/>
                <a:cs typeface="Arial"/>
              </a:rPr>
              <a:t>Gỡ</a:t>
            </a:r>
            <a:r>
              <a:rPr sz="2800" spc="-310" dirty="0" smtClean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lỗi </a:t>
            </a:r>
            <a:r>
              <a:rPr sz="2800" spc="-70" dirty="0">
                <a:latin typeface="Arial"/>
                <a:cs typeface="Arial"/>
              </a:rPr>
              <a:t>thông </a:t>
            </a:r>
            <a:r>
              <a:rPr sz="2800" spc="-110" dirty="0">
                <a:latin typeface="Arial"/>
                <a:cs typeface="Arial"/>
              </a:rPr>
              <a:t>thường </a:t>
            </a:r>
            <a:r>
              <a:rPr sz="2800" spc="-95" dirty="0">
                <a:latin typeface="Arial"/>
                <a:cs typeface="Arial"/>
              </a:rPr>
              <a:t>phải lập </a:t>
            </a:r>
            <a:r>
              <a:rPr sz="2800" spc="-145" dirty="0">
                <a:latin typeface="Arial"/>
                <a:cs typeface="Arial"/>
              </a:rPr>
              <a:t>giả </a:t>
            </a:r>
            <a:r>
              <a:rPr sz="2800" spc="-40" dirty="0">
                <a:latin typeface="Arial"/>
                <a:cs typeface="Arial"/>
              </a:rPr>
              <a:t>thuyết </a:t>
            </a:r>
            <a:r>
              <a:rPr sz="2800" spc="-160" dirty="0">
                <a:latin typeface="Arial"/>
                <a:cs typeface="Arial"/>
              </a:rPr>
              <a:t>về </a:t>
            </a:r>
            <a:r>
              <a:rPr sz="2800" spc="-125" dirty="0">
                <a:latin typeface="Arial"/>
                <a:cs typeface="Arial"/>
              </a:rPr>
              <a:t>hành</a:t>
            </a:r>
            <a:r>
              <a:rPr sz="2800" spc="-52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vi  </a:t>
            </a:r>
            <a:r>
              <a:rPr sz="2800" spc="-180" dirty="0">
                <a:latin typeface="Arial"/>
                <a:cs typeface="Arial"/>
              </a:rPr>
              <a:t>của </a:t>
            </a:r>
            <a:r>
              <a:rPr sz="2800" spc="-175" dirty="0">
                <a:latin typeface="Arial"/>
                <a:cs typeface="Arial"/>
              </a:rPr>
              <a:t>chương </a:t>
            </a:r>
            <a:r>
              <a:rPr sz="2800" spc="-20" dirty="0">
                <a:latin typeface="Arial"/>
                <a:cs typeface="Arial"/>
              </a:rPr>
              <a:t>trình </a:t>
            </a:r>
            <a:r>
              <a:rPr sz="2800" spc="-200" dirty="0">
                <a:latin typeface="Arial"/>
                <a:cs typeface="Arial"/>
              </a:rPr>
              <a:t>và </a:t>
            </a:r>
            <a:r>
              <a:rPr sz="2800" spc="-95" dirty="0">
                <a:latin typeface="Arial"/>
                <a:cs typeface="Arial"/>
              </a:rPr>
              <a:t>kiểm </a:t>
            </a:r>
            <a:r>
              <a:rPr sz="2800" spc="-20" dirty="0">
                <a:latin typeface="Arial"/>
                <a:cs typeface="Arial"/>
              </a:rPr>
              <a:t>tra </a:t>
            </a:r>
            <a:r>
              <a:rPr sz="2800" spc="-225" dirty="0">
                <a:latin typeface="Arial"/>
                <a:cs typeface="Arial"/>
              </a:rPr>
              <a:t>các </a:t>
            </a:r>
            <a:r>
              <a:rPr sz="2800" spc="-145" dirty="0">
                <a:latin typeface="Arial"/>
                <a:cs typeface="Arial"/>
              </a:rPr>
              <a:t>giả </a:t>
            </a:r>
            <a:r>
              <a:rPr sz="2800" spc="-35" dirty="0">
                <a:latin typeface="Arial"/>
                <a:cs typeface="Arial"/>
              </a:rPr>
              <a:t>thuyết </a:t>
            </a:r>
            <a:r>
              <a:rPr sz="2800" spc="-165" dirty="0">
                <a:latin typeface="Arial"/>
                <a:cs typeface="Arial"/>
              </a:rPr>
              <a:t>này</a:t>
            </a:r>
            <a:r>
              <a:rPr sz="2800" spc="-43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để  </a:t>
            </a:r>
            <a:r>
              <a:rPr sz="2800" spc="-25" dirty="0">
                <a:latin typeface="Arial"/>
                <a:cs typeface="Arial"/>
              </a:rPr>
              <a:t>tìm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lỗi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5617058" cy="568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pc="-285" dirty="0" smtClean="0"/>
              <a:t>1.5 </a:t>
            </a:r>
            <a:r>
              <a:rPr spc="-285" dirty="0" err="1" smtClean="0"/>
              <a:t>Phân</a:t>
            </a:r>
            <a:r>
              <a:rPr spc="-285" dirty="0" smtClean="0"/>
              <a:t> </a:t>
            </a:r>
            <a:r>
              <a:rPr spc="-160" dirty="0"/>
              <a:t>loại </a:t>
            </a:r>
            <a:r>
              <a:rPr spc="-375" dirty="0"/>
              <a:t>các </a:t>
            </a:r>
            <a:r>
              <a:rPr spc="-150" dirty="0"/>
              <a:t>lỗi </a:t>
            </a:r>
            <a:r>
              <a:rPr spc="-265" dirty="0"/>
              <a:t>và</a:t>
            </a:r>
            <a:r>
              <a:rPr spc="-30" dirty="0"/>
              <a:t> </a:t>
            </a:r>
            <a:r>
              <a:rPr spc="-275" dirty="0"/>
              <a:t>sai</a:t>
            </a:r>
          </a:p>
        </p:txBody>
      </p:sp>
      <p:sp>
        <p:nvSpPr>
          <p:cNvPr id="3" name="object 3"/>
          <p:cNvSpPr/>
          <p:nvPr/>
        </p:nvSpPr>
        <p:spPr>
          <a:xfrm>
            <a:off x="765809" y="1936267"/>
            <a:ext cx="7627620" cy="415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98306" y="6480454"/>
            <a:ext cx="14160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5"/>
              </a:lnSpc>
            </a:pPr>
            <a:r>
              <a:rPr sz="900" spc="-50" dirty="0">
                <a:solidFill>
                  <a:srgbClr val="888888"/>
                </a:solidFill>
                <a:latin typeface="Arial"/>
                <a:cs typeface="Arial"/>
              </a:rPr>
              <a:t>24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36331" y="6466738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5007458" cy="568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pc="-430" dirty="0" smtClean="0"/>
              <a:t>1.6 </a:t>
            </a:r>
            <a:r>
              <a:rPr spc="-430" dirty="0" err="1" smtClean="0"/>
              <a:t>Các</a:t>
            </a:r>
            <a:r>
              <a:rPr spc="-430" dirty="0" smtClean="0"/>
              <a:t> </a:t>
            </a:r>
            <a:r>
              <a:rPr spc="-320" dirty="0"/>
              <a:t>mức </a:t>
            </a:r>
            <a:r>
              <a:rPr spc="-195" dirty="0"/>
              <a:t>kiểm</a:t>
            </a:r>
            <a:r>
              <a:rPr spc="-385" dirty="0"/>
              <a:t> </a:t>
            </a:r>
            <a:r>
              <a:rPr spc="-145" dirty="0"/>
              <a:t>thử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1959" y="1524000"/>
            <a:ext cx="7142480" cy="4474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10"/>
              </a:spcBef>
              <a:buChar char="•"/>
              <a:tabLst>
                <a:tab pos="184150" algn="l"/>
              </a:tabLst>
            </a:pPr>
            <a:r>
              <a:rPr sz="2800" spc="-190" dirty="0">
                <a:latin typeface="Arial"/>
                <a:cs typeface="Arial"/>
              </a:rPr>
              <a:t>Đơn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vị</a:t>
            </a:r>
            <a:endParaRPr sz="28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135"/>
              </a:spcBef>
            </a:pPr>
            <a:r>
              <a:rPr sz="2400" spc="-110" dirty="0">
                <a:solidFill>
                  <a:srgbClr val="006FC0"/>
                </a:solidFill>
                <a:latin typeface="Arial"/>
                <a:cs typeface="Arial"/>
              </a:rPr>
              <a:t>–Tìm </a:t>
            </a:r>
            <a:r>
              <a:rPr sz="2400" spc="-15" dirty="0">
                <a:solidFill>
                  <a:srgbClr val="006FC0"/>
                </a:solidFill>
                <a:latin typeface="Arial"/>
                <a:cs typeface="Arial"/>
              </a:rPr>
              <a:t>lỗi </a:t>
            </a:r>
            <a:r>
              <a:rPr sz="2400" spc="-45" dirty="0">
                <a:solidFill>
                  <a:srgbClr val="006FC0"/>
                </a:solidFill>
                <a:latin typeface="Arial"/>
                <a:cs typeface="Arial"/>
              </a:rPr>
              <a:t>trong </a:t>
            </a:r>
            <a:r>
              <a:rPr sz="2400" spc="-75" dirty="0">
                <a:solidFill>
                  <a:srgbClr val="006FC0"/>
                </a:solidFill>
                <a:latin typeface="Arial"/>
                <a:cs typeface="Arial"/>
              </a:rPr>
              <a:t>từng</a:t>
            </a:r>
            <a:r>
              <a:rPr sz="2400" spc="-49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006FC0"/>
                </a:solidFill>
                <a:latin typeface="Arial"/>
                <a:cs typeface="Arial"/>
              </a:rPr>
              <a:t>đơn </a:t>
            </a:r>
            <a:r>
              <a:rPr sz="2400" spc="-55" dirty="0">
                <a:solidFill>
                  <a:srgbClr val="006FC0"/>
                </a:solidFill>
                <a:latin typeface="Arial"/>
                <a:cs typeface="Arial"/>
              </a:rPr>
              <a:t>vị</a:t>
            </a:r>
            <a:endParaRPr sz="2400" dirty="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445"/>
              </a:spcBef>
              <a:buChar char="•"/>
              <a:tabLst>
                <a:tab pos="184150" algn="l"/>
              </a:tabLst>
            </a:pPr>
            <a:r>
              <a:rPr sz="2800" spc="-200" dirty="0">
                <a:latin typeface="Arial"/>
                <a:cs typeface="Arial"/>
              </a:rPr>
              <a:t>Tích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hợp</a:t>
            </a:r>
            <a:endParaRPr sz="28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135"/>
              </a:spcBef>
            </a:pPr>
            <a:r>
              <a:rPr sz="2400" spc="-110" dirty="0">
                <a:solidFill>
                  <a:srgbClr val="006FC0"/>
                </a:solidFill>
                <a:latin typeface="Arial"/>
                <a:cs typeface="Arial"/>
              </a:rPr>
              <a:t>–Tìm </a:t>
            </a:r>
            <a:r>
              <a:rPr sz="2400" spc="-15" dirty="0">
                <a:solidFill>
                  <a:srgbClr val="006FC0"/>
                </a:solidFill>
                <a:latin typeface="Arial"/>
                <a:cs typeface="Arial"/>
              </a:rPr>
              <a:t>lỗi </a:t>
            </a:r>
            <a:r>
              <a:rPr sz="2400" spc="-60" dirty="0">
                <a:solidFill>
                  <a:srgbClr val="006FC0"/>
                </a:solidFill>
                <a:latin typeface="Arial"/>
                <a:cs typeface="Arial"/>
              </a:rPr>
              <a:t>khi </a:t>
            </a:r>
            <a:r>
              <a:rPr sz="2400" spc="-125" dirty="0">
                <a:solidFill>
                  <a:srgbClr val="006FC0"/>
                </a:solidFill>
                <a:latin typeface="Arial"/>
                <a:cs typeface="Arial"/>
              </a:rPr>
              <a:t>ghép </a:t>
            </a:r>
            <a:r>
              <a:rPr sz="2400" spc="-200" dirty="0">
                <a:solidFill>
                  <a:srgbClr val="006FC0"/>
                </a:solidFill>
                <a:latin typeface="Arial"/>
                <a:cs typeface="Arial"/>
              </a:rPr>
              <a:t>các </a:t>
            </a:r>
            <a:r>
              <a:rPr sz="2400" spc="-90" dirty="0">
                <a:solidFill>
                  <a:srgbClr val="006FC0"/>
                </a:solidFill>
                <a:latin typeface="Arial"/>
                <a:cs typeface="Arial"/>
              </a:rPr>
              <a:t>đơn</a:t>
            </a:r>
            <a:r>
              <a:rPr sz="2400" spc="-3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06FC0"/>
                </a:solidFill>
                <a:latin typeface="Arial"/>
                <a:cs typeface="Arial"/>
              </a:rPr>
              <a:t>vị</a:t>
            </a:r>
            <a:endParaRPr sz="2400" dirty="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440"/>
              </a:spcBef>
              <a:buChar char="•"/>
              <a:tabLst>
                <a:tab pos="184150" algn="l"/>
              </a:tabLst>
            </a:pPr>
            <a:r>
              <a:rPr sz="2800" spc="-220" dirty="0">
                <a:latin typeface="Arial"/>
                <a:cs typeface="Arial"/>
              </a:rPr>
              <a:t>Hệ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thống</a:t>
            </a:r>
            <a:endParaRPr sz="2800" dirty="0">
              <a:latin typeface="Arial"/>
              <a:cs typeface="Arial"/>
            </a:endParaRPr>
          </a:p>
          <a:p>
            <a:pPr marL="527685" marR="111125" indent="-170815">
              <a:lnSpc>
                <a:spcPts val="2590"/>
              </a:lnSpc>
              <a:spcBef>
                <a:spcPts val="465"/>
              </a:spcBef>
            </a:pPr>
            <a:r>
              <a:rPr sz="2400" spc="-110" dirty="0">
                <a:solidFill>
                  <a:srgbClr val="006FC0"/>
                </a:solidFill>
                <a:latin typeface="Arial"/>
                <a:cs typeface="Arial"/>
              </a:rPr>
              <a:t>–Tìm</a:t>
            </a:r>
            <a:r>
              <a:rPr sz="2400" spc="-1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Arial"/>
                <a:cs typeface="Arial"/>
              </a:rPr>
              <a:t>lỗi</a:t>
            </a:r>
            <a:r>
              <a:rPr sz="2400" spc="-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06FC0"/>
                </a:solidFill>
                <a:latin typeface="Arial"/>
                <a:cs typeface="Arial"/>
              </a:rPr>
              <a:t>khi</a:t>
            </a:r>
            <a:r>
              <a:rPr sz="2400" spc="-1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006FC0"/>
                </a:solidFill>
                <a:latin typeface="Arial"/>
                <a:cs typeface="Arial"/>
              </a:rPr>
              <a:t>hệ</a:t>
            </a:r>
            <a:r>
              <a:rPr sz="2400" spc="-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006FC0"/>
                </a:solidFill>
                <a:latin typeface="Arial"/>
                <a:cs typeface="Arial"/>
              </a:rPr>
              <a:t>thống</a:t>
            </a:r>
            <a:r>
              <a:rPr sz="2400" spc="-1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006FC0"/>
                </a:solidFill>
                <a:latin typeface="Arial"/>
                <a:cs typeface="Arial"/>
              </a:rPr>
              <a:t>đã</a:t>
            </a:r>
            <a:r>
              <a:rPr sz="2400" spc="-11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006FC0"/>
                </a:solidFill>
                <a:latin typeface="Arial"/>
                <a:cs typeface="Arial"/>
              </a:rPr>
              <a:t>tích</a:t>
            </a:r>
            <a:r>
              <a:rPr sz="2400" spc="-1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6FC0"/>
                </a:solidFill>
                <a:latin typeface="Arial"/>
                <a:cs typeface="Arial"/>
              </a:rPr>
              <a:t>hợp</a:t>
            </a:r>
            <a:r>
              <a:rPr sz="2400" spc="-1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006FC0"/>
                </a:solidFill>
                <a:latin typeface="Arial"/>
                <a:cs typeface="Arial"/>
              </a:rPr>
              <a:t>xong,</a:t>
            </a:r>
            <a:r>
              <a:rPr sz="2400" spc="-1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006FC0"/>
                </a:solidFill>
                <a:latin typeface="Arial"/>
                <a:cs typeface="Arial"/>
              </a:rPr>
              <a:t>trước</a:t>
            </a:r>
            <a:r>
              <a:rPr sz="2400" spc="-1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06FC0"/>
                </a:solidFill>
                <a:latin typeface="Arial"/>
                <a:cs typeface="Arial"/>
              </a:rPr>
              <a:t>khi</a:t>
            </a:r>
            <a:r>
              <a:rPr sz="2400" spc="-1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006FC0"/>
                </a:solidFill>
                <a:latin typeface="Arial"/>
                <a:cs typeface="Arial"/>
              </a:rPr>
              <a:t>phát  </a:t>
            </a:r>
            <a:r>
              <a:rPr sz="2400" spc="-90" dirty="0">
                <a:solidFill>
                  <a:srgbClr val="006FC0"/>
                </a:solidFill>
                <a:latin typeface="Arial"/>
                <a:cs typeface="Arial"/>
              </a:rPr>
              <a:t>hành, </a:t>
            </a:r>
            <a:r>
              <a:rPr sz="2400" spc="-114" dirty="0">
                <a:solidFill>
                  <a:srgbClr val="006FC0"/>
                </a:solidFill>
                <a:latin typeface="Arial"/>
                <a:cs typeface="Arial"/>
              </a:rPr>
              <a:t>chuyển</a:t>
            </a:r>
            <a:r>
              <a:rPr sz="2400" spc="-2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6FC0"/>
                </a:solidFill>
                <a:latin typeface="Arial"/>
                <a:cs typeface="Arial"/>
              </a:rPr>
              <a:t>giao</a:t>
            </a:r>
            <a:endParaRPr sz="2400" dirty="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409"/>
              </a:spcBef>
              <a:buChar char="•"/>
              <a:tabLst>
                <a:tab pos="184150" algn="l"/>
              </a:tabLst>
            </a:pPr>
            <a:r>
              <a:rPr sz="2800" spc="-235" dirty="0">
                <a:latin typeface="Arial"/>
                <a:cs typeface="Arial"/>
              </a:rPr>
              <a:t>Chấp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thuận</a:t>
            </a:r>
            <a:endParaRPr sz="2800" dirty="0">
              <a:latin typeface="Arial"/>
              <a:cs typeface="Arial"/>
            </a:endParaRPr>
          </a:p>
          <a:p>
            <a:pPr marL="356870">
              <a:lnSpc>
                <a:spcPts val="2735"/>
              </a:lnSpc>
              <a:spcBef>
                <a:spcPts val="135"/>
              </a:spcBef>
            </a:pPr>
            <a:r>
              <a:rPr sz="2400" spc="-120" dirty="0">
                <a:solidFill>
                  <a:srgbClr val="006FC0"/>
                </a:solidFill>
                <a:latin typeface="Arial"/>
                <a:cs typeface="Arial"/>
              </a:rPr>
              <a:t>–Người </a:t>
            </a:r>
            <a:r>
              <a:rPr sz="2400" spc="-215" dirty="0">
                <a:solidFill>
                  <a:srgbClr val="006FC0"/>
                </a:solidFill>
                <a:latin typeface="Arial"/>
                <a:cs typeface="Arial"/>
              </a:rPr>
              <a:t>sử </a:t>
            </a:r>
            <a:r>
              <a:rPr sz="2400" spc="-105" dirty="0">
                <a:solidFill>
                  <a:srgbClr val="006FC0"/>
                </a:solidFill>
                <a:latin typeface="Arial"/>
                <a:cs typeface="Arial"/>
              </a:rPr>
              <a:t>dụng dùng </a:t>
            </a:r>
            <a:r>
              <a:rPr sz="2400" spc="-25" dirty="0">
                <a:solidFill>
                  <a:srgbClr val="006FC0"/>
                </a:solidFill>
                <a:latin typeface="Arial"/>
                <a:cs typeface="Arial"/>
              </a:rPr>
              <a:t>thử </a:t>
            </a:r>
            <a:r>
              <a:rPr sz="2400" spc="-155" dirty="0">
                <a:solidFill>
                  <a:srgbClr val="006FC0"/>
                </a:solidFill>
                <a:latin typeface="Arial"/>
                <a:cs typeface="Arial"/>
              </a:rPr>
              <a:t>xem </a:t>
            </a:r>
            <a:r>
              <a:rPr sz="2400" spc="-105" dirty="0">
                <a:solidFill>
                  <a:srgbClr val="006FC0"/>
                </a:solidFill>
                <a:latin typeface="Arial"/>
                <a:cs typeface="Arial"/>
              </a:rPr>
              <a:t>hệ </a:t>
            </a:r>
            <a:r>
              <a:rPr sz="2400" spc="-55" dirty="0">
                <a:solidFill>
                  <a:srgbClr val="006FC0"/>
                </a:solidFill>
                <a:latin typeface="Arial"/>
                <a:cs typeface="Arial"/>
              </a:rPr>
              <a:t>thống </a:t>
            </a:r>
            <a:r>
              <a:rPr sz="2400" spc="-90" dirty="0">
                <a:solidFill>
                  <a:srgbClr val="006FC0"/>
                </a:solidFill>
                <a:latin typeface="Arial"/>
                <a:cs typeface="Arial"/>
              </a:rPr>
              <a:t>đáp </a:t>
            </a:r>
            <a:r>
              <a:rPr sz="2400" spc="-150" dirty="0">
                <a:solidFill>
                  <a:srgbClr val="006FC0"/>
                </a:solidFill>
                <a:latin typeface="Arial"/>
                <a:cs typeface="Arial"/>
              </a:rPr>
              <a:t>ứng</a:t>
            </a:r>
            <a:r>
              <a:rPr sz="2400" spc="-50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006FC0"/>
                </a:solidFill>
                <a:latin typeface="Arial"/>
                <a:cs typeface="Arial"/>
              </a:rPr>
              <a:t>đúng</a:t>
            </a:r>
            <a:endParaRPr sz="2400" dirty="0">
              <a:latin typeface="Arial"/>
              <a:cs typeface="Arial"/>
            </a:endParaRPr>
          </a:p>
          <a:p>
            <a:pPr marL="527685">
              <a:lnSpc>
                <a:spcPts val="2735"/>
              </a:lnSpc>
            </a:pPr>
            <a:r>
              <a:rPr sz="2400" spc="-105" dirty="0">
                <a:solidFill>
                  <a:srgbClr val="006FC0"/>
                </a:solidFill>
                <a:latin typeface="Arial"/>
                <a:cs typeface="Arial"/>
              </a:rPr>
              <a:t>mong </a:t>
            </a:r>
            <a:r>
              <a:rPr sz="2400" spc="-75" dirty="0">
                <a:solidFill>
                  <a:srgbClr val="006FC0"/>
                </a:solidFill>
                <a:latin typeface="Arial"/>
                <a:cs typeface="Arial"/>
              </a:rPr>
              <a:t>muốn</a:t>
            </a:r>
            <a:r>
              <a:rPr sz="2400" spc="-2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06FC0"/>
                </a:solidFill>
                <a:latin typeface="Arial"/>
                <a:cs typeface="Arial"/>
              </a:rPr>
              <a:t>chưa.</a:t>
            </a:r>
            <a:endParaRPr sz="24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125"/>
              </a:spcBef>
            </a:pPr>
            <a:r>
              <a:rPr sz="2400" spc="-155" dirty="0">
                <a:solidFill>
                  <a:srgbClr val="006FC0"/>
                </a:solidFill>
                <a:latin typeface="Arial"/>
                <a:cs typeface="Arial"/>
              </a:rPr>
              <a:t>–Còn </a:t>
            </a:r>
            <a:r>
              <a:rPr sz="2400" spc="-100" dirty="0">
                <a:solidFill>
                  <a:srgbClr val="006FC0"/>
                </a:solidFill>
                <a:latin typeface="Arial"/>
                <a:cs typeface="Arial"/>
              </a:rPr>
              <a:t>gọi </a:t>
            </a:r>
            <a:r>
              <a:rPr sz="2400" spc="-85" dirty="0">
                <a:solidFill>
                  <a:srgbClr val="006FC0"/>
                </a:solidFill>
                <a:latin typeface="Arial"/>
                <a:cs typeface="Arial"/>
              </a:rPr>
              <a:t>là kiểm </a:t>
            </a:r>
            <a:r>
              <a:rPr sz="2400" spc="-25" dirty="0">
                <a:solidFill>
                  <a:srgbClr val="006FC0"/>
                </a:solidFill>
                <a:latin typeface="Arial"/>
                <a:cs typeface="Arial"/>
              </a:rPr>
              <a:t>thử</a:t>
            </a:r>
            <a:r>
              <a:rPr sz="2400" spc="-2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006FC0"/>
                </a:solidFill>
                <a:latin typeface="Arial"/>
                <a:cs typeface="Arial"/>
              </a:rPr>
              <a:t>alpha.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930" y="196037"/>
            <a:ext cx="4036670" cy="568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430" dirty="0"/>
              <a:t>Các </a:t>
            </a:r>
            <a:r>
              <a:rPr spc="-320" dirty="0"/>
              <a:t>mức </a:t>
            </a:r>
            <a:r>
              <a:rPr spc="-195" dirty="0"/>
              <a:t>kiểm</a:t>
            </a:r>
            <a:r>
              <a:rPr spc="-385" dirty="0"/>
              <a:t> </a:t>
            </a:r>
            <a:r>
              <a:rPr spc="-145" dirty="0"/>
              <a:t>thử</a:t>
            </a:r>
          </a:p>
        </p:txBody>
      </p:sp>
      <p:sp>
        <p:nvSpPr>
          <p:cNvPr id="3" name="object 3"/>
          <p:cNvSpPr/>
          <p:nvPr/>
        </p:nvSpPr>
        <p:spPr>
          <a:xfrm>
            <a:off x="125412" y="5132387"/>
            <a:ext cx="1109980" cy="814705"/>
          </a:xfrm>
          <a:custGeom>
            <a:avLst/>
            <a:gdLst/>
            <a:ahLst/>
            <a:cxnLst/>
            <a:rect l="l" t="t" r="r" b="b"/>
            <a:pathLst>
              <a:path w="1109980" h="814704">
                <a:moveTo>
                  <a:pt x="1109662" y="0"/>
                </a:moveTo>
                <a:lnTo>
                  <a:pt x="0" y="0"/>
                </a:lnTo>
                <a:lnTo>
                  <a:pt x="0" y="814387"/>
                </a:lnTo>
                <a:lnTo>
                  <a:pt x="1109662" y="814387"/>
                </a:lnTo>
                <a:lnTo>
                  <a:pt x="110966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1762" y="5377078"/>
            <a:ext cx="998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Arial"/>
                <a:cs typeface="Arial"/>
              </a:rPr>
              <a:t>Mã </a:t>
            </a:r>
            <a:r>
              <a:rPr sz="1800" b="1" spc="-120" dirty="0">
                <a:latin typeface="Arial"/>
                <a:cs typeface="Arial"/>
              </a:rPr>
              <a:t>đơn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spc="-120" dirty="0">
                <a:latin typeface="Arial"/>
                <a:cs typeface="Arial"/>
              </a:rPr>
              <a:t>vị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73725" y="3106927"/>
            <a:ext cx="1568450" cy="1270000"/>
          </a:xfrm>
          <a:custGeom>
            <a:avLst/>
            <a:gdLst/>
            <a:ahLst/>
            <a:cxnLst/>
            <a:rect l="l" t="t" r="r" b="b"/>
            <a:pathLst>
              <a:path w="1568450" h="1270000">
                <a:moveTo>
                  <a:pt x="0" y="635000"/>
                </a:moveTo>
                <a:lnTo>
                  <a:pt x="1809" y="591515"/>
                </a:lnTo>
                <a:lnTo>
                  <a:pt x="7159" y="548818"/>
                </a:lnTo>
                <a:lnTo>
                  <a:pt x="15934" y="507004"/>
                </a:lnTo>
                <a:lnTo>
                  <a:pt x="28016" y="466166"/>
                </a:lnTo>
                <a:lnTo>
                  <a:pt x="43288" y="426399"/>
                </a:lnTo>
                <a:lnTo>
                  <a:pt x="61634" y="387798"/>
                </a:lnTo>
                <a:lnTo>
                  <a:pt x="82937" y="350457"/>
                </a:lnTo>
                <a:lnTo>
                  <a:pt x="107079" y="314470"/>
                </a:lnTo>
                <a:lnTo>
                  <a:pt x="133945" y="279933"/>
                </a:lnTo>
                <a:lnTo>
                  <a:pt x="163416" y="246939"/>
                </a:lnTo>
                <a:lnTo>
                  <a:pt x="195377" y="215583"/>
                </a:lnTo>
                <a:lnTo>
                  <a:pt x="229711" y="185959"/>
                </a:lnTo>
                <a:lnTo>
                  <a:pt x="266300" y="158163"/>
                </a:lnTo>
                <a:lnTo>
                  <a:pt x="305027" y="132287"/>
                </a:lnTo>
                <a:lnTo>
                  <a:pt x="345777" y="108428"/>
                </a:lnTo>
                <a:lnTo>
                  <a:pt x="388431" y="86679"/>
                </a:lnTo>
                <a:lnTo>
                  <a:pt x="432874" y="67135"/>
                </a:lnTo>
                <a:lnTo>
                  <a:pt x="478988" y="49891"/>
                </a:lnTo>
                <a:lnTo>
                  <a:pt x="526656" y="35040"/>
                </a:lnTo>
                <a:lnTo>
                  <a:pt x="575762" y="22677"/>
                </a:lnTo>
                <a:lnTo>
                  <a:pt x="626189" y="12897"/>
                </a:lnTo>
                <a:lnTo>
                  <a:pt x="677819" y="5795"/>
                </a:lnTo>
                <a:lnTo>
                  <a:pt x="730537" y="1464"/>
                </a:lnTo>
                <a:lnTo>
                  <a:pt x="784225" y="0"/>
                </a:lnTo>
                <a:lnTo>
                  <a:pt x="837912" y="1464"/>
                </a:lnTo>
                <a:lnTo>
                  <a:pt x="890630" y="5795"/>
                </a:lnTo>
                <a:lnTo>
                  <a:pt x="942260" y="12897"/>
                </a:lnTo>
                <a:lnTo>
                  <a:pt x="992687" y="22677"/>
                </a:lnTo>
                <a:lnTo>
                  <a:pt x="1041793" y="35040"/>
                </a:lnTo>
                <a:lnTo>
                  <a:pt x="1089461" y="49891"/>
                </a:lnTo>
                <a:lnTo>
                  <a:pt x="1135575" y="67135"/>
                </a:lnTo>
                <a:lnTo>
                  <a:pt x="1180018" y="86679"/>
                </a:lnTo>
                <a:lnTo>
                  <a:pt x="1222672" y="108428"/>
                </a:lnTo>
                <a:lnTo>
                  <a:pt x="1263422" y="132287"/>
                </a:lnTo>
                <a:lnTo>
                  <a:pt x="1302149" y="158163"/>
                </a:lnTo>
                <a:lnTo>
                  <a:pt x="1338738" y="185959"/>
                </a:lnTo>
                <a:lnTo>
                  <a:pt x="1373072" y="215583"/>
                </a:lnTo>
                <a:lnTo>
                  <a:pt x="1405033" y="246939"/>
                </a:lnTo>
                <a:lnTo>
                  <a:pt x="1434504" y="279933"/>
                </a:lnTo>
                <a:lnTo>
                  <a:pt x="1461370" y="314470"/>
                </a:lnTo>
                <a:lnTo>
                  <a:pt x="1485512" y="350457"/>
                </a:lnTo>
                <a:lnTo>
                  <a:pt x="1506815" y="387798"/>
                </a:lnTo>
                <a:lnTo>
                  <a:pt x="1525161" y="426399"/>
                </a:lnTo>
                <a:lnTo>
                  <a:pt x="1540433" y="466166"/>
                </a:lnTo>
                <a:lnTo>
                  <a:pt x="1552515" y="507004"/>
                </a:lnTo>
                <a:lnTo>
                  <a:pt x="1561290" y="548818"/>
                </a:lnTo>
                <a:lnTo>
                  <a:pt x="1566640" y="591515"/>
                </a:lnTo>
                <a:lnTo>
                  <a:pt x="1568450" y="635000"/>
                </a:lnTo>
                <a:lnTo>
                  <a:pt x="1566640" y="678469"/>
                </a:lnTo>
                <a:lnTo>
                  <a:pt x="1561290" y="721154"/>
                </a:lnTo>
                <a:lnTo>
                  <a:pt x="1552515" y="762959"/>
                </a:lnTo>
                <a:lnTo>
                  <a:pt x="1540433" y="803789"/>
                </a:lnTo>
                <a:lnTo>
                  <a:pt x="1525161" y="843550"/>
                </a:lnTo>
                <a:lnTo>
                  <a:pt x="1506815" y="882147"/>
                </a:lnTo>
                <a:lnTo>
                  <a:pt x="1485512" y="919486"/>
                </a:lnTo>
                <a:lnTo>
                  <a:pt x="1461370" y="955472"/>
                </a:lnTo>
                <a:lnTo>
                  <a:pt x="1434504" y="990010"/>
                </a:lnTo>
                <a:lnTo>
                  <a:pt x="1405033" y="1023006"/>
                </a:lnTo>
                <a:lnTo>
                  <a:pt x="1373072" y="1054365"/>
                </a:lnTo>
                <a:lnTo>
                  <a:pt x="1338738" y="1083992"/>
                </a:lnTo>
                <a:lnTo>
                  <a:pt x="1302149" y="1111793"/>
                </a:lnTo>
                <a:lnTo>
                  <a:pt x="1263422" y="1137673"/>
                </a:lnTo>
                <a:lnTo>
                  <a:pt x="1222672" y="1161537"/>
                </a:lnTo>
                <a:lnTo>
                  <a:pt x="1180018" y="1183291"/>
                </a:lnTo>
                <a:lnTo>
                  <a:pt x="1135575" y="1202841"/>
                </a:lnTo>
                <a:lnTo>
                  <a:pt x="1089461" y="1220090"/>
                </a:lnTo>
                <a:lnTo>
                  <a:pt x="1041793" y="1234946"/>
                </a:lnTo>
                <a:lnTo>
                  <a:pt x="992687" y="1247313"/>
                </a:lnTo>
                <a:lnTo>
                  <a:pt x="942260" y="1257096"/>
                </a:lnTo>
                <a:lnTo>
                  <a:pt x="890630" y="1264202"/>
                </a:lnTo>
                <a:lnTo>
                  <a:pt x="837912" y="1268534"/>
                </a:lnTo>
                <a:lnTo>
                  <a:pt x="784225" y="1270000"/>
                </a:lnTo>
                <a:lnTo>
                  <a:pt x="730537" y="1268534"/>
                </a:lnTo>
                <a:lnTo>
                  <a:pt x="677819" y="1264202"/>
                </a:lnTo>
                <a:lnTo>
                  <a:pt x="626189" y="1257096"/>
                </a:lnTo>
                <a:lnTo>
                  <a:pt x="575762" y="1247313"/>
                </a:lnTo>
                <a:lnTo>
                  <a:pt x="526656" y="1234946"/>
                </a:lnTo>
                <a:lnTo>
                  <a:pt x="478988" y="1220090"/>
                </a:lnTo>
                <a:lnTo>
                  <a:pt x="432874" y="1202841"/>
                </a:lnTo>
                <a:lnTo>
                  <a:pt x="388431" y="1183291"/>
                </a:lnTo>
                <a:lnTo>
                  <a:pt x="345777" y="1161537"/>
                </a:lnTo>
                <a:lnTo>
                  <a:pt x="305027" y="1137673"/>
                </a:lnTo>
                <a:lnTo>
                  <a:pt x="266300" y="1111793"/>
                </a:lnTo>
                <a:lnTo>
                  <a:pt x="229711" y="1083992"/>
                </a:lnTo>
                <a:lnTo>
                  <a:pt x="195377" y="1054365"/>
                </a:lnTo>
                <a:lnTo>
                  <a:pt x="163416" y="1023006"/>
                </a:lnTo>
                <a:lnTo>
                  <a:pt x="133945" y="990010"/>
                </a:lnTo>
                <a:lnTo>
                  <a:pt x="107079" y="955472"/>
                </a:lnTo>
                <a:lnTo>
                  <a:pt x="82937" y="919486"/>
                </a:lnTo>
                <a:lnTo>
                  <a:pt x="61634" y="882147"/>
                </a:lnTo>
                <a:lnTo>
                  <a:pt x="43288" y="843550"/>
                </a:lnTo>
                <a:lnTo>
                  <a:pt x="28016" y="803789"/>
                </a:lnTo>
                <a:lnTo>
                  <a:pt x="15934" y="762959"/>
                </a:lnTo>
                <a:lnTo>
                  <a:pt x="7159" y="721154"/>
                </a:lnTo>
                <a:lnTo>
                  <a:pt x="1809" y="678469"/>
                </a:lnTo>
                <a:lnTo>
                  <a:pt x="0" y="635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58688" y="3563239"/>
            <a:ext cx="14039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75" dirty="0">
                <a:latin typeface="Arial"/>
                <a:cs typeface="Arial"/>
              </a:rPr>
              <a:t>KT </a:t>
            </a:r>
            <a:r>
              <a:rPr sz="2000" spc="-130" dirty="0">
                <a:latin typeface="Arial"/>
                <a:cs typeface="Arial"/>
              </a:rPr>
              <a:t>chức</a:t>
            </a:r>
            <a:r>
              <a:rPr sz="2000" spc="-30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năng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76625" y="3049651"/>
            <a:ext cx="1643380" cy="1270000"/>
          </a:xfrm>
          <a:custGeom>
            <a:avLst/>
            <a:gdLst/>
            <a:ahLst/>
            <a:cxnLst/>
            <a:rect l="l" t="t" r="r" b="b"/>
            <a:pathLst>
              <a:path w="1643379" h="1270000">
                <a:moveTo>
                  <a:pt x="0" y="635000"/>
                </a:moveTo>
                <a:lnTo>
                  <a:pt x="1747" y="593240"/>
                </a:lnTo>
                <a:lnTo>
                  <a:pt x="6917" y="552203"/>
                </a:lnTo>
                <a:lnTo>
                  <a:pt x="15401" y="511972"/>
                </a:lnTo>
                <a:lnTo>
                  <a:pt x="27092" y="472630"/>
                </a:lnTo>
                <a:lnTo>
                  <a:pt x="41880" y="434262"/>
                </a:lnTo>
                <a:lnTo>
                  <a:pt x="59658" y="396951"/>
                </a:lnTo>
                <a:lnTo>
                  <a:pt x="80318" y="360780"/>
                </a:lnTo>
                <a:lnTo>
                  <a:pt x="103751" y="325833"/>
                </a:lnTo>
                <a:lnTo>
                  <a:pt x="129849" y="292193"/>
                </a:lnTo>
                <a:lnTo>
                  <a:pt x="158504" y="259945"/>
                </a:lnTo>
                <a:lnTo>
                  <a:pt x="189607" y="229172"/>
                </a:lnTo>
                <a:lnTo>
                  <a:pt x="223051" y="199956"/>
                </a:lnTo>
                <a:lnTo>
                  <a:pt x="258727" y="172383"/>
                </a:lnTo>
                <a:lnTo>
                  <a:pt x="296527" y="146535"/>
                </a:lnTo>
                <a:lnTo>
                  <a:pt x="336343" y="122497"/>
                </a:lnTo>
                <a:lnTo>
                  <a:pt x="378067" y="100351"/>
                </a:lnTo>
                <a:lnTo>
                  <a:pt x="421590" y="80181"/>
                </a:lnTo>
                <a:lnTo>
                  <a:pt x="466803" y="62071"/>
                </a:lnTo>
                <a:lnTo>
                  <a:pt x="513600" y="46105"/>
                </a:lnTo>
                <a:lnTo>
                  <a:pt x="561872" y="32365"/>
                </a:lnTo>
                <a:lnTo>
                  <a:pt x="611510" y="20936"/>
                </a:lnTo>
                <a:lnTo>
                  <a:pt x="662406" y="11902"/>
                </a:lnTo>
                <a:lnTo>
                  <a:pt x="714453" y="5345"/>
                </a:lnTo>
                <a:lnTo>
                  <a:pt x="767541" y="1350"/>
                </a:lnTo>
                <a:lnTo>
                  <a:pt x="821563" y="0"/>
                </a:lnTo>
                <a:lnTo>
                  <a:pt x="875570" y="1350"/>
                </a:lnTo>
                <a:lnTo>
                  <a:pt x="928647" y="5345"/>
                </a:lnTo>
                <a:lnTo>
                  <a:pt x="980683" y="11902"/>
                </a:lnTo>
                <a:lnTo>
                  <a:pt x="1031572" y="20936"/>
                </a:lnTo>
                <a:lnTo>
                  <a:pt x="1081204" y="32365"/>
                </a:lnTo>
                <a:lnTo>
                  <a:pt x="1129472" y="46105"/>
                </a:lnTo>
                <a:lnTo>
                  <a:pt x="1176266" y="62071"/>
                </a:lnTo>
                <a:lnTo>
                  <a:pt x="1221479" y="80181"/>
                </a:lnTo>
                <a:lnTo>
                  <a:pt x="1265002" y="100351"/>
                </a:lnTo>
                <a:lnTo>
                  <a:pt x="1306727" y="122497"/>
                </a:lnTo>
                <a:lnTo>
                  <a:pt x="1346545" y="146535"/>
                </a:lnTo>
                <a:lnTo>
                  <a:pt x="1384348" y="172383"/>
                </a:lnTo>
                <a:lnTo>
                  <a:pt x="1420028" y="199956"/>
                </a:lnTo>
                <a:lnTo>
                  <a:pt x="1453477" y="229172"/>
                </a:lnTo>
                <a:lnTo>
                  <a:pt x="1484585" y="259945"/>
                </a:lnTo>
                <a:lnTo>
                  <a:pt x="1513245" y="292193"/>
                </a:lnTo>
                <a:lnTo>
                  <a:pt x="1539348" y="325833"/>
                </a:lnTo>
                <a:lnTo>
                  <a:pt x="1562786" y="360780"/>
                </a:lnTo>
                <a:lnTo>
                  <a:pt x="1583450" y="396951"/>
                </a:lnTo>
                <a:lnTo>
                  <a:pt x="1601233" y="434262"/>
                </a:lnTo>
                <a:lnTo>
                  <a:pt x="1616025" y="472630"/>
                </a:lnTo>
                <a:lnTo>
                  <a:pt x="1627719" y="511972"/>
                </a:lnTo>
                <a:lnTo>
                  <a:pt x="1636206" y="552203"/>
                </a:lnTo>
                <a:lnTo>
                  <a:pt x="1641378" y="593240"/>
                </a:lnTo>
                <a:lnTo>
                  <a:pt x="1643126" y="635000"/>
                </a:lnTo>
                <a:lnTo>
                  <a:pt x="1641378" y="676745"/>
                </a:lnTo>
                <a:lnTo>
                  <a:pt x="1636206" y="717770"/>
                </a:lnTo>
                <a:lnTo>
                  <a:pt x="1627719" y="757992"/>
                </a:lnTo>
                <a:lnTo>
                  <a:pt x="1616025" y="797326"/>
                </a:lnTo>
                <a:lnTo>
                  <a:pt x="1601233" y="835688"/>
                </a:lnTo>
                <a:lnTo>
                  <a:pt x="1583450" y="872995"/>
                </a:lnTo>
                <a:lnTo>
                  <a:pt x="1562786" y="909164"/>
                </a:lnTo>
                <a:lnTo>
                  <a:pt x="1539348" y="944110"/>
                </a:lnTo>
                <a:lnTo>
                  <a:pt x="1513245" y="977749"/>
                </a:lnTo>
                <a:lnTo>
                  <a:pt x="1484585" y="1009999"/>
                </a:lnTo>
                <a:lnTo>
                  <a:pt x="1453477" y="1040775"/>
                </a:lnTo>
                <a:lnTo>
                  <a:pt x="1420028" y="1069993"/>
                </a:lnTo>
                <a:lnTo>
                  <a:pt x="1384348" y="1097570"/>
                </a:lnTo>
                <a:lnTo>
                  <a:pt x="1346545" y="1123422"/>
                </a:lnTo>
                <a:lnTo>
                  <a:pt x="1306727" y="1147466"/>
                </a:lnTo>
                <a:lnTo>
                  <a:pt x="1265002" y="1169617"/>
                </a:lnTo>
                <a:lnTo>
                  <a:pt x="1221479" y="1189792"/>
                </a:lnTo>
                <a:lnTo>
                  <a:pt x="1176266" y="1207907"/>
                </a:lnTo>
                <a:lnTo>
                  <a:pt x="1129472" y="1223878"/>
                </a:lnTo>
                <a:lnTo>
                  <a:pt x="1081204" y="1237622"/>
                </a:lnTo>
                <a:lnTo>
                  <a:pt x="1031572" y="1249054"/>
                </a:lnTo>
                <a:lnTo>
                  <a:pt x="980683" y="1258092"/>
                </a:lnTo>
                <a:lnTo>
                  <a:pt x="928647" y="1264652"/>
                </a:lnTo>
                <a:lnTo>
                  <a:pt x="875570" y="1268649"/>
                </a:lnTo>
                <a:lnTo>
                  <a:pt x="821563" y="1270000"/>
                </a:lnTo>
                <a:lnTo>
                  <a:pt x="767541" y="1268649"/>
                </a:lnTo>
                <a:lnTo>
                  <a:pt x="714453" y="1264652"/>
                </a:lnTo>
                <a:lnTo>
                  <a:pt x="662406" y="1258092"/>
                </a:lnTo>
                <a:lnTo>
                  <a:pt x="611510" y="1249054"/>
                </a:lnTo>
                <a:lnTo>
                  <a:pt x="561872" y="1237622"/>
                </a:lnTo>
                <a:lnTo>
                  <a:pt x="513600" y="1223878"/>
                </a:lnTo>
                <a:lnTo>
                  <a:pt x="466803" y="1207907"/>
                </a:lnTo>
                <a:lnTo>
                  <a:pt x="421590" y="1189792"/>
                </a:lnTo>
                <a:lnTo>
                  <a:pt x="378067" y="1169617"/>
                </a:lnTo>
                <a:lnTo>
                  <a:pt x="336343" y="1147466"/>
                </a:lnTo>
                <a:lnTo>
                  <a:pt x="296527" y="1123422"/>
                </a:lnTo>
                <a:lnTo>
                  <a:pt x="258727" y="1097570"/>
                </a:lnTo>
                <a:lnTo>
                  <a:pt x="223051" y="1069993"/>
                </a:lnTo>
                <a:lnTo>
                  <a:pt x="189607" y="1040775"/>
                </a:lnTo>
                <a:lnTo>
                  <a:pt x="158504" y="1009999"/>
                </a:lnTo>
                <a:lnTo>
                  <a:pt x="129849" y="977749"/>
                </a:lnTo>
                <a:lnTo>
                  <a:pt x="103751" y="944110"/>
                </a:lnTo>
                <a:lnTo>
                  <a:pt x="80318" y="909164"/>
                </a:lnTo>
                <a:lnTo>
                  <a:pt x="59658" y="872995"/>
                </a:lnTo>
                <a:lnTo>
                  <a:pt x="41880" y="835688"/>
                </a:lnTo>
                <a:lnTo>
                  <a:pt x="27092" y="797326"/>
                </a:lnTo>
                <a:lnTo>
                  <a:pt x="15401" y="757992"/>
                </a:lnTo>
                <a:lnTo>
                  <a:pt x="6917" y="717770"/>
                </a:lnTo>
                <a:lnTo>
                  <a:pt x="1747" y="676745"/>
                </a:lnTo>
                <a:lnTo>
                  <a:pt x="0" y="635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03446" y="3505961"/>
            <a:ext cx="11912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75" dirty="0">
                <a:latin typeface="Arial"/>
                <a:cs typeface="Arial"/>
              </a:rPr>
              <a:t>KT </a:t>
            </a:r>
            <a:r>
              <a:rPr sz="2000" spc="-55" dirty="0">
                <a:latin typeface="Arial"/>
                <a:cs typeface="Arial"/>
              </a:rPr>
              <a:t>tích</a:t>
            </a:r>
            <a:r>
              <a:rPr sz="2000" spc="-29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hợp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90650" y="5100701"/>
            <a:ext cx="1090930" cy="838200"/>
          </a:xfrm>
          <a:custGeom>
            <a:avLst/>
            <a:gdLst/>
            <a:ahLst/>
            <a:cxnLst/>
            <a:rect l="l" t="t" r="r" b="b"/>
            <a:pathLst>
              <a:path w="1090930" h="838200">
                <a:moveTo>
                  <a:pt x="0" y="419100"/>
                </a:moveTo>
                <a:lnTo>
                  <a:pt x="2495" y="378728"/>
                </a:lnTo>
                <a:lnTo>
                  <a:pt x="9830" y="339445"/>
                </a:lnTo>
                <a:lnTo>
                  <a:pt x="21777" y="301424"/>
                </a:lnTo>
                <a:lnTo>
                  <a:pt x="38106" y="264842"/>
                </a:lnTo>
                <a:lnTo>
                  <a:pt x="58589" y="229874"/>
                </a:lnTo>
                <a:lnTo>
                  <a:pt x="82999" y="196696"/>
                </a:lnTo>
                <a:lnTo>
                  <a:pt x="111107" y="165482"/>
                </a:lnTo>
                <a:lnTo>
                  <a:pt x="142684" y="136409"/>
                </a:lnTo>
                <a:lnTo>
                  <a:pt x="177502" y="109651"/>
                </a:lnTo>
                <a:lnTo>
                  <a:pt x="215333" y="85384"/>
                </a:lnTo>
                <a:lnTo>
                  <a:pt x="255949" y="63783"/>
                </a:lnTo>
                <a:lnTo>
                  <a:pt x="299122" y="45025"/>
                </a:lnTo>
                <a:lnTo>
                  <a:pt x="344622" y="29283"/>
                </a:lnTo>
                <a:lnTo>
                  <a:pt x="392222" y="16735"/>
                </a:lnTo>
                <a:lnTo>
                  <a:pt x="441694" y="7554"/>
                </a:lnTo>
                <a:lnTo>
                  <a:pt x="492808" y="1917"/>
                </a:lnTo>
                <a:lnTo>
                  <a:pt x="545338" y="0"/>
                </a:lnTo>
                <a:lnTo>
                  <a:pt x="597847" y="1917"/>
                </a:lnTo>
                <a:lnTo>
                  <a:pt x="648947" y="7554"/>
                </a:lnTo>
                <a:lnTo>
                  <a:pt x="698407" y="16735"/>
                </a:lnTo>
                <a:lnTo>
                  <a:pt x="746001" y="29283"/>
                </a:lnTo>
                <a:lnTo>
                  <a:pt x="791498" y="45025"/>
                </a:lnTo>
                <a:lnTo>
                  <a:pt x="834669" y="63783"/>
                </a:lnTo>
                <a:lnTo>
                  <a:pt x="875287" y="85384"/>
                </a:lnTo>
                <a:lnTo>
                  <a:pt x="913123" y="109651"/>
                </a:lnTo>
                <a:lnTo>
                  <a:pt x="947947" y="136409"/>
                </a:lnTo>
                <a:lnTo>
                  <a:pt x="979530" y="165482"/>
                </a:lnTo>
                <a:lnTo>
                  <a:pt x="1007645" y="196696"/>
                </a:lnTo>
                <a:lnTo>
                  <a:pt x="1032062" y="229874"/>
                </a:lnTo>
                <a:lnTo>
                  <a:pt x="1052553" y="264842"/>
                </a:lnTo>
                <a:lnTo>
                  <a:pt x="1068888" y="301424"/>
                </a:lnTo>
                <a:lnTo>
                  <a:pt x="1080840" y="339445"/>
                </a:lnTo>
                <a:lnTo>
                  <a:pt x="1088178" y="378728"/>
                </a:lnTo>
                <a:lnTo>
                  <a:pt x="1090676" y="419100"/>
                </a:lnTo>
                <a:lnTo>
                  <a:pt x="1088178" y="459452"/>
                </a:lnTo>
                <a:lnTo>
                  <a:pt x="1080840" y="498720"/>
                </a:lnTo>
                <a:lnTo>
                  <a:pt x="1068888" y="536728"/>
                </a:lnTo>
                <a:lnTo>
                  <a:pt x="1052553" y="573301"/>
                </a:lnTo>
                <a:lnTo>
                  <a:pt x="1032062" y="608261"/>
                </a:lnTo>
                <a:lnTo>
                  <a:pt x="1007645" y="641434"/>
                </a:lnTo>
                <a:lnTo>
                  <a:pt x="979530" y="672645"/>
                </a:lnTo>
                <a:lnTo>
                  <a:pt x="947947" y="701716"/>
                </a:lnTo>
                <a:lnTo>
                  <a:pt x="913123" y="728474"/>
                </a:lnTo>
                <a:lnTo>
                  <a:pt x="875287" y="752741"/>
                </a:lnTo>
                <a:lnTo>
                  <a:pt x="834669" y="774343"/>
                </a:lnTo>
                <a:lnTo>
                  <a:pt x="791498" y="793103"/>
                </a:lnTo>
                <a:lnTo>
                  <a:pt x="746001" y="808846"/>
                </a:lnTo>
                <a:lnTo>
                  <a:pt x="698407" y="821397"/>
                </a:lnTo>
                <a:lnTo>
                  <a:pt x="648947" y="830579"/>
                </a:lnTo>
                <a:lnTo>
                  <a:pt x="597847" y="836218"/>
                </a:lnTo>
                <a:lnTo>
                  <a:pt x="545338" y="838136"/>
                </a:lnTo>
                <a:lnTo>
                  <a:pt x="492808" y="836218"/>
                </a:lnTo>
                <a:lnTo>
                  <a:pt x="441694" y="830579"/>
                </a:lnTo>
                <a:lnTo>
                  <a:pt x="392222" y="821397"/>
                </a:lnTo>
                <a:lnTo>
                  <a:pt x="344622" y="808846"/>
                </a:lnTo>
                <a:lnTo>
                  <a:pt x="299122" y="793103"/>
                </a:lnTo>
                <a:lnTo>
                  <a:pt x="255949" y="774343"/>
                </a:lnTo>
                <a:lnTo>
                  <a:pt x="215333" y="752741"/>
                </a:lnTo>
                <a:lnTo>
                  <a:pt x="177502" y="728474"/>
                </a:lnTo>
                <a:lnTo>
                  <a:pt x="142684" y="701716"/>
                </a:lnTo>
                <a:lnTo>
                  <a:pt x="111107" y="672645"/>
                </a:lnTo>
                <a:lnTo>
                  <a:pt x="82999" y="641434"/>
                </a:lnTo>
                <a:lnTo>
                  <a:pt x="58589" y="608261"/>
                </a:lnTo>
                <a:lnTo>
                  <a:pt x="38106" y="573301"/>
                </a:lnTo>
                <a:lnTo>
                  <a:pt x="21777" y="536728"/>
                </a:lnTo>
                <a:lnTo>
                  <a:pt x="9830" y="498720"/>
                </a:lnTo>
                <a:lnTo>
                  <a:pt x="2495" y="459452"/>
                </a:lnTo>
                <a:lnTo>
                  <a:pt x="0" y="419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02739" y="5189296"/>
            <a:ext cx="67246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3975" algn="ctr">
              <a:lnSpc>
                <a:spcPct val="100000"/>
              </a:lnSpc>
              <a:spcBef>
                <a:spcPts val="95"/>
              </a:spcBef>
            </a:pPr>
            <a:r>
              <a:rPr sz="2000" spc="-275" dirty="0">
                <a:latin typeface="Arial"/>
                <a:cs typeface="Arial"/>
              </a:rPr>
              <a:t>KT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spc="-80" dirty="0">
                <a:latin typeface="Arial"/>
                <a:cs typeface="Arial"/>
              </a:rPr>
              <a:t>đơn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vị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84262" y="4494148"/>
            <a:ext cx="47625" cy="71755"/>
            <a:chOff x="1084262" y="4494148"/>
            <a:chExt cx="47625" cy="71755"/>
          </a:xfrm>
        </p:grpSpPr>
        <p:sp>
          <p:nvSpPr>
            <p:cNvPr id="12" name="object 12"/>
            <p:cNvSpPr/>
            <p:nvPr/>
          </p:nvSpPr>
          <p:spPr>
            <a:xfrm>
              <a:off x="1090612" y="4500498"/>
              <a:ext cx="34925" cy="59055"/>
            </a:xfrm>
            <a:custGeom>
              <a:avLst/>
              <a:gdLst/>
              <a:ahLst/>
              <a:cxnLst/>
              <a:rect l="l" t="t" r="r" b="b"/>
              <a:pathLst>
                <a:path w="34925" h="59054">
                  <a:moveTo>
                    <a:pt x="17462" y="0"/>
                  </a:moveTo>
                  <a:lnTo>
                    <a:pt x="10667" y="2317"/>
                  </a:lnTo>
                  <a:lnTo>
                    <a:pt x="5116" y="8636"/>
                  </a:lnTo>
                  <a:lnTo>
                    <a:pt x="1372" y="18002"/>
                  </a:lnTo>
                  <a:lnTo>
                    <a:pt x="0" y="29463"/>
                  </a:lnTo>
                  <a:lnTo>
                    <a:pt x="1372" y="40852"/>
                  </a:lnTo>
                  <a:lnTo>
                    <a:pt x="5116" y="50180"/>
                  </a:lnTo>
                  <a:lnTo>
                    <a:pt x="10667" y="56485"/>
                  </a:lnTo>
                  <a:lnTo>
                    <a:pt x="17462" y="58800"/>
                  </a:lnTo>
                  <a:lnTo>
                    <a:pt x="24257" y="56485"/>
                  </a:lnTo>
                  <a:lnTo>
                    <a:pt x="29808" y="50180"/>
                  </a:lnTo>
                  <a:lnTo>
                    <a:pt x="33552" y="40852"/>
                  </a:lnTo>
                  <a:lnTo>
                    <a:pt x="34925" y="29463"/>
                  </a:lnTo>
                  <a:lnTo>
                    <a:pt x="33552" y="18002"/>
                  </a:lnTo>
                  <a:lnTo>
                    <a:pt x="29808" y="8636"/>
                  </a:lnTo>
                  <a:lnTo>
                    <a:pt x="24257" y="2317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90612" y="4500498"/>
              <a:ext cx="34925" cy="59055"/>
            </a:xfrm>
            <a:custGeom>
              <a:avLst/>
              <a:gdLst/>
              <a:ahLst/>
              <a:cxnLst/>
              <a:rect l="l" t="t" r="r" b="b"/>
              <a:pathLst>
                <a:path w="34925" h="59054">
                  <a:moveTo>
                    <a:pt x="0" y="29463"/>
                  </a:moveTo>
                  <a:lnTo>
                    <a:pt x="1372" y="18002"/>
                  </a:lnTo>
                  <a:lnTo>
                    <a:pt x="5116" y="8635"/>
                  </a:lnTo>
                  <a:lnTo>
                    <a:pt x="10667" y="2317"/>
                  </a:lnTo>
                  <a:lnTo>
                    <a:pt x="17462" y="0"/>
                  </a:lnTo>
                  <a:lnTo>
                    <a:pt x="24257" y="2317"/>
                  </a:lnTo>
                  <a:lnTo>
                    <a:pt x="29808" y="8636"/>
                  </a:lnTo>
                  <a:lnTo>
                    <a:pt x="33552" y="18002"/>
                  </a:lnTo>
                  <a:lnTo>
                    <a:pt x="34925" y="29463"/>
                  </a:lnTo>
                  <a:lnTo>
                    <a:pt x="33552" y="40852"/>
                  </a:lnTo>
                  <a:lnTo>
                    <a:pt x="29808" y="50180"/>
                  </a:lnTo>
                  <a:lnTo>
                    <a:pt x="24257" y="56485"/>
                  </a:lnTo>
                  <a:lnTo>
                    <a:pt x="17462" y="58800"/>
                  </a:lnTo>
                  <a:lnTo>
                    <a:pt x="10667" y="56485"/>
                  </a:lnTo>
                  <a:lnTo>
                    <a:pt x="5116" y="50180"/>
                  </a:lnTo>
                  <a:lnTo>
                    <a:pt x="1372" y="40852"/>
                  </a:lnTo>
                  <a:lnTo>
                    <a:pt x="0" y="2946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84262" y="4170298"/>
            <a:ext cx="47625" cy="71755"/>
            <a:chOff x="1084262" y="4170298"/>
            <a:chExt cx="47625" cy="71755"/>
          </a:xfrm>
        </p:grpSpPr>
        <p:sp>
          <p:nvSpPr>
            <p:cNvPr id="15" name="object 15"/>
            <p:cNvSpPr/>
            <p:nvPr/>
          </p:nvSpPr>
          <p:spPr>
            <a:xfrm>
              <a:off x="1090612" y="4176648"/>
              <a:ext cx="34925" cy="59055"/>
            </a:xfrm>
            <a:custGeom>
              <a:avLst/>
              <a:gdLst/>
              <a:ahLst/>
              <a:cxnLst/>
              <a:rect l="l" t="t" r="r" b="b"/>
              <a:pathLst>
                <a:path w="34925" h="59054">
                  <a:moveTo>
                    <a:pt x="17462" y="0"/>
                  </a:moveTo>
                  <a:lnTo>
                    <a:pt x="10667" y="2317"/>
                  </a:lnTo>
                  <a:lnTo>
                    <a:pt x="5116" y="8636"/>
                  </a:lnTo>
                  <a:lnTo>
                    <a:pt x="1372" y="18002"/>
                  </a:lnTo>
                  <a:lnTo>
                    <a:pt x="0" y="29463"/>
                  </a:lnTo>
                  <a:lnTo>
                    <a:pt x="1372" y="40852"/>
                  </a:lnTo>
                  <a:lnTo>
                    <a:pt x="5116" y="50180"/>
                  </a:lnTo>
                  <a:lnTo>
                    <a:pt x="10667" y="56485"/>
                  </a:lnTo>
                  <a:lnTo>
                    <a:pt x="17462" y="58800"/>
                  </a:lnTo>
                  <a:lnTo>
                    <a:pt x="24257" y="56485"/>
                  </a:lnTo>
                  <a:lnTo>
                    <a:pt x="29808" y="50180"/>
                  </a:lnTo>
                  <a:lnTo>
                    <a:pt x="33552" y="40852"/>
                  </a:lnTo>
                  <a:lnTo>
                    <a:pt x="34925" y="29463"/>
                  </a:lnTo>
                  <a:lnTo>
                    <a:pt x="33552" y="18002"/>
                  </a:lnTo>
                  <a:lnTo>
                    <a:pt x="29808" y="8636"/>
                  </a:lnTo>
                  <a:lnTo>
                    <a:pt x="24257" y="2317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90612" y="4176648"/>
              <a:ext cx="34925" cy="59055"/>
            </a:xfrm>
            <a:custGeom>
              <a:avLst/>
              <a:gdLst/>
              <a:ahLst/>
              <a:cxnLst/>
              <a:rect l="l" t="t" r="r" b="b"/>
              <a:pathLst>
                <a:path w="34925" h="59054">
                  <a:moveTo>
                    <a:pt x="0" y="29463"/>
                  </a:moveTo>
                  <a:lnTo>
                    <a:pt x="1372" y="18002"/>
                  </a:lnTo>
                  <a:lnTo>
                    <a:pt x="5116" y="8635"/>
                  </a:lnTo>
                  <a:lnTo>
                    <a:pt x="10667" y="2317"/>
                  </a:lnTo>
                  <a:lnTo>
                    <a:pt x="17462" y="0"/>
                  </a:lnTo>
                  <a:lnTo>
                    <a:pt x="24257" y="2317"/>
                  </a:lnTo>
                  <a:lnTo>
                    <a:pt x="29808" y="8636"/>
                  </a:lnTo>
                  <a:lnTo>
                    <a:pt x="33552" y="18002"/>
                  </a:lnTo>
                  <a:lnTo>
                    <a:pt x="34925" y="29463"/>
                  </a:lnTo>
                  <a:lnTo>
                    <a:pt x="33552" y="40852"/>
                  </a:lnTo>
                  <a:lnTo>
                    <a:pt x="29808" y="50180"/>
                  </a:lnTo>
                  <a:lnTo>
                    <a:pt x="24257" y="56485"/>
                  </a:lnTo>
                  <a:lnTo>
                    <a:pt x="17462" y="58800"/>
                  </a:lnTo>
                  <a:lnTo>
                    <a:pt x="10667" y="56485"/>
                  </a:lnTo>
                  <a:lnTo>
                    <a:pt x="5116" y="50180"/>
                  </a:lnTo>
                  <a:lnTo>
                    <a:pt x="1372" y="40852"/>
                  </a:lnTo>
                  <a:lnTo>
                    <a:pt x="0" y="2946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284476" y="1455800"/>
            <a:ext cx="2765425" cy="3765550"/>
            <a:chOff x="2284476" y="1455800"/>
            <a:chExt cx="2765425" cy="3765550"/>
          </a:xfrm>
        </p:grpSpPr>
        <p:sp>
          <p:nvSpPr>
            <p:cNvPr id="18" name="object 18"/>
            <p:cNvSpPr/>
            <p:nvPr/>
          </p:nvSpPr>
          <p:spPr>
            <a:xfrm>
              <a:off x="3459226" y="3209924"/>
              <a:ext cx="106680" cy="120650"/>
            </a:xfrm>
            <a:custGeom>
              <a:avLst/>
              <a:gdLst/>
              <a:ahLst/>
              <a:cxnLst/>
              <a:rect l="l" t="t" r="r" b="b"/>
              <a:pathLst>
                <a:path w="106679" h="120650">
                  <a:moveTo>
                    <a:pt x="42799" y="0"/>
                  </a:moveTo>
                  <a:lnTo>
                    <a:pt x="20574" y="33274"/>
                  </a:lnTo>
                  <a:lnTo>
                    <a:pt x="0" y="53975"/>
                  </a:lnTo>
                  <a:lnTo>
                    <a:pt x="106299" y="120650"/>
                  </a:lnTo>
                  <a:lnTo>
                    <a:pt x="427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33701" y="2186050"/>
              <a:ext cx="1056005" cy="1066800"/>
            </a:xfrm>
            <a:custGeom>
              <a:avLst/>
              <a:gdLst/>
              <a:ahLst/>
              <a:cxnLst/>
              <a:rect l="l" t="t" r="r" b="b"/>
              <a:pathLst>
                <a:path w="1056004" h="1066800">
                  <a:moveTo>
                    <a:pt x="0" y="0"/>
                  </a:moveTo>
                  <a:lnTo>
                    <a:pt x="1055624" y="1066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63976" y="3438524"/>
              <a:ext cx="130175" cy="71755"/>
            </a:xfrm>
            <a:custGeom>
              <a:avLst/>
              <a:gdLst/>
              <a:ahLst/>
              <a:cxnLst/>
              <a:rect l="l" t="t" r="r" b="b"/>
              <a:pathLst>
                <a:path w="130175" h="71754">
                  <a:moveTo>
                    <a:pt x="22225" y="0"/>
                  </a:moveTo>
                  <a:lnTo>
                    <a:pt x="9525" y="31750"/>
                  </a:lnTo>
                  <a:lnTo>
                    <a:pt x="0" y="60325"/>
                  </a:lnTo>
                  <a:lnTo>
                    <a:pt x="130048" y="71374"/>
                  </a:lnTo>
                  <a:lnTo>
                    <a:pt x="222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06726" y="3163824"/>
              <a:ext cx="862330" cy="311785"/>
            </a:xfrm>
            <a:custGeom>
              <a:avLst/>
              <a:gdLst/>
              <a:ahLst/>
              <a:cxnLst/>
              <a:rect l="l" t="t" r="r" b="b"/>
              <a:pathLst>
                <a:path w="862329" h="311785">
                  <a:moveTo>
                    <a:pt x="0" y="0"/>
                  </a:moveTo>
                  <a:lnTo>
                    <a:pt x="861949" y="31127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46526" y="3965574"/>
              <a:ext cx="107950" cy="120650"/>
            </a:xfrm>
            <a:custGeom>
              <a:avLst/>
              <a:gdLst/>
              <a:ahLst/>
              <a:cxnLst/>
              <a:rect l="l" t="t" r="r" b="b"/>
              <a:pathLst>
                <a:path w="107950" h="120650">
                  <a:moveTo>
                    <a:pt x="107823" y="0"/>
                  </a:moveTo>
                  <a:lnTo>
                    <a:pt x="0" y="66675"/>
                  </a:lnTo>
                  <a:lnTo>
                    <a:pt x="20574" y="87249"/>
                  </a:lnTo>
                  <a:lnTo>
                    <a:pt x="44450" y="120650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90826" y="4062349"/>
              <a:ext cx="1186180" cy="1152525"/>
            </a:xfrm>
            <a:custGeom>
              <a:avLst/>
              <a:gdLst/>
              <a:ahLst/>
              <a:cxnLst/>
              <a:rect l="l" t="t" r="r" b="b"/>
              <a:pathLst>
                <a:path w="1186179" h="1152525">
                  <a:moveTo>
                    <a:pt x="0" y="1152525"/>
                  </a:moveTo>
                  <a:lnTo>
                    <a:pt x="118579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46526" y="1462150"/>
              <a:ext cx="1597025" cy="962025"/>
            </a:xfrm>
            <a:custGeom>
              <a:avLst/>
              <a:gdLst/>
              <a:ahLst/>
              <a:cxnLst/>
              <a:rect l="l" t="t" r="r" b="b"/>
              <a:pathLst>
                <a:path w="1597025" h="962025">
                  <a:moveTo>
                    <a:pt x="1597025" y="0"/>
                  </a:moveTo>
                  <a:lnTo>
                    <a:pt x="0" y="0"/>
                  </a:lnTo>
                  <a:lnTo>
                    <a:pt x="0" y="962025"/>
                  </a:lnTo>
                  <a:lnTo>
                    <a:pt x="1597025" y="962025"/>
                  </a:lnTo>
                  <a:lnTo>
                    <a:pt x="159702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46526" y="1462150"/>
              <a:ext cx="1597025" cy="962025"/>
            </a:xfrm>
            <a:custGeom>
              <a:avLst/>
              <a:gdLst/>
              <a:ahLst/>
              <a:cxnLst/>
              <a:rect l="l" t="t" r="r" b="b"/>
              <a:pathLst>
                <a:path w="1597025" h="962025">
                  <a:moveTo>
                    <a:pt x="0" y="962025"/>
                  </a:moveTo>
                  <a:lnTo>
                    <a:pt x="1597025" y="962025"/>
                  </a:lnTo>
                  <a:lnTo>
                    <a:pt x="1597025" y="0"/>
                  </a:lnTo>
                  <a:lnTo>
                    <a:pt x="0" y="0"/>
                  </a:lnTo>
                  <a:lnTo>
                    <a:pt x="0" y="9620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516248" y="1778889"/>
            <a:ext cx="145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latin typeface="Arial"/>
                <a:cs typeface="Arial"/>
              </a:rPr>
              <a:t>Tài </a:t>
            </a:r>
            <a:r>
              <a:rPr sz="1800" b="1" spc="-95" dirty="0">
                <a:latin typeface="Arial"/>
                <a:cs typeface="Arial"/>
              </a:rPr>
              <a:t>liệu </a:t>
            </a:r>
            <a:r>
              <a:rPr sz="1800" b="1" spc="-60" dirty="0">
                <a:latin typeface="Arial"/>
                <a:cs typeface="Arial"/>
              </a:rPr>
              <a:t>thiết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70" dirty="0">
                <a:latin typeface="Arial"/>
                <a:cs typeface="Arial"/>
              </a:rPr>
              <a:t>kế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384300" y="1532000"/>
            <a:ext cx="1103630" cy="850900"/>
            <a:chOff x="1384300" y="1532000"/>
            <a:chExt cx="1103630" cy="850900"/>
          </a:xfrm>
        </p:grpSpPr>
        <p:sp>
          <p:nvSpPr>
            <p:cNvPr id="28" name="object 28"/>
            <p:cNvSpPr/>
            <p:nvPr/>
          </p:nvSpPr>
          <p:spPr>
            <a:xfrm>
              <a:off x="1390650" y="1538350"/>
              <a:ext cx="1090930" cy="838200"/>
            </a:xfrm>
            <a:custGeom>
              <a:avLst/>
              <a:gdLst/>
              <a:ahLst/>
              <a:cxnLst/>
              <a:rect l="l" t="t" r="r" b="b"/>
              <a:pathLst>
                <a:path w="1090930" h="838200">
                  <a:moveTo>
                    <a:pt x="545338" y="0"/>
                  </a:moveTo>
                  <a:lnTo>
                    <a:pt x="492808" y="1917"/>
                  </a:lnTo>
                  <a:lnTo>
                    <a:pt x="441694" y="7554"/>
                  </a:lnTo>
                  <a:lnTo>
                    <a:pt x="392222" y="16735"/>
                  </a:lnTo>
                  <a:lnTo>
                    <a:pt x="344622" y="29283"/>
                  </a:lnTo>
                  <a:lnTo>
                    <a:pt x="299122" y="45025"/>
                  </a:lnTo>
                  <a:lnTo>
                    <a:pt x="255949" y="63783"/>
                  </a:lnTo>
                  <a:lnTo>
                    <a:pt x="215333" y="85384"/>
                  </a:lnTo>
                  <a:lnTo>
                    <a:pt x="177502" y="109651"/>
                  </a:lnTo>
                  <a:lnTo>
                    <a:pt x="142684" y="136409"/>
                  </a:lnTo>
                  <a:lnTo>
                    <a:pt x="111107" y="165482"/>
                  </a:lnTo>
                  <a:lnTo>
                    <a:pt x="82999" y="196696"/>
                  </a:lnTo>
                  <a:lnTo>
                    <a:pt x="58589" y="229874"/>
                  </a:lnTo>
                  <a:lnTo>
                    <a:pt x="38106" y="264842"/>
                  </a:lnTo>
                  <a:lnTo>
                    <a:pt x="21777" y="301424"/>
                  </a:lnTo>
                  <a:lnTo>
                    <a:pt x="9830" y="339445"/>
                  </a:lnTo>
                  <a:lnTo>
                    <a:pt x="2495" y="378728"/>
                  </a:lnTo>
                  <a:lnTo>
                    <a:pt x="0" y="419100"/>
                  </a:lnTo>
                  <a:lnTo>
                    <a:pt x="2495" y="459451"/>
                  </a:lnTo>
                  <a:lnTo>
                    <a:pt x="9830" y="498719"/>
                  </a:lnTo>
                  <a:lnTo>
                    <a:pt x="21777" y="536729"/>
                  </a:lnTo>
                  <a:lnTo>
                    <a:pt x="38106" y="573304"/>
                  </a:lnTo>
                  <a:lnTo>
                    <a:pt x="58589" y="608269"/>
                  </a:lnTo>
                  <a:lnTo>
                    <a:pt x="82999" y="641447"/>
                  </a:lnTo>
                  <a:lnTo>
                    <a:pt x="111107" y="672663"/>
                  </a:lnTo>
                  <a:lnTo>
                    <a:pt x="142684" y="701740"/>
                  </a:lnTo>
                  <a:lnTo>
                    <a:pt x="177502" y="728504"/>
                  </a:lnTo>
                  <a:lnTo>
                    <a:pt x="215333" y="752777"/>
                  </a:lnTo>
                  <a:lnTo>
                    <a:pt x="255949" y="774385"/>
                  </a:lnTo>
                  <a:lnTo>
                    <a:pt x="299122" y="793151"/>
                  </a:lnTo>
                  <a:lnTo>
                    <a:pt x="344622" y="808899"/>
                  </a:lnTo>
                  <a:lnTo>
                    <a:pt x="392222" y="821454"/>
                  </a:lnTo>
                  <a:lnTo>
                    <a:pt x="441694" y="830640"/>
                  </a:lnTo>
                  <a:lnTo>
                    <a:pt x="492808" y="836280"/>
                  </a:lnTo>
                  <a:lnTo>
                    <a:pt x="545338" y="838200"/>
                  </a:lnTo>
                  <a:lnTo>
                    <a:pt x="597847" y="836280"/>
                  </a:lnTo>
                  <a:lnTo>
                    <a:pt x="648947" y="830640"/>
                  </a:lnTo>
                  <a:lnTo>
                    <a:pt x="698407" y="821454"/>
                  </a:lnTo>
                  <a:lnTo>
                    <a:pt x="746001" y="808899"/>
                  </a:lnTo>
                  <a:lnTo>
                    <a:pt x="791498" y="793151"/>
                  </a:lnTo>
                  <a:lnTo>
                    <a:pt x="834669" y="774385"/>
                  </a:lnTo>
                  <a:lnTo>
                    <a:pt x="875287" y="752777"/>
                  </a:lnTo>
                  <a:lnTo>
                    <a:pt x="913123" y="728504"/>
                  </a:lnTo>
                  <a:lnTo>
                    <a:pt x="947947" y="701740"/>
                  </a:lnTo>
                  <a:lnTo>
                    <a:pt x="979530" y="672663"/>
                  </a:lnTo>
                  <a:lnTo>
                    <a:pt x="1007645" y="641447"/>
                  </a:lnTo>
                  <a:lnTo>
                    <a:pt x="1032062" y="608269"/>
                  </a:lnTo>
                  <a:lnTo>
                    <a:pt x="1052553" y="573304"/>
                  </a:lnTo>
                  <a:lnTo>
                    <a:pt x="1068888" y="536729"/>
                  </a:lnTo>
                  <a:lnTo>
                    <a:pt x="1080840" y="498719"/>
                  </a:lnTo>
                  <a:lnTo>
                    <a:pt x="1088178" y="459451"/>
                  </a:lnTo>
                  <a:lnTo>
                    <a:pt x="1090676" y="419100"/>
                  </a:lnTo>
                  <a:lnTo>
                    <a:pt x="1088178" y="378728"/>
                  </a:lnTo>
                  <a:lnTo>
                    <a:pt x="1080840" y="339445"/>
                  </a:lnTo>
                  <a:lnTo>
                    <a:pt x="1068888" y="301424"/>
                  </a:lnTo>
                  <a:lnTo>
                    <a:pt x="1052553" y="264842"/>
                  </a:lnTo>
                  <a:lnTo>
                    <a:pt x="1032062" y="229874"/>
                  </a:lnTo>
                  <a:lnTo>
                    <a:pt x="1007645" y="196696"/>
                  </a:lnTo>
                  <a:lnTo>
                    <a:pt x="979530" y="165482"/>
                  </a:lnTo>
                  <a:lnTo>
                    <a:pt x="947947" y="136409"/>
                  </a:lnTo>
                  <a:lnTo>
                    <a:pt x="913123" y="109651"/>
                  </a:lnTo>
                  <a:lnTo>
                    <a:pt x="875287" y="85384"/>
                  </a:lnTo>
                  <a:lnTo>
                    <a:pt x="834669" y="63783"/>
                  </a:lnTo>
                  <a:lnTo>
                    <a:pt x="791498" y="45025"/>
                  </a:lnTo>
                  <a:lnTo>
                    <a:pt x="746001" y="29283"/>
                  </a:lnTo>
                  <a:lnTo>
                    <a:pt x="698407" y="16735"/>
                  </a:lnTo>
                  <a:lnTo>
                    <a:pt x="648947" y="7554"/>
                  </a:lnTo>
                  <a:lnTo>
                    <a:pt x="597847" y="1917"/>
                  </a:lnTo>
                  <a:lnTo>
                    <a:pt x="5453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90650" y="1538350"/>
              <a:ext cx="1090930" cy="838200"/>
            </a:xfrm>
            <a:custGeom>
              <a:avLst/>
              <a:gdLst/>
              <a:ahLst/>
              <a:cxnLst/>
              <a:rect l="l" t="t" r="r" b="b"/>
              <a:pathLst>
                <a:path w="1090930" h="838200">
                  <a:moveTo>
                    <a:pt x="0" y="419100"/>
                  </a:moveTo>
                  <a:lnTo>
                    <a:pt x="2495" y="378728"/>
                  </a:lnTo>
                  <a:lnTo>
                    <a:pt x="9830" y="339445"/>
                  </a:lnTo>
                  <a:lnTo>
                    <a:pt x="21777" y="301424"/>
                  </a:lnTo>
                  <a:lnTo>
                    <a:pt x="38106" y="264842"/>
                  </a:lnTo>
                  <a:lnTo>
                    <a:pt x="58589" y="229874"/>
                  </a:lnTo>
                  <a:lnTo>
                    <a:pt x="82999" y="196696"/>
                  </a:lnTo>
                  <a:lnTo>
                    <a:pt x="111107" y="165482"/>
                  </a:lnTo>
                  <a:lnTo>
                    <a:pt x="142684" y="136409"/>
                  </a:lnTo>
                  <a:lnTo>
                    <a:pt x="177502" y="109651"/>
                  </a:lnTo>
                  <a:lnTo>
                    <a:pt x="215333" y="85384"/>
                  </a:lnTo>
                  <a:lnTo>
                    <a:pt x="255949" y="63783"/>
                  </a:lnTo>
                  <a:lnTo>
                    <a:pt x="299122" y="45025"/>
                  </a:lnTo>
                  <a:lnTo>
                    <a:pt x="344622" y="29283"/>
                  </a:lnTo>
                  <a:lnTo>
                    <a:pt x="392222" y="16735"/>
                  </a:lnTo>
                  <a:lnTo>
                    <a:pt x="441694" y="7554"/>
                  </a:lnTo>
                  <a:lnTo>
                    <a:pt x="492808" y="1917"/>
                  </a:lnTo>
                  <a:lnTo>
                    <a:pt x="545338" y="0"/>
                  </a:lnTo>
                  <a:lnTo>
                    <a:pt x="597847" y="1917"/>
                  </a:lnTo>
                  <a:lnTo>
                    <a:pt x="648947" y="7554"/>
                  </a:lnTo>
                  <a:lnTo>
                    <a:pt x="698407" y="16735"/>
                  </a:lnTo>
                  <a:lnTo>
                    <a:pt x="746001" y="29283"/>
                  </a:lnTo>
                  <a:lnTo>
                    <a:pt x="791498" y="45025"/>
                  </a:lnTo>
                  <a:lnTo>
                    <a:pt x="834669" y="63783"/>
                  </a:lnTo>
                  <a:lnTo>
                    <a:pt x="875287" y="85384"/>
                  </a:lnTo>
                  <a:lnTo>
                    <a:pt x="913123" y="109651"/>
                  </a:lnTo>
                  <a:lnTo>
                    <a:pt x="947947" y="136409"/>
                  </a:lnTo>
                  <a:lnTo>
                    <a:pt x="979530" y="165482"/>
                  </a:lnTo>
                  <a:lnTo>
                    <a:pt x="1007645" y="196696"/>
                  </a:lnTo>
                  <a:lnTo>
                    <a:pt x="1032062" y="229874"/>
                  </a:lnTo>
                  <a:lnTo>
                    <a:pt x="1052553" y="264842"/>
                  </a:lnTo>
                  <a:lnTo>
                    <a:pt x="1068888" y="301424"/>
                  </a:lnTo>
                  <a:lnTo>
                    <a:pt x="1080840" y="339445"/>
                  </a:lnTo>
                  <a:lnTo>
                    <a:pt x="1088178" y="378728"/>
                  </a:lnTo>
                  <a:lnTo>
                    <a:pt x="1090676" y="419100"/>
                  </a:lnTo>
                  <a:lnTo>
                    <a:pt x="1088178" y="459451"/>
                  </a:lnTo>
                  <a:lnTo>
                    <a:pt x="1080840" y="498719"/>
                  </a:lnTo>
                  <a:lnTo>
                    <a:pt x="1068888" y="536729"/>
                  </a:lnTo>
                  <a:lnTo>
                    <a:pt x="1052553" y="573304"/>
                  </a:lnTo>
                  <a:lnTo>
                    <a:pt x="1032062" y="608269"/>
                  </a:lnTo>
                  <a:lnTo>
                    <a:pt x="1007645" y="641447"/>
                  </a:lnTo>
                  <a:lnTo>
                    <a:pt x="979530" y="672663"/>
                  </a:lnTo>
                  <a:lnTo>
                    <a:pt x="947947" y="701740"/>
                  </a:lnTo>
                  <a:lnTo>
                    <a:pt x="913123" y="728504"/>
                  </a:lnTo>
                  <a:lnTo>
                    <a:pt x="875287" y="752777"/>
                  </a:lnTo>
                  <a:lnTo>
                    <a:pt x="834669" y="774385"/>
                  </a:lnTo>
                  <a:lnTo>
                    <a:pt x="791498" y="793151"/>
                  </a:lnTo>
                  <a:lnTo>
                    <a:pt x="746001" y="808899"/>
                  </a:lnTo>
                  <a:lnTo>
                    <a:pt x="698407" y="821454"/>
                  </a:lnTo>
                  <a:lnTo>
                    <a:pt x="648947" y="830640"/>
                  </a:lnTo>
                  <a:lnTo>
                    <a:pt x="597847" y="836280"/>
                  </a:lnTo>
                  <a:lnTo>
                    <a:pt x="545338" y="838200"/>
                  </a:lnTo>
                  <a:lnTo>
                    <a:pt x="492808" y="836280"/>
                  </a:lnTo>
                  <a:lnTo>
                    <a:pt x="441694" y="830640"/>
                  </a:lnTo>
                  <a:lnTo>
                    <a:pt x="392222" y="821454"/>
                  </a:lnTo>
                  <a:lnTo>
                    <a:pt x="344622" y="808899"/>
                  </a:lnTo>
                  <a:lnTo>
                    <a:pt x="299122" y="793151"/>
                  </a:lnTo>
                  <a:lnTo>
                    <a:pt x="255949" y="774385"/>
                  </a:lnTo>
                  <a:lnTo>
                    <a:pt x="215333" y="752777"/>
                  </a:lnTo>
                  <a:lnTo>
                    <a:pt x="177502" y="728504"/>
                  </a:lnTo>
                  <a:lnTo>
                    <a:pt x="142684" y="701740"/>
                  </a:lnTo>
                  <a:lnTo>
                    <a:pt x="111107" y="672663"/>
                  </a:lnTo>
                  <a:lnTo>
                    <a:pt x="82999" y="641447"/>
                  </a:lnTo>
                  <a:lnTo>
                    <a:pt x="58589" y="608269"/>
                  </a:lnTo>
                  <a:lnTo>
                    <a:pt x="38106" y="573304"/>
                  </a:lnTo>
                  <a:lnTo>
                    <a:pt x="21777" y="536729"/>
                  </a:lnTo>
                  <a:lnTo>
                    <a:pt x="9830" y="498719"/>
                  </a:lnTo>
                  <a:lnTo>
                    <a:pt x="2495" y="459451"/>
                  </a:lnTo>
                  <a:lnTo>
                    <a:pt x="0" y="419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602739" y="1625295"/>
            <a:ext cx="67056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2705" algn="ctr">
              <a:lnSpc>
                <a:spcPct val="100000"/>
              </a:lnSpc>
              <a:spcBef>
                <a:spcPts val="95"/>
              </a:spcBef>
            </a:pPr>
            <a:r>
              <a:rPr sz="2000" spc="-275" dirty="0">
                <a:latin typeface="Arial"/>
                <a:cs typeface="Arial"/>
              </a:rPr>
              <a:t>KT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spc="-80" dirty="0">
                <a:latin typeface="Arial"/>
                <a:cs typeface="Arial"/>
              </a:rPr>
              <a:t>đơn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vị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688453" y="1471675"/>
            <a:ext cx="1367155" cy="904875"/>
          </a:xfrm>
          <a:custGeom>
            <a:avLst/>
            <a:gdLst/>
            <a:ahLst/>
            <a:cxnLst/>
            <a:rect l="l" t="t" r="r" b="b"/>
            <a:pathLst>
              <a:path w="1367154" h="904875">
                <a:moveTo>
                  <a:pt x="1366774" y="0"/>
                </a:moveTo>
                <a:lnTo>
                  <a:pt x="0" y="0"/>
                </a:lnTo>
                <a:lnTo>
                  <a:pt x="0" y="904875"/>
                </a:lnTo>
                <a:lnTo>
                  <a:pt x="1366774" y="904875"/>
                </a:lnTo>
                <a:lnTo>
                  <a:pt x="136677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99323" y="1622552"/>
            <a:ext cx="10998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latin typeface="Arial"/>
                <a:cs typeface="Arial"/>
              </a:rPr>
              <a:t>Hướng</a:t>
            </a:r>
            <a:r>
              <a:rPr sz="1800" b="1" spc="-170" dirty="0">
                <a:latin typeface="Arial"/>
                <a:cs typeface="Arial"/>
              </a:rPr>
              <a:t> </a:t>
            </a:r>
            <a:r>
              <a:rPr sz="1800" b="1" spc="-130" dirty="0">
                <a:latin typeface="Arial"/>
                <a:cs typeface="Arial"/>
              </a:rPr>
              <a:t>dẫn</a:t>
            </a:r>
            <a:endParaRPr sz="1800">
              <a:latin typeface="Arial"/>
              <a:cs typeface="Arial"/>
            </a:endParaRPr>
          </a:p>
          <a:p>
            <a:pPr marL="45085" algn="ctr">
              <a:lnSpc>
                <a:spcPct val="100000"/>
              </a:lnSpc>
            </a:pPr>
            <a:r>
              <a:rPr sz="1800" b="1" spc="-210" dirty="0">
                <a:latin typeface="Arial"/>
                <a:cs typeface="Arial"/>
              </a:rPr>
              <a:t>sử</a:t>
            </a:r>
            <a:r>
              <a:rPr sz="1800" b="1" spc="-155" dirty="0">
                <a:latin typeface="Arial"/>
                <a:cs typeface="Arial"/>
              </a:rPr>
              <a:t> </a:t>
            </a:r>
            <a:r>
              <a:rPr sz="1800" b="1" spc="-175" dirty="0">
                <a:latin typeface="Arial"/>
                <a:cs typeface="Arial"/>
              </a:rPr>
              <a:t>dụng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96814" y="1465452"/>
            <a:ext cx="1933575" cy="958850"/>
          </a:xfrm>
          <a:custGeom>
            <a:avLst/>
            <a:gdLst/>
            <a:ahLst/>
            <a:cxnLst/>
            <a:rect l="l" t="t" r="r" b="b"/>
            <a:pathLst>
              <a:path w="1933575" h="958850">
                <a:moveTo>
                  <a:pt x="1933574" y="0"/>
                </a:moveTo>
                <a:lnTo>
                  <a:pt x="0" y="0"/>
                </a:lnTo>
                <a:lnTo>
                  <a:pt x="0" y="958850"/>
                </a:lnTo>
                <a:lnTo>
                  <a:pt x="1933574" y="958850"/>
                </a:lnTo>
                <a:lnTo>
                  <a:pt x="193357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496814" y="1465452"/>
            <a:ext cx="1933575" cy="9588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00380" marR="546100" indent="2540" algn="ctr">
              <a:lnSpc>
                <a:spcPct val="100000"/>
              </a:lnSpc>
              <a:spcBef>
                <a:spcPts val="420"/>
              </a:spcBef>
            </a:pPr>
            <a:r>
              <a:rPr sz="1800" b="1" spc="-180" dirty="0">
                <a:latin typeface="Arial"/>
                <a:cs typeface="Arial"/>
              </a:rPr>
              <a:t>Tài </a:t>
            </a:r>
            <a:r>
              <a:rPr sz="1800" b="1" spc="-95" dirty="0">
                <a:latin typeface="Arial"/>
                <a:cs typeface="Arial"/>
              </a:rPr>
              <a:t>liệu  </a:t>
            </a:r>
            <a:r>
              <a:rPr sz="1800" b="1" spc="-135" dirty="0">
                <a:latin typeface="Arial"/>
                <a:cs typeface="Arial"/>
              </a:rPr>
              <a:t>phân</a:t>
            </a:r>
            <a:r>
              <a:rPr sz="1800" b="1" spc="-215" dirty="0">
                <a:latin typeface="Arial"/>
                <a:cs typeface="Arial"/>
              </a:rPr>
              <a:t> </a:t>
            </a:r>
            <a:r>
              <a:rPr sz="1800" b="1" spc="-110" dirty="0">
                <a:latin typeface="Arial"/>
                <a:cs typeface="Arial"/>
              </a:rPr>
              <a:t>tích  </a:t>
            </a:r>
            <a:r>
              <a:rPr sz="1800" b="1" spc="-135" dirty="0">
                <a:latin typeface="Arial"/>
                <a:cs typeface="Arial"/>
              </a:rPr>
              <a:t>yêu</a:t>
            </a:r>
            <a:r>
              <a:rPr sz="1800" b="1" spc="-180" dirty="0">
                <a:latin typeface="Arial"/>
                <a:cs typeface="Arial"/>
              </a:rPr>
              <a:t> </a:t>
            </a:r>
            <a:r>
              <a:rPr sz="1800" b="1" spc="-170" dirty="0">
                <a:latin typeface="Arial"/>
                <a:cs typeface="Arial"/>
              </a:rPr>
              <a:t>cầu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8262" y="1589087"/>
            <a:ext cx="1335405" cy="3988435"/>
            <a:chOff x="68262" y="1589087"/>
            <a:chExt cx="1335405" cy="3988435"/>
          </a:xfrm>
        </p:grpSpPr>
        <p:sp>
          <p:nvSpPr>
            <p:cNvPr id="36" name="object 36"/>
            <p:cNvSpPr/>
            <p:nvPr/>
          </p:nvSpPr>
          <p:spPr>
            <a:xfrm>
              <a:off x="1110830" y="5501004"/>
              <a:ext cx="292735" cy="76200"/>
            </a:xfrm>
            <a:custGeom>
              <a:avLst/>
              <a:gdLst/>
              <a:ahLst/>
              <a:cxnLst/>
              <a:rect l="l" t="t" r="r" b="b"/>
              <a:pathLst>
                <a:path w="292734" h="76200">
                  <a:moveTo>
                    <a:pt x="287387" y="30861"/>
                  </a:moveTo>
                  <a:lnTo>
                    <a:pt x="228765" y="30861"/>
                  </a:lnTo>
                  <a:lnTo>
                    <a:pt x="229527" y="43434"/>
                  </a:lnTo>
                  <a:lnTo>
                    <a:pt x="216919" y="44260"/>
                  </a:lnTo>
                  <a:lnTo>
                    <a:pt x="218986" y="75946"/>
                  </a:lnTo>
                  <a:lnTo>
                    <a:pt x="292519" y="33020"/>
                  </a:lnTo>
                  <a:lnTo>
                    <a:pt x="287387" y="30861"/>
                  </a:lnTo>
                  <a:close/>
                </a:path>
                <a:path w="292734" h="76200">
                  <a:moveTo>
                    <a:pt x="216099" y="31683"/>
                  </a:moveTo>
                  <a:lnTo>
                    <a:pt x="0" y="45720"/>
                  </a:lnTo>
                  <a:lnTo>
                    <a:pt x="838" y="58420"/>
                  </a:lnTo>
                  <a:lnTo>
                    <a:pt x="216919" y="44260"/>
                  </a:lnTo>
                  <a:lnTo>
                    <a:pt x="216099" y="31683"/>
                  </a:lnTo>
                  <a:close/>
                </a:path>
                <a:path w="292734" h="76200">
                  <a:moveTo>
                    <a:pt x="228765" y="30861"/>
                  </a:moveTo>
                  <a:lnTo>
                    <a:pt x="216099" y="31683"/>
                  </a:lnTo>
                  <a:lnTo>
                    <a:pt x="216919" y="44260"/>
                  </a:lnTo>
                  <a:lnTo>
                    <a:pt x="229527" y="43434"/>
                  </a:lnTo>
                  <a:lnTo>
                    <a:pt x="228765" y="30861"/>
                  </a:lnTo>
                  <a:close/>
                </a:path>
                <a:path w="292734" h="76200">
                  <a:moveTo>
                    <a:pt x="214033" y="0"/>
                  </a:moveTo>
                  <a:lnTo>
                    <a:pt x="216099" y="31683"/>
                  </a:lnTo>
                  <a:lnTo>
                    <a:pt x="228765" y="30861"/>
                  </a:lnTo>
                  <a:lnTo>
                    <a:pt x="287387" y="30861"/>
                  </a:lnTo>
                  <a:lnTo>
                    <a:pt x="2140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262" y="1589087"/>
              <a:ext cx="1109980" cy="814705"/>
            </a:xfrm>
            <a:custGeom>
              <a:avLst/>
              <a:gdLst/>
              <a:ahLst/>
              <a:cxnLst/>
              <a:rect l="l" t="t" r="r" b="b"/>
              <a:pathLst>
                <a:path w="1109980" h="814705">
                  <a:moveTo>
                    <a:pt x="1109662" y="0"/>
                  </a:moveTo>
                  <a:lnTo>
                    <a:pt x="0" y="0"/>
                  </a:lnTo>
                  <a:lnTo>
                    <a:pt x="0" y="814387"/>
                  </a:lnTo>
                  <a:lnTo>
                    <a:pt x="1109662" y="814387"/>
                  </a:lnTo>
                  <a:lnTo>
                    <a:pt x="110966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24460" y="1831924"/>
            <a:ext cx="99821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Mã </a:t>
            </a:r>
            <a:r>
              <a:rPr sz="1800" b="1" spc="-120" dirty="0">
                <a:latin typeface="Arial"/>
                <a:cs typeface="Arial"/>
              </a:rPr>
              <a:t>đơn</a:t>
            </a:r>
            <a:r>
              <a:rPr sz="1800" b="1" spc="-275" dirty="0">
                <a:latin typeface="Arial"/>
                <a:cs typeface="Arial"/>
              </a:rPr>
              <a:t> </a:t>
            </a:r>
            <a:r>
              <a:rPr sz="1800" b="1" spc="-120" dirty="0">
                <a:latin typeface="Arial"/>
                <a:cs typeface="Arial"/>
              </a:rPr>
              <a:t>vị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53680" y="1957704"/>
            <a:ext cx="7741284" cy="4197985"/>
            <a:chOff x="1053680" y="1957704"/>
            <a:chExt cx="7741284" cy="4197985"/>
          </a:xfrm>
        </p:grpSpPr>
        <p:sp>
          <p:nvSpPr>
            <p:cNvPr id="40" name="object 40"/>
            <p:cNvSpPr/>
            <p:nvPr/>
          </p:nvSpPr>
          <p:spPr>
            <a:xfrm>
              <a:off x="1053680" y="1957704"/>
              <a:ext cx="7741284" cy="1842770"/>
            </a:xfrm>
            <a:custGeom>
              <a:avLst/>
              <a:gdLst/>
              <a:ahLst/>
              <a:cxnLst/>
              <a:rect l="l" t="t" r="r" b="b"/>
              <a:pathLst>
                <a:path w="7741284" h="1842770">
                  <a:moveTo>
                    <a:pt x="292519" y="33020"/>
                  </a:moveTo>
                  <a:lnTo>
                    <a:pt x="287375" y="30861"/>
                  </a:lnTo>
                  <a:lnTo>
                    <a:pt x="213995" y="0"/>
                  </a:lnTo>
                  <a:lnTo>
                    <a:pt x="216065" y="31686"/>
                  </a:lnTo>
                  <a:lnTo>
                    <a:pt x="0" y="45720"/>
                  </a:lnTo>
                  <a:lnTo>
                    <a:pt x="838" y="58420"/>
                  </a:lnTo>
                  <a:lnTo>
                    <a:pt x="216903" y="44272"/>
                  </a:lnTo>
                  <a:lnTo>
                    <a:pt x="218986" y="75946"/>
                  </a:lnTo>
                  <a:lnTo>
                    <a:pt x="292519" y="33020"/>
                  </a:lnTo>
                  <a:close/>
                </a:path>
                <a:path w="7741284" h="1842770">
                  <a:moveTo>
                    <a:pt x="3291116" y="998855"/>
                  </a:moveTo>
                  <a:lnTo>
                    <a:pt x="3259340" y="998334"/>
                  </a:lnTo>
                  <a:lnTo>
                    <a:pt x="3269780" y="418846"/>
                  </a:lnTo>
                  <a:lnTo>
                    <a:pt x="3257080" y="418719"/>
                  </a:lnTo>
                  <a:lnTo>
                    <a:pt x="3246628" y="998118"/>
                  </a:lnTo>
                  <a:lnTo>
                    <a:pt x="3214916" y="997585"/>
                  </a:lnTo>
                  <a:lnTo>
                    <a:pt x="3251619" y="1074420"/>
                  </a:lnTo>
                  <a:lnTo>
                    <a:pt x="3284740" y="1011047"/>
                  </a:lnTo>
                  <a:lnTo>
                    <a:pt x="3291116" y="998855"/>
                  </a:lnTo>
                  <a:close/>
                </a:path>
                <a:path w="7741284" h="1842770">
                  <a:moveTo>
                    <a:pt x="4620044" y="1804670"/>
                  </a:moveTo>
                  <a:lnTo>
                    <a:pt x="4607344" y="1798320"/>
                  </a:lnTo>
                  <a:lnTo>
                    <a:pt x="4543844" y="1766570"/>
                  </a:lnTo>
                  <a:lnTo>
                    <a:pt x="4543844" y="1798320"/>
                  </a:lnTo>
                  <a:lnTo>
                    <a:pt x="4065943" y="1798320"/>
                  </a:lnTo>
                  <a:lnTo>
                    <a:pt x="4065943" y="1811020"/>
                  </a:lnTo>
                  <a:lnTo>
                    <a:pt x="4543844" y="1811020"/>
                  </a:lnTo>
                  <a:lnTo>
                    <a:pt x="4543844" y="1842770"/>
                  </a:lnTo>
                  <a:lnTo>
                    <a:pt x="4607344" y="1811020"/>
                  </a:lnTo>
                  <a:lnTo>
                    <a:pt x="4620044" y="1804670"/>
                  </a:lnTo>
                  <a:close/>
                </a:path>
                <a:path w="7741284" h="1842770">
                  <a:moveTo>
                    <a:pt x="5443893" y="1055497"/>
                  </a:moveTo>
                  <a:lnTo>
                    <a:pt x="5412117" y="1055560"/>
                  </a:lnTo>
                  <a:lnTo>
                    <a:pt x="5411508" y="463423"/>
                  </a:lnTo>
                  <a:lnTo>
                    <a:pt x="5398808" y="463423"/>
                  </a:lnTo>
                  <a:lnTo>
                    <a:pt x="5399417" y="1055573"/>
                  </a:lnTo>
                  <a:lnTo>
                    <a:pt x="5367693" y="1055624"/>
                  </a:lnTo>
                  <a:lnTo>
                    <a:pt x="5405793" y="1131697"/>
                  </a:lnTo>
                  <a:lnTo>
                    <a:pt x="5437543" y="1068197"/>
                  </a:lnTo>
                  <a:lnTo>
                    <a:pt x="5443893" y="1055497"/>
                  </a:lnTo>
                  <a:close/>
                </a:path>
                <a:path w="7741284" h="1842770">
                  <a:moveTo>
                    <a:pt x="7342543" y="309372"/>
                  </a:moveTo>
                  <a:lnTo>
                    <a:pt x="7334796" y="299212"/>
                  </a:lnTo>
                  <a:lnTo>
                    <a:pt x="6014923" y="1307261"/>
                  </a:lnTo>
                  <a:lnTo>
                    <a:pt x="5995708" y="1282065"/>
                  </a:lnTo>
                  <a:lnTo>
                    <a:pt x="5958243" y="1358519"/>
                  </a:lnTo>
                  <a:lnTo>
                    <a:pt x="6041936" y="1342644"/>
                  </a:lnTo>
                  <a:lnTo>
                    <a:pt x="6028550" y="1325118"/>
                  </a:lnTo>
                  <a:lnTo>
                    <a:pt x="6022683" y="1317421"/>
                  </a:lnTo>
                  <a:lnTo>
                    <a:pt x="7342543" y="309372"/>
                  </a:lnTo>
                  <a:close/>
                </a:path>
                <a:path w="7741284" h="1842770">
                  <a:moveTo>
                    <a:pt x="7741069" y="1804670"/>
                  </a:moveTo>
                  <a:lnTo>
                    <a:pt x="7728369" y="1798320"/>
                  </a:lnTo>
                  <a:lnTo>
                    <a:pt x="7664869" y="1766570"/>
                  </a:lnTo>
                  <a:lnTo>
                    <a:pt x="7664869" y="1798320"/>
                  </a:lnTo>
                  <a:lnTo>
                    <a:pt x="6188494" y="1798320"/>
                  </a:lnTo>
                  <a:lnTo>
                    <a:pt x="6188494" y="1811020"/>
                  </a:lnTo>
                  <a:lnTo>
                    <a:pt x="7664869" y="1811020"/>
                  </a:lnTo>
                  <a:lnTo>
                    <a:pt x="7664869" y="1842770"/>
                  </a:lnTo>
                  <a:lnTo>
                    <a:pt x="7728369" y="1811020"/>
                  </a:lnTo>
                  <a:lnTo>
                    <a:pt x="7741069" y="18046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45636" y="5524500"/>
              <a:ext cx="4110227" cy="630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57472" y="5550408"/>
              <a:ext cx="3739896" cy="5029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993388" y="5553075"/>
              <a:ext cx="4011548" cy="5349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993388" y="5553075"/>
            <a:ext cx="4011929" cy="5353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795"/>
              </a:spcBef>
            </a:pPr>
            <a:r>
              <a:rPr sz="2000" b="1" spc="-160" dirty="0">
                <a:latin typeface="Arial"/>
                <a:cs typeface="Arial"/>
              </a:rPr>
              <a:t>Người </a:t>
            </a:r>
            <a:r>
              <a:rPr sz="2000" b="1" spc="-110" dirty="0">
                <a:latin typeface="Arial"/>
                <a:cs typeface="Arial"/>
              </a:rPr>
              <a:t>phát </a:t>
            </a:r>
            <a:r>
              <a:rPr sz="2000" b="1" spc="-75" dirty="0">
                <a:latin typeface="Arial"/>
                <a:cs typeface="Arial"/>
              </a:rPr>
              <a:t>triển </a:t>
            </a:r>
            <a:r>
              <a:rPr sz="2000" b="1" spc="-140" dirty="0">
                <a:latin typeface="Arial"/>
                <a:cs typeface="Arial"/>
              </a:rPr>
              <a:t>thực </a:t>
            </a:r>
            <a:r>
              <a:rPr sz="2000" b="1" spc="-125" dirty="0">
                <a:latin typeface="Arial"/>
                <a:cs typeface="Arial"/>
              </a:rPr>
              <a:t>hiện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85" dirty="0">
                <a:latin typeface="Arial"/>
                <a:cs typeface="Arial"/>
              </a:rPr>
              <a:t>hết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82410" y="4395292"/>
            <a:ext cx="139319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120" dirty="0">
                <a:latin typeface="Arial"/>
                <a:cs typeface="Arial"/>
              </a:rPr>
              <a:t>Hệ </a:t>
            </a:r>
            <a:r>
              <a:rPr sz="1600" spc="-40" dirty="0">
                <a:latin typeface="Arial"/>
                <a:cs typeface="Arial"/>
              </a:rPr>
              <a:t>thống </a:t>
            </a:r>
            <a:r>
              <a:rPr sz="1600" spc="-75" dirty="0">
                <a:latin typeface="Arial"/>
                <a:cs typeface="Arial"/>
              </a:rPr>
              <a:t>đầy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đủ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52876" y="4397755"/>
            <a:ext cx="21145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20" dirty="0">
                <a:latin typeface="Arial"/>
                <a:cs typeface="Arial"/>
              </a:rPr>
              <a:t>Hệ </a:t>
            </a:r>
            <a:r>
              <a:rPr sz="1600" spc="-45" dirty="0">
                <a:latin typeface="Arial"/>
                <a:cs typeface="Arial"/>
              </a:rPr>
              <a:t>thống </a:t>
            </a:r>
            <a:r>
              <a:rPr sz="1600" spc="-85" dirty="0">
                <a:latin typeface="Arial"/>
                <a:cs typeface="Arial"/>
              </a:rPr>
              <a:t>con </a:t>
            </a:r>
            <a:r>
              <a:rPr sz="1600" spc="-65" dirty="0">
                <a:latin typeface="Arial"/>
                <a:cs typeface="Arial"/>
              </a:rPr>
              <a:t>đã </a:t>
            </a:r>
            <a:r>
              <a:rPr sz="1600" spc="-50" dirty="0">
                <a:latin typeface="Arial"/>
                <a:cs typeface="Arial"/>
              </a:rPr>
              <a:t>tích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hợp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380997" y="2646426"/>
            <a:ext cx="1103630" cy="850900"/>
            <a:chOff x="1380997" y="2646426"/>
            <a:chExt cx="1103630" cy="850900"/>
          </a:xfrm>
        </p:grpSpPr>
        <p:sp>
          <p:nvSpPr>
            <p:cNvPr id="48" name="object 48"/>
            <p:cNvSpPr/>
            <p:nvPr/>
          </p:nvSpPr>
          <p:spPr>
            <a:xfrm>
              <a:off x="1387347" y="2652776"/>
              <a:ext cx="1090930" cy="838200"/>
            </a:xfrm>
            <a:custGeom>
              <a:avLst/>
              <a:gdLst/>
              <a:ahLst/>
              <a:cxnLst/>
              <a:rect l="l" t="t" r="r" b="b"/>
              <a:pathLst>
                <a:path w="1090930" h="838200">
                  <a:moveTo>
                    <a:pt x="545210" y="0"/>
                  </a:moveTo>
                  <a:lnTo>
                    <a:pt x="492702" y="1917"/>
                  </a:lnTo>
                  <a:lnTo>
                    <a:pt x="441606" y="7554"/>
                  </a:lnTo>
                  <a:lnTo>
                    <a:pt x="392151" y="16735"/>
                  </a:lnTo>
                  <a:lnTo>
                    <a:pt x="344565" y="29283"/>
                  </a:lnTo>
                  <a:lnTo>
                    <a:pt x="299077" y="45025"/>
                  </a:lnTo>
                  <a:lnTo>
                    <a:pt x="255915" y="63783"/>
                  </a:lnTo>
                  <a:lnTo>
                    <a:pt x="215308" y="85384"/>
                  </a:lnTo>
                  <a:lnTo>
                    <a:pt x="177483" y="109651"/>
                  </a:lnTo>
                  <a:lnTo>
                    <a:pt x="142670" y="136409"/>
                  </a:lnTo>
                  <a:lnTo>
                    <a:pt x="111098" y="165482"/>
                  </a:lnTo>
                  <a:lnTo>
                    <a:pt x="82993" y="196696"/>
                  </a:lnTo>
                  <a:lnTo>
                    <a:pt x="58586" y="229874"/>
                  </a:lnTo>
                  <a:lnTo>
                    <a:pt x="38104" y="264842"/>
                  </a:lnTo>
                  <a:lnTo>
                    <a:pt x="21776" y="301424"/>
                  </a:lnTo>
                  <a:lnTo>
                    <a:pt x="9830" y="339445"/>
                  </a:lnTo>
                  <a:lnTo>
                    <a:pt x="2495" y="378728"/>
                  </a:lnTo>
                  <a:lnTo>
                    <a:pt x="0" y="419100"/>
                  </a:lnTo>
                  <a:lnTo>
                    <a:pt x="2495" y="459451"/>
                  </a:lnTo>
                  <a:lnTo>
                    <a:pt x="9830" y="498719"/>
                  </a:lnTo>
                  <a:lnTo>
                    <a:pt x="21776" y="536729"/>
                  </a:lnTo>
                  <a:lnTo>
                    <a:pt x="38104" y="573304"/>
                  </a:lnTo>
                  <a:lnTo>
                    <a:pt x="58586" y="608269"/>
                  </a:lnTo>
                  <a:lnTo>
                    <a:pt x="82993" y="641447"/>
                  </a:lnTo>
                  <a:lnTo>
                    <a:pt x="111098" y="672663"/>
                  </a:lnTo>
                  <a:lnTo>
                    <a:pt x="142670" y="701740"/>
                  </a:lnTo>
                  <a:lnTo>
                    <a:pt x="177483" y="728504"/>
                  </a:lnTo>
                  <a:lnTo>
                    <a:pt x="215308" y="752777"/>
                  </a:lnTo>
                  <a:lnTo>
                    <a:pt x="255915" y="774385"/>
                  </a:lnTo>
                  <a:lnTo>
                    <a:pt x="299077" y="793151"/>
                  </a:lnTo>
                  <a:lnTo>
                    <a:pt x="344565" y="808899"/>
                  </a:lnTo>
                  <a:lnTo>
                    <a:pt x="392151" y="821454"/>
                  </a:lnTo>
                  <a:lnTo>
                    <a:pt x="441606" y="830640"/>
                  </a:lnTo>
                  <a:lnTo>
                    <a:pt x="492702" y="836280"/>
                  </a:lnTo>
                  <a:lnTo>
                    <a:pt x="545210" y="838200"/>
                  </a:lnTo>
                  <a:lnTo>
                    <a:pt x="597740" y="836280"/>
                  </a:lnTo>
                  <a:lnTo>
                    <a:pt x="648854" y="830640"/>
                  </a:lnTo>
                  <a:lnTo>
                    <a:pt x="698326" y="821454"/>
                  </a:lnTo>
                  <a:lnTo>
                    <a:pt x="745926" y="808899"/>
                  </a:lnTo>
                  <a:lnTo>
                    <a:pt x="791426" y="793151"/>
                  </a:lnTo>
                  <a:lnTo>
                    <a:pt x="834599" y="774385"/>
                  </a:lnTo>
                  <a:lnTo>
                    <a:pt x="875215" y="752777"/>
                  </a:lnTo>
                  <a:lnTo>
                    <a:pt x="913046" y="728504"/>
                  </a:lnTo>
                  <a:lnTo>
                    <a:pt x="947864" y="701740"/>
                  </a:lnTo>
                  <a:lnTo>
                    <a:pt x="979441" y="672663"/>
                  </a:lnTo>
                  <a:lnTo>
                    <a:pt x="1007549" y="641447"/>
                  </a:lnTo>
                  <a:lnTo>
                    <a:pt x="1031959" y="608269"/>
                  </a:lnTo>
                  <a:lnTo>
                    <a:pt x="1052442" y="573304"/>
                  </a:lnTo>
                  <a:lnTo>
                    <a:pt x="1068771" y="536729"/>
                  </a:lnTo>
                  <a:lnTo>
                    <a:pt x="1080718" y="498719"/>
                  </a:lnTo>
                  <a:lnTo>
                    <a:pt x="1088053" y="459451"/>
                  </a:lnTo>
                  <a:lnTo>
                    <a:pt x="1090549" y="419100"/>
                  </a:lnTo>
                  <a:lnTo>
                    <a:pt x="1088053" y="378728"/>
                  </a:lnTo>
                  <a:lnTo>
                    <a:pt x="1080718" y="339445"/>
                  </a:lnTo>
                  <a:lnTo>
                    <a:pt x="1068771" y="301424"/>
                  </a:lnTo>
                  <a:lnTo>
                    <a:pt x="1052442" y="264842"/>
                  </a:lnTo>
                  <a:lnTo>
                    <a:pt x="1031959" y="229874"/>
                  </a:lnTo>
                  <a:lnTo>
                    <a:pt x="1007549" y="196696"/>
                  </a:lnTo>
                  <a:lnTo>
                    <a:pt x="979441" y="165482"/>
                  </a:lnTo>
                  <a:lnTo>
                    <a:pt x="947864" y="136409"/>
                  </a:lnTo>
                  <a:lnTo>
                    <a:pt x="913046" y="109651"/>
                  </a:lnTo>
                  <a:lnTo>
                    <a:pt x="875215" y="85384"/>
                  </a:lnTo>
                  <a:lnTo>
                    <a:pt x="834599" y="63783"/>
                  </a:lnTo>
                  <a:lnTo>
                    <a:pt x="791426" y="45025"/>
                  </a:lnTo>
                  <a:lnTo>
                    <a:pt x="745926" y="29283"/>
                  </a:lnTo>
                  <a:lnTo>
                    <a:pt x="698326" y="16735"/>
                  </a:lnTo>
                  <a:lnTo>
                    <a:pt x="648854" y="7554"/>
                  </a:lnTo>
                  <a:lnTo>
                    <a:pt x="597740" y="1917"/>
                  </a:lnTo>
                  <a:lnTo>
                    <a:pt x="5452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87347" y="2652776"/>
              <a:ext cx="1090930" cy="838200"/>
            </a:xfrm>
            <a:custGeom>
              <a:avLst/>
              <a:gdLst/>
              <a:ahLst/>
              <a:cxnLst/>
              <a:rect l="l" t="t" r="r" b="b"/>
              <a:pathLst>
                <a:path w="1090930" h="838200">
                  <a:moveTo>
                    <a:pt x="0" y="419100"/>
                  </a:moveTo>
                  <a:lnTo>
                    <a:pt x="2495" y="378728"/>
                  </a:lnTo>
                  <a:lnTo>
                    <a:pt x="9830" y="339445"/>
                  </a:lnTo>
                  <a:lnTo>
                    <a:pt x="21776" y="301424"/>
                  </a:lnTo>
                  <a:lnTo>
                    <a:pt x="38104" y="264842"/>
                  </a:lnTo>
                  <a:lnTo>
                    <a:pt x="58586" y="229874"/>
                  </a:lnTo>
                  <a:lnTo>
                    <a:pt x="82993" y="196696"/>
                  </a:lnTo>
                  <a:lnTo>
                    <a:pt x="111098" y="165482"/>
                  </a:lnTo>
                  <a:lnTo>
                    <a:pt x="142670" y="136409"/>
                  </a:lnTo>
                  <a:lnTo>
                    <a:pt x="177483" y="109651"/>
                  </a:lnTo>
                  <a:lnTo>
                    <a:pt x="215308" y="85384"/>
                  </a:lnTo>
                  <a:lnTo>
                    <a:pt x="255915" y="63783"/>
                  </a:lnTo>
                  <a:lnTo>
                    <a:pt x="299077" y="45025"/>
                  </a:lnTo>
                  <a:lnTo>
                    <a:pt x="344565" y="29283"/>
                  </a:lnTo>
                  <a:lnTo>
                    <a:pt x="392151" y="16735"/>
                  </a:lnTo>
                  <a:lnTo>
                    <a:pt x="441606" y="7554"/>
                  </a:lnTo>
                  <a:lnTo>
                    <a:pt x="492702" y="1917"/>
                  </a:lnTo>
                  <a:lnTo>
                    <a:pt x="545210" y="0"/>
                  </a:lnTo>
                  <a:lnTo>
                    <a:pt x="597740" y="1917"/>
                  </a:lnTo>
                  <a:lnTo>
                    <a:pt x="648854" y="7554"/>
                  </a:lnTo>
                  <a:lnTo>
                    <a:pt x="698326" y="16735"/>
                  </a:lnTo>
                  <a:lnTo>
                    <a:pt x="745926" y="29283"/>
                  </a:lnTo>
                  <a:lnTo>
                    <a:pt x="791426" y="45025"/>
                  </a:lnTo>
                  <a:lnTo>
                    <a:pt x="834599" y="63783"/>
                  </a:lnTo>
                  <a:lnTo>
                    <a:pt x="875215" y="85384"/>
                  </a:lnTo>
                  <a:lnTo>
                    <a:pt x="913046" y="109651"/>
                  </a:lnTo>
                  <a:lnTo>
                    <a:pt x="947864" y="136409"/>
                  </a:lnTo>
                  <a:lnTo>
                    <a:pt x="979441" y="165482"/>
                  </a:lnTo>
                  <a:lnTo>
                    <a:pt x="1007549" y="196696"/>
                  </a:lnTo>
                  <a:lnTo>
                    <a:pt x="1031959" y="229874"/>
                  </a:lnTo>
                  <a:lnTo>
                    <a:pt x="1052442" y="264842"/>
                  </a:lnTo>
                  <a:lnTo>
                    <a:pt x="1068771" y="301424"/>
                  </a:lnTo>
                  <a:lnTo>
                    <a:pt x="1080718" y="339445"/>
                  </a:lnTo>
                  <a:lnTo>
                    <a:pt x="1088053" y="378728"/>
                  </a:lnTo>
                  <a:lnTo>
                    <a:pt x="1090549" y="419100"/>
                  </a:lnTo>
                  <a:lnTo>
                    <a:pt x="1088053" y="459451"/>
                  </a:lnTo>
                  <a:lnTo>
                    <a:pt x="1080718" y="498719"/>
                  </a:lnTo>
                  <a:lnTo>
                    <a:pt x="1068771" y="536729"/>
                  </a:lnTo>
                  <a:lnTo>
                    <a:pt x="1052442" y="573304"/>
                  </a:lnTo>
                  <a:lnTo>
                    <a:pt x="1031959" y="608269"/>
                  </a:lnTo>
                  <a:lnTo>
                    <a:pt x="1007549" y="641447"/>
                  </a:lnTo>
                  <a:lnTo>
                    <a:pt x="979441" y="672663"/>
                  </a:lnTo>
                  <a:lnTo>
                    <a:pt x="947864" y="701740"/>
                  </a:lnTo>
                  <a:lnTo>
                    <a:pt x="913046" y="728504"/>
                  </a:lnTo>
                  <a:lnTo>
                    <a:pt x="875215" y="752777"/>
                  </a:lnTo>
                  <a:lnTo>
                    <a:pt x="834599" y="774385"/>
                  </a:lnTo>
                  <a:lnTo>
                    <a:pt x="791426" y="793151"/>
                  </a:lnTo>
                  <a:lnTo>
                    <a:pt x="745926" y="808899"/>
                  </a:lnTo>
                  <a:lnTo>
                    <a:pt x="698326" y="821454"/>
                  </a:lnTo>
                  <a:lnTo>
                    <a:pt x="648854" y="830640"/>
                  </a:lnTo>
                  <a:lnTo>
                    <a:pt x="597740" y="836280"/>
                  </a:lnTo>
                  <a:lnTo>
                    <a:pt x="545210" y="838200"/>
                  </a:lnTo>
                  <a:lnTo>
                    <a:pt x="492702" y="836280"/>
                  </a:lnTo>
                  <a:lnTo>
                    <a:pt x="441606" y="830640"/>
                  </a:lnTo>
                  <a:lnTo>
                    <a:pt x="392151" y="821454"/>
                  </a:lnTo>
                  <a:lnTo>
                    <a:pt x="344565" y="808899"/>
                  </a:lnTo>
                  <a:lnTo>
                    <a:pt x="299077" y="793151"/>
                  </a:lnTo>
                  <a:lnTo>
                    <a:pt x="255915" y="774385"/>
                  </a:lnTo>
                  <a:lnTo>
                    <a:pt x="215308" y="752777"/>
                  </a:lnTo>
                  <a:lnTo>
                    <a:pt x="177483" y="728504"/>
                  </a:lnTo>
                  <a:lnTo>
                    <a:pt x="142670" y="701740"/>
                  </a:lnTo>
                  <a:lnTo>
                    <a:pt x="111098" y="672663"/>
                  </a:lnTo>
                  <a:lnTo>
                    <a:pt x="82993" y="641447"/>
                  </a:lnTo>
                  <a:lnTo>
                    <a:pt x="58586" y="608269"/>
                  </a:lnTo>
                  <a:lnTo>
                    <a:pt x="38104" y="573304"/>
                  </a:lnTo>
                  <a:lnTo>
                    <a:pt x="21776" y="536729"/>
                  </a:lnTo>
                  <a:lnTo>
                    <a:pt x="9830" y="498719"/>
                  </a:lnTo>
                  <a:lnTo>
                    <a:pt x="2495" y="459451"/>
                  </a:lnTo>
                  <a:lnTo>
                    <a:pt x="0" y="419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599438" y="2740228"/>
            <a:ext cx="1626235" cy="1118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008380" algn="ctr">
              <a:lnSpc>
                <a:spcPct val="100000"/>
              </a:lnSpc>
              <a:spcBef>
                <a:spcPts val="95"/>
              </a:spcBef>
            </a:pPr>
            <a:r>
              <a:rPr sz="2000" spc="-275" dirty="0">
                <a:latin typeface="Arial"/>
                <a:cs typeface="Arial"/>
              </a:rPr>
              <a:t>KT</a:t>
            </a:r>
            <a:endParaRPr sz="2000">
              <a:latin typeface="Arial"/>
              <a:cs typeface="Arial"/>
            </a:endParaRPr>
          </a:p>
          <a:p>
            <a:pPr marR="947419" algn="ctr">
              <a:lnSpc>
                <a:spcPct val="100000"/>
              </a:lnSpc>
            </a:pPr>
            <a:r>
              <a:rPr sz="2000" spc="-80" dirty="0">
                <a:latin typeface="Arial"/>
                <a:cs typeface="Arial"/>
              </a:rPr>
              <a:t>đơn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vị</a:t>
            </a:r>
            <a:endParaRPr sz="2000">
              <a:latin typeface="Arial"/>
              <a:cs typeface="Arial"/>
            </a:endParaRPr>
          </a:p>
          <a:p>
            <a:pPr marL="648335">
              <a:lnSpc>
                <a:spcPct val="100000"/>
              </a:lnSpc>
              <a:spcBef>
                <a:spcPts val="450"/>
              </a:spcBef>
            </a:pPr>
            <a:r>
              <a:rPr sz="1400" spc="-120" dirty="0">
                <a:latin typeface="Arial"/>
                <a:cs typeface="Arial"/>
              </a:rPr>
              <a:t>Hệ </a:t>
            </a:r>
            <a:r>
              <a:rPr sz="1400" spc="-45" dirty="0">
                <a:latin typeface="Arial"/>
                <a:cs typeface="Arial"/>
              </a:rPr>
              <a:t>thống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con</a:t>
            </a:r>
            <a:endParaRPr sz="1400">
              <a:latin typeface="Arial"/>
              <a:cs typeface="Arial"/>
            </a:endParaRPr>
          </a:p>
          <a:p>
            <a:pPr marL="715010">
              <a:lnSpc>
                <a:spcPct val="100000"/>
              </a:lnSpc>
            </a:pPr>
            <a:r>
              <a:rPr sz="1400" spc="-65" dirty="0">
                <a:latin typeface="Arial"/>
                <a:cs typeface="Arial"/>
              </a:rPr>
              <a:t>đã </a:t>
            </a:r>
            <a:r>
              <a:rPr sz="1400" spc="-55" dirty="0">
                <a:latin typeface="Arial"/>
                <a:cs typeface="Arial"/>
              </a:rPr>
              <a:t>kiểm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thử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4903" y="2703512"/>
            <a:ext cx="1109980" cy="814705"/>
          </a:xfrm>
          <a:custGeom>
            <a:avLst/>
            <a:gdLst/>
            <a:ahLst/>
            <a:cxnLst/>
            <a:rect l="l" t="t" r="r" b="b"/>
            <a:pathLst>
              <a:path w="1109980" h="814704">
                <a:moveTo>
                  <a:pt x="1109662" y="0"/>
                </a:moveTo>
                <a:lnTo>
                  <a:pt x="0" y="0"/>
                </a:lnTo>
                <a:lnTo>
                  <a:pt x="0" y="814387"/>
                </a:lnTo>
                <a:lnTo>
                  <a:pt x="1109662" y="814387"/>
                </a:lnTo>
                <a:lnTo>
                  <a:pt x="110966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1107" y="2946857"/>
            <a:ext cx="9988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Arial"/>
                <a:cs typeface="Arial"/>
              </a:rPr>
              <a:t>Mã </a:t>
            </a:r>
            <a:r>
              <a:rPr sz="1800" b="1" spc="-120" dirty="0">
                <a:latin typeface="Arial"/>
                <a:cs typeface="Arial"/>
              </a:rPr>
              <a:t>đơn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spc="-120" dirty="0">
                <a:latin typeface="Arial"/>
                <a:cs typeface="Arial"/>
              </a:rPr>
              <a:t>vị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050328" y="3072129"/>
            <a:ext cx="292735" cy="76200"/>
          </a:xfrm>
          <a:custGeom>
            <a:avLst/>
            <a:gdLst/>
            <a:ahLst/>
            <a:cxnLst/>
            <a:rect l="l" t="t" r="r" b="b"/>
            <a:pathLst>
              <a:path w="292734" h="76200">
                <a:moveTo>
                  <a:pt x="287432" y="30861"/>
                </a:moveTo>
                <a:lnTo>
                  <a:pt x="228688" y="30861"/>
                </a:lnTo>
                <a:lnTo>
                  <a:pt x="229577" y="43434"/>
                </a:lnTo>
                <a:lnTo>
                  <a:pt x="216881" y="44265"/>
                </a:lnTo>
                <a:lnTo>
                  <a:pt x="218947" y="75946"/>
                </a:lnTo>
                <a:lnTo>
                  <a:pt x="292569" y="33020"/>
                </a:lnTo>
                <a:lnTo>
                  <a:pt x="287432" y="30861"/>
                </a:lnTo>
                <a:close/>
              </a:path>
              <a:path w="292734" h="76200">
                <a:moveTo>
                  <a:pt x="216061" y="31681"/>
                </a:moveTo>
                <a:lnTo>
                  <a:pt x="0" y="45720"/>
                </a:lnTo>
                <a:lnTo>
                  <a:pt x="825" y="58420"/>
                </a:lnTo>
                <a:lnTo>
                  <a:pt x="216881" y="44265"/>
                </a:lnTo>
                <a:lnTo>
                  <a:pt x="216061" y="31681"/>
                </a:lnTo>
                <a:close/>
              </a:path>
              <a:path w="292734" h="76200">
                <a:moveTo>
                  <a:pt x="228688" y="30861"/>
                </a:moveTo>
                <a:lnTo>
                  <a:pt x="216061" y="31681"/>
                </a:lnTo>
                <a:lnTo>
                  <a:pt x="216881" y="44265"/>
                </a:lnTo>
                <a:lnTo>
                  <a:pt x="229577" y="43434"/>
                </a:lnTo>
                <a:lnTo>
                  <a:pt x="228688" y="30861"/>
                </a:lnTo>
                <a:close/>
              </a:path>
              <a:path w="292734" h="76200">
                <a:moveTo>
                  <a:pt x="213994" y="0"/>
                </a:moveTo>
                <a:lnTo>
                  <a:pt x="216061" y="31681"/>
                </a:lnTo>
                <a:lnTo>
                  <a:pt x="228688" y="30861"/>
                </a:lnTo>
                <a:lnTo>
                  <a:pt x="287432" y="30861"/>
                </a:lnTo>
                <a:lnTo>
                  <a:pt x="2139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236331" y="6466738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57" y="710006"/>
            <a:ext cx="7739684" cy="5078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1.1.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001000" cy="3971344"/>
          </a:xfrm>
        </p:spPr>
        <p:txBody>
          <a:bodyPr>
            <a:normAutofit/>
          </a:bodyPr>
          <a:lstStyle/>
          <a:p>
            <a:pPr marL="184785" marR="5080" indent="-172720">
              <a:lnSpc>
                <a:spcPct val="12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lang="vi-VN" sz="2800" spc="-5" dirty="0">
                <a:latin typeface="Arial" panose="020B0604020202020204" pitchFamily="34" charset="0"/>
                <a:cs typeface="Arial" panose="020B0604020202020204" pitchFamily="34" charset="0"/>
              </a:rPr>
              <a:t>Kiểm thử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phần mềm </a:t>
            </a:r>
            <a:r>
              <a:rPr lang="vi-VN" sz="2800" spc="-5" dirty="0">
                <a:latin typeface="Arial" panose="020B0604020202020204" pitchFamily="34" charset="0"/>
                <a:cs typeface="Arial" panose="020B0604020202020204" pitchFamily="34" charset="0"/>
              </a:rPr>
              <a:t>là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quá </a:t>
            </a:r>
            <a:r>
              <a:rPr lang="vi-VN" sz="2800" spc="-5" dirty="0">
                <a:latin typeface="Arial" panose="020B0604020202020204" pitchFamily="34" charset="0"/>
                <a:cs typeface="Arial" panose="020B0604020202020204" pitchFamily="34" charset="0"/>
              </a:rPr>
              <a:t>trình thực thi phần  mềm với mục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tiêu </a:t>
            </a:r>
            <a:r>
              <a:rPr lang="vi-VN" sz="2800" spc="-5" dirty="0">
                <a:latin typeface="Arial" panose="020B0604020202020204" pitchFamily="34" charset="0"/>
                <a:cs typeface="Arial" panose="020B0604020202020204" pitchFamily="34" charset="0"/>
              </a:rPr>
              <a:t>tìm ra</a:t>
            </a:r>
            <a:r>
              <a:rPr lang="vi-VN" sz="28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spc="-10" dirty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04740">
              <a:lnSpc>
                <a:spcPct val="100000"/>
              </a:lnSpc>
              <a:spcBef>
                <a:spcPts val="675"/>
              </a:spcBef>
            </a:pPr>
            <a:r>
              <a:rPr lang="vi-VN" sz="2800" spc="-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Glen </a:t>
            </a:r>
            <a:r>
              <a:rPr lang="vi-VN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Myers,</a:t>
            </a:r>
            <a:r>
              <a:rPr lang="vi-VN" sz="2800" spc="-6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spc="-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1979</a:t>
            </a:r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785" marR="6350">
              <a:lnSpc>
                <a:spcPct val="120000"/>
              </a:lnSpc>
            </a:pPr>
            <a:r>
              <a:rPr lang="vi-VN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Khẳng </a:t>
            </a:r>
            <a:r>
              <a:rPr lang="vi-VN" sz="2800" spc="-5" dirty="0">
                <a:latin typeface="Arial" panose="020B0604020202020204" pitchFamily="34" charset="0"/>
                <a:cs typeface="Arial" panose="020B0604020202020204" pitchFamily="34" charset="0"/>
              </a:rPr>
              <a:t>định được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chất </a:t>
            </a:r>
            <a:r>
              <a:rPr lang="vi-VN" sz="2800" spc="-10" dirty="0">
                <a:latin typeface="Arial" panose="020B0604020202020204" pitchFamily="34" charset="0"/>
                <a:cs typeface="Arial" panose="020B0604020202020204" pitchFamily="34" charset="0"/>
              </a:rPr>
              <a:t>lượng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của phần mềm  </a:t>
            </a:r>
            <a:r>
              <a:rPr lang="vi-VN" sz="2800" spc="-5" dirty="0">
                <a:latin typeface="Arial" panose="020B0604020202020204" pitchFamily="34" charset="0"/>
                <a:cs typeface="Arial" panose="020B0604020202020204" pitchFamily="34" charset="0"/>
              </a:rPr>
              <a:t>đang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vi-VN" sz="2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spc="-10" dirty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6270">
              <a:lnSpc>
                <a:spcPct val="100000"/>
              </a:lnSpc>
              <a:spcBef>
                <a:spcPts val="675"/>
              </a:spcBef>
            </a:pPr>
            <a:r>
              <a:rPr lang="vi-VN" sz="2800" spc="-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Hetzel,</a:t>
            </a:r>
            <a:r>
              <a:rPr lang="vi-VN" sz="2800" spc="-5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spc="-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1988</a:t>
            </a:r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3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930" y="176860"/>
            <a:ext cx="4242435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430" dirty="0"/>
              <a:t>Các </a:t>
            </a:r>
            <a:r>
              <a:rPr spc="-320" dirty="0"/>
              <a:t>mức </a:t>
            </a:r>
            <a:r>
              <a:rPr spc="-195" dirty="0"/>
              <a:t>kiểm </a:t>
            </a:r>
            <a:r>
              <a:rPr spc="-145" dirty="0"/>
              <a:t>thử</a:t>
            </a:r>
            <a:r>
              <a:rPr spc="-350" dirty="0"/>
              <a:t> </a:t>
            </a:r>
            <a:r>
              <a:rPr spc="-105" dirty="0"/>
              <a:t>(tiếp)</a:t>
            </a:r>
          </a:p>
        </p:txBody>
      </p:sp>
      <p:sp>
        <p:nvSpPr>
          <p:cNvPr id="3" name="object 3"/>
          <p:cNvSpPr/>
          <p:nvPr/>
        </p:nvSpPr>
        <p:spPr>
          <a:xfrm>
            <a:off x="3952875" y="5173726"/>
            <a:ext cx="2308225" cy="33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2037" y="1509775"/>
            <a:ext cx="1884680" cy="80645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</a:pPr>
            <a:r>
              <a:rPr sz="1800" b="1" spc="-215" dirty="0">
                <a:latin typeface="Arial"/>
                <a:cs typeface="Arial"/>
              </a:rPr>
              <a:t>Yêu </a:t>
            </a:r>
            <a:r>
              <a:rPr sz="1800" b="1" spc="-170" dirty="0">
                <a:latin typeface="Arial"/>
                <a:cs typeface="Arial"/>
              </a:rPr>
              <a:t>cầu </a:t>
            </a:r>
            <a:r>
              <a:rPr sz="1800" b="1" spc="-130" dirty="0">
                <a:latin typeface="Arial"/>
                <a:cs typeface="Arial"/>
              </a:rPr>
              <a:t>chất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-155" dirty="0">
                <a:latin typeface="Arial"/>
                <a:cs typeface="Arial"/>
              </a:rPr>
              <a:t>lượng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6031" y="4824984"/>
            <a:ext cx="3008630" cy="481965"/>
            <a:chOff x="256031" y="4824984"/>
            <a:chExt cx="3008630" cy="481965"/>
          </a:xfrm>
        </p:grpSpPr>
        <p:sp>
          <p:nvSpPr>
            <p:cNvPr id="6" name="object 6"/>
            <p:cNvSpPr/>
            <p:nvPr/>
          </p:nvSpPr>
          <p:spPr>
            <a:xfrm>
              <a:off x="371861" y="4875322"/>
              <a:ext cx="2721853" cy="4312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6031" y="4824984"/>
              <a:ext cx="3008376" cy="4632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3862" y="4903851"/>
              <a:ext cx="2619375" cy="3333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3862" y="4903851"/>
            <a:ext cx="2619375" cy="333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30"/>
              </a:spcBef>
            </a:pPr>
            <a:r>
              <a:rPr sz="1800" b="1" spc="-145" dirty="0">
                <a:latin typeface="Arial"/>
                <a:cs typeface="Arial"/>
              </a:rPr>
              <a:t>Người </a:t>
            </a:r>
            <a:r>
              <a:rPr sz="1800" b="1" spc="-100" dirty="0">
                <a:latin typeface="Arial"/>
                <a:cs typeface="Arial"/>
              </a:rPr>
              <a:t>phát </a:t>
            </a:r>
            <a:r>
              <a:rPr sz="1800" b="1" spc="-70" dirty="0">
                <a:latin typeface="Arial"/>
                <a:cs typeface="Arial"/>
              </a:rPr>
              <a:t>triển </a:t>
            </a:r>
            <a:r>
              <a:rPr sz="1800" b="1" spc="-125" dirty="0">
                <a:latin typeface="Arial"/>
                <a:cs typeface="Arial"/>
              </a:rPr>
              <a:t>thực </a:t>
            </a:r>
            <a:r>
              <a:rPr sz="1800" b="1" spc="-114" dirty="0">
                <a:latin typeface="Arial"/>
                <a:cs typeface="Arial"/>
              </a:rPr>
              <a:t>hiện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8562" y="2822575"/>
            <a:ext cx="1824355" cy="1222375"/>
          </a:xfrm>
          <a:custGeom>
            <a:avLst/>
            <a:gdLst/>
            <a:ahLst/>
            <a:cxnLst/>
            <a:rect l="l" t="t" r="r" b="b"/>
            <a:pathLst>
              <a:path w="1824355" h="1222375">
                <a:moveTo>
                  <a:pt x="0" y="611251"/>
                </a:moveTo>
                <a:lnTo>
                  <a:pt x="1794" y="572596"/>
                </a:lnTo>
                <a:lnTo>
                  <a:pt x="7106" y="534580"/>
                </a:lnTo>
                <a:lnTo>
                  <a:pt x="15829" y="497274"/>
                </a:lnTo>
                <a:lnTo>
                  <a:pt x="27856" y="460751"/>
                </a:lnTo>
                <a:lnTo>
                  <a:pt x="43080" y="425080"/>
                </a:lnTo>
                <a:lnTo>
                  <a:pt x="61395" y="390335"/>
                </a:lnTo>
                <a:lnTo>
                  <a:pt x="82692" y="356587"/>
                </a:lnTo>
                <a:lnTo>
                  <a:pt x="106866" y="323907"/>
                </a:lnTo>
                <a:lnTo>
                  <a:pt x="133810" y="292366"/>
                </a:lnTo>
                <a:lnTo>
                  <a:pt x="163417" y="262038"/>
                </a:lnTo>
                <a:lnTo>
                  <a:pt x="195579" y="232992"/>
                </a:lnTo>
                <a:lnTo>
                  <a:pt x="230190" y="205302"/>
                </a:lnTo>
                <a:lnTo>
                  <a:pt x="267144" y="179038"/>
                </a:lnTo>
                <a:lnTo>
                  <a:pt x="306333" y="154272"/>
                </a:lnTo>
                <a:lnTo>
                  <a:pt x="347650" y="131075"/>
                </a:lnTo>
                <a:lnTo>
                  <a:pt x="390989" y="109520"/>
                </a:lnTo>
                <a:lnTo>
                  <a:pt x="436242" y="89678"/>
                </a:lnTo>
                <a:lnTo>
                  <a:pt x="483304" y="71621"/>
                </a:lnTo>
                <a:lnTo>
                  <a:pt x="532066" y="55419"/>
                </a:lnTo>
                <a:lnTo>
                  <a:pt x="582422" y="41146"/>
                </a:lnTo>
                <a:lnTo>
                  <a:pt x="634265" y="28872"/>
                </a:lnTo>
                <a:lnTo>
                  <a:pt x="687489" y="18669"/>
                </a:lnTo>
                <a:lnTo>
                  <a:pt x="741986" y="10608"/>
                </a:lnTo>
                <a:lnTo>
                  <a:pt x="797650" y="4762"/>
                </a:lnTo>
                <a:lnTo>
                  <a:pt x="854374" y="1202"/>
                </a:lnTo>
                <a:lnTo>
                  <a:pt x="912050" y="0"/>
                </a:lnTo>
                <a:lnTo>
                  <a:pt x="969726" y="1202"/>
                </a:lnTo>
                <a:lnTo>
                  <a:pt x="1026449" y="4762"/>
                </a:lnTo>
                <a:lnTo>
                  <a:pt x="1082111" y="10608"/>
                </a:lnTo>
                <a:lnTo>
                  <a:pt x="1136607" y="18669"/>
                </a:lnTo>
                <a:lnTo>
                  <a:pt x="1189828" y="28872"/>
                </a:lnTo>
                <a:lnTo>
                  <a:pt x="1241669" y="41146"/>
                </a:lnTo>
                <a:lnTo>
                  <a:pt x="1292023" y="55419"/>
                </a:lnTo>
                <a:lnTo>
                  <a:pt x="1340782" y="71621"/>
                </a:lnTo>
                <a:lnTo>
                  <a:pt x="1387840" y="89678"/>
                </a:lnTo>
                <a:lnTo>
                  <a:pt x="1433090" y="109520"/>
                </a:lnTo>
                <a:lnTo>
                  <a:pt x="1476425" y="131075"/>
                </a:lnTo>
                <a:lnTo>
                  <a:pt x="1517739" y="154272"/>
                </a:lnTo>
                <a:lnTo>
                  <a:pt x="1556924" y="179038"/>
                </a:lnTo>
                <a:lnTo>
                  <a:pt x="1593874" y="205302"/>
                </a:lnTo>
                <a:lnTo>
                  <a:pt x="1628482" y="232992"/>
                </a:lnTo>
                <a:lnTo>
                  <a:pt x="1660641" y="262038"/>
                </a:lnTo>
                <a:lnTo>
                  <a:pt x="1690244" y="292366"/>
                </a:lnTo>
                <a:lnTo>
                  <a:pt x="1717185" y="323907"/>
                </a:lnTo>
                <a:lnTo>
                  <a:pt x="1741356" y="356587"/>
                </a:lnTo>
                <a:lnTo>
                  <a:pt x="1762651" y="390335"/>
                </a:lnTo>
                <a:lnTo>
                  <a:pt x="1780962" y="425080"/>
                </a:lnTo>
                <a:lnTo>
                  <a:pt x="1796184" y="460751"/>
                </a:lnTo>
                <a:lnTo>
                  <a:pt x="1808210" y="497274"/>
                </a:lnTo>
                <a:lnTo>
                  <a:pt x="1816931" y="534580"/>
                </a:lnTo>
                <a:lnTo>
                  <a:pt x="1822243" y="572596"/>
                </a:lnTo>
                <a:lnTo>
                  <a:pt x="1824037" y="611251"/>
                </a:lnTo>
                <a:lnTo>
                  <a:pt x="1822243" y="649891"/>
                </a:lnTo>
                <a:lnTo>
                  <a:pt x="1816931" y="687894"/>
                </a:lnTo>
                <a:lnTo>
                  <a:pt x="1808210" y="725187"/>
                </a:lnTo>
                <a:lnTo>
                  <a:pt x="1796184" y="761700"/>
                </a:lnTo>
                <a:lnTo>
                  <a:pt x="1780962" y="797361"/>
                </a:lnTo>
                <a:lnTo>
                  <a:pt x="1762651" y="832097"/>
                </a:lnTo>
                <a:lnTo>
                  <a:pt x="1741356" y="865837"/>
                </a:lnTo>
                <a:lnTo>
                  <a:pt x="1717185" y="898510"/>
                </a:lnTo>
                <a:lnTo>
                  <a:pt x="1690244" y="930043"/>
                </a:lnTo>
                <a:lnTo>
                  <a:pt x="1660641" y="960366"/>
                </a:lnTo>
                <a:lnTo>
                  <a:pt x="1628482" y="989406"/>
                </a:lnTo>
                <a:lnTo>
                  <a:pt x="1593874" y="1017092"/>
                </a:lnTo>
                <a:lnTo>
                  <a:pt x="1556924" y="1043352"/>
                </a:lnTo>
                <a:lnTo>
                  <a:pt x="1517739" y="1068115"/>
                </a:lnTo>
                <a:lnTo>
                  <a:pt x="1476425" y="1091308"/>
                </a:lnTo>
                <a:lnTo>
                  <a:pt x="1433090" y="1112861"/>
                </a:lnTo>
                <a:lnTo>
                  <a:pt x="1387840" y="1132701"/>
                </a:lnTo>
                <a:lnTo>
                  <a:pt x="1340782" y="1150757"/>
                </a:lnTo>
                <a:lnTo>
                  <a:pt x="1292023" y="1166957"/>
                </a:lnTo>
                <a:lnTo>
                  <a:pt x="1241669" y="1181230"/>
                </a:lnTo>
                <a:lnTo>
                  <a:pt x="1189828" y="1193503"/>
                </a:lnTo>
                <a:lnTo>
                  <a:pt x="1136607" y="1203706"/>
                </a:lnTo>
                <a:lnTo>
                  <a:pt x="1082111" y="1211766"/>
                </a:lnTo>
                <a:lnTo>
                  <a:pt x="1026449" y="1217612"/>
                </a:lnTo>
                <a:lnTo>
                  <a:pt x="969726" y="1221172"/>
                </a:lnTo>
                <a:lnTo>
                  <a:pt x="912050" y="1222375"/>
                </a:lnTo>
                <a:lnTo>
                  <a:pt x="854374" y="1221172"/>
                </a:lnTo>
                <a:lnTo>
                  <a:pt x="797650" y="1217612"/>
                </a:lnTo>
                <a:lnTo>
                  <a:pt x="741986" y="1211766"/>
                </a:lnTo>
                <a:lnTo>
                  <a:pt x="687489" y="1203706"/>
                </a:lnTo>
                <a:lnTo>
                  <a:pt x="634265" y="1193503"/>
                </a:lnTo>
                <a:lnTo>
                  <a:pt x="582422" y="1181230"/>
                </a:lnTo>
                <a:lnTo>
                  <a:pt x="532066" y="1166957"/>
                </a:lnTo>
                <a:lnTo>
                  <a:pt x="483304" y="1150757"/>
                </a:lnTo>
                <a:lnTo>
                  <a:pt x="436242" y="1132701"/>
                </a:lnTo>
                <a:lnTo>
                  <a:pt x="390989" y="1112861"/>
                </a:lnTo>
                <a:lnTo>
                  <a:pt x="347650" y="1091308"/>
                </a:lnTo>
                <a:lnTo>
                  <a:pt x="306333" y="1068115"/>
                </a:lnTo>
                <a:lnTo>
                  <a:pt x="267144" y="1043352"/>
                </a:lnTo>
                <a:lnTo>
                  <a:pt x="230190" y="1017092"/>
                </a:lnTo>
                <a:lnTo>
                  <a:pt x="195579" y="989406"/>
                </a:lnTo>
                <a:lnTo>
                  <a:pt x="163417" y="960366"/>
                </a:lnTo>
                <a:lnTo>
                  <a:pt x="133810" y="930043"/>
                </a:lnTo>
                <a:lnTo>
                  <a:pt x="106866" y="898510"/>
                </a:lnTo>
                <a:lnTo>
                  <a:pt x="82692" y="865837"/>
                </a:lnTo>
                <a:lnTo>
                  <a:pt x="61395" y="832097"/>
                </a:lnTo>
                <a:lnTo>
                  <a:pt x="43080" y="797361"/>
                </a:lnTo>
                <a:lnTo>
                  <a:pt x="27856" y="761700"/>
                </a:lnTo>
                <a:lnTo>
                  <a:pt x="15829" y="725187"/>
                </a:lnTo>
                <a:lnTo>
                  <a:pt x="7106" y="687894"/>
                </a:lnTo>
                <a:lnTo>
                  <a:pt x="1794" y="649891"/>
                </a:lnTo>
                <a:lnTo>
                  <a:pt x="0" y="61125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45082" y="3102305"/>
            <a:ext cx="113538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3975" algn="ctr">
              <a:lnSpc>
                <a:spcPct val="100000"/>
              </a:lnSpc>
              <a:spcBef>
                <a:spcPts val="95"/>
              </a:spcBef>
            </a:pPr>
            <a:r>
              <a:rPr sz="2000" spc="-275" dirty="0">
                <a:latin typeface="Arial"/>
                <a:cs typeface="Arial"/>
              </a:rPr>
              <a:t>KT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spc="-75" dirty="0">
                <a:latin typeface="Arial"/>
                <a:cs typeface="Arial"/>
              </a:rPr>
              <a:t>chất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lượng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11423" y="2816225"/>
            <a:ext cx="2419985" cy="1235075"/>
            <a:chOff x="3011423" y="2816225"/>
            <a:chExt cx="2419985" cy="1235075"/>
          </a:xfrm>
        </p:grpSpPr>
        <p:sp>
          <p:nvSpPr>
            <p:cNvPr id="13" name="object 13"/>
            <p:cNvSpPr/>
            <p:nvPr/>
          </p:nvSpPr>
          <p:spPr>
            <a:xfrm>
              <a:off x="3011423" y="3416300"/>
              <a:ext cx="655955" cy="76200"/>
            </a:xfrm>
            <a:custGeom>
              <a:avLst/>
              <a:gdLst/>
              <a:ahLst/>
              <a:cxnLst/>
              <a:rect l="l" t="t" r="r" b="b"/>
              <a:pathLst>
                <a:path w="655954" h="76200">
                  <a:moveTo>
                    <a:pt x="579501" y="0"/>
                  </a:moveTo>
                  <a:lnTo>
                    <a:pt x="579501" y="76200"/>
                  </a:lnTo>
                  <a:lnTo>
                    <a:pt x="643001" y="44450"/>
                  </a:lnTo>
                  <a:lnTo>
                    <a:pt x="592201" y="44450"/>
                  </a:lnTo>
                  <a:lnTo>
                    <a:pt x="592201" y="31750"/>
                  </a:lnTo>
                  <a:lnTo>
                    <a:pt x="643001" y="31750"/>
                  </a:lnTo>
                  <a:lnTo>
                    <a:pt x="579501" y="0"/>
                  </a:lnTo>
                  <a:close/>
                </a:path>
                <a:path w="655954" h="76200">
                  <a:moveTo>
                    <a:pt x="579501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79501" y="44450"/>
                  </a:lnTo>
                  <a:lnTo>
                    <a:pt x="579501" y="31750"/>
                  </a:lnTo>
                  <a:close/>
                </a:path>
                <a:path w="655954" h="76200">
                  <a:moveTo>
                    <a:pt x="643001" y="31750"/>
                  </a:moveTo>
                  <a:lnTo>
                    <a:pt x="592201" y="31750"/>
                  </a:lnTo>
                  <a:lnTo>
                    <a:pt x="592201" y="44450"/>
                  </a:lnTo>
                  <a:lnTo>
                    <a:pt x="643001" y="44450"/>
                  </a:lnTo>
                  <a:lnTo>
                    <a:pt x="655701" y="38100"/>
                  </a:lnTo>
                  <a:lnTo>
                    <a:pt x="643001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94175" y="2822575"/>
              <a:ext cx="1730375" cy="1222375"/>
            </a:xfrm>
            <a:custGeom>
              <a:avLst/>
              <a:gdLst/>
              <a:ahLst/>
              <a:cxnLst/>
              <a:rect l="l" t="t" r="r" b="b"/>
              <a:pathLst>
                <a:path w="1730375" h="1222375">
                  <a:moveTo>
                    <a:pt x="0" y="611251"/>
                  </a:moveTo>
                  <a:lnTo>
                    <a:pt x="1840" y="571063"/>
                  </a:lnTo>
                  <a:lnTo>
                    <a:pt x="7285" y="531569"/>
                  </a:lnTo>
                  <a:lnTo>
                    <a:pt x="16220" y="492849"/>
                  </a:lnTo>
                  <a:lnTo>
                    <a:pt x="28532" y="454984"/>
                  </a:lnTo>
                  <a:lnTo>
                    <a:pt x="44106" y="418055"/>
                  </a:lnTo>
                  <a:lnTo>
                    <a:pt x="62829" y="382142"/>
                  </a:lnTo>
                  <a:lnTo>
                    <a:pt x="84586" y="347325"/>
                  </a:lnTo>
                  <a:lnTo>
                    <a:pt x="109264" y="313686"/>
                  </a:lnTo>
                  <a:lnTo>
                    <a:pt x="136748" y="281305"/>
                  </a:lnTo>
                  <a:lnTo>
                    <a:pt x="166924" y="250262"/>
                  </a:lnTo>
                  <a:lnTo>
                    <a:pt x="199679" y="220637"/>
                  </a:lnTo>
                  <a:lnTo>
                    <a:pt x="234898" y="192513"/>
                  </a:lnTo>
                  <a:lnTo>
                    <a:pt x="272468" y="165968"/>
                  </a:lnTo>
                  <a:lnTo>
                    <a:pt x="312273" y="141084"/>
                  </a:lnTo>
                  <a:lnTo>
                    <a:pt x="354201" y="117941"/>
                  </a:lnTo>
                  <a:lnTo>
                    <a:pt x="398138" y="96620"/>
                  </a:lnTo>
                  <a:lnTo>
                    <a:pt x="443968" y="77201"/>
                  </a:lnTo>
                  <a:lnTo>
                    <a:pt x="491579" y="59765"/>
                  </a:lnTo>
                  <a:lnTo>
                    <a:pt x="540856" y="44392"/>
                  </a:lnTo>
                  <a:lnTo>
                    <a:pt x="591685" y="31163"/>
                  </a:lnTo>
                  <a:lnTo>
                    <a:pt x="643953" y="20159"/>
                  </a:lnTo>
                  <a:lnTo>
                    <a:pt x="697544" y="11460"/>
                  </a:lnTo>
                  <a:lnTo>
                    <a:pt x="752346" y="5147"/>
                  </a:lnTo>
                  <a:lnTo>
                    <a:pt x="808244" y="1300"/>
                  </a:lnTo>
                  <a:lnTo>
                    <a:pt x="865124" y="0"/>
                  </a:lnTo>
                  <a:lnTo>
                    <a:pt x="922004" y="1300"/>
                  </a:lnTo>
                  <a:lnTo>
                    <a:pt x="977903" y="5147"/>
                  </a:lnTo>
                  <a:lnTo>
                    <a:pt x="1032708" y="11460"/>
                  </a:lnTo>
                  <a:lnTo>
                    <a:pt x="1086303" y="20159"/>
                  </a:lnTo>
                  <a:lnTo>
                    <a:pt x="1138575" y="31163"/>
                  </a:lnTo>
                  <a:lnTo>
                    <a:pt x="1189409" y="44392"/>
                  </a:lnTo>
                  <a:lnTo>
                    <a:pt x="1238692" y="59765"/>
                  </a:lnTo>
                  <a:lnTo>
                    <a:pt x="1286309" y="77201"/>
                  </a:lnTo>
                  <a:lnTo>
                    <a:pt x="1332147" y="96620"/>
                  </a:lnTo>
                  <a:lnTo>
                    <a:pt x="1376090" y="117941"/>
                  </a:lnTo>
                  <a:lnTo>
                    <a:pt x="1418026" y="141084"/>
                  </a:lnTo>
                  <a:lnTo>
                    <a:pt x="1457839" y="165968"/>
                  </a:lnTo>
                  <a:lnTo>
                    <a:pt x="1495416" y="192513"/>
                  </a:lnTo>
                  <a:lnTo>
                    <a:pt x="1530643" y="220637"/>
                  </a:lnTo>
                  <a:lnTo>
                    <a:pt x="1563405" y="250262"/>
                  </a:lnTo>
                  <a:lnTo>
                    <a:pt x="1593589" y="281305"/>
                  </a:lnTo>
                  <a:lnTo>
                    <a:pt x="1621080" y="313686"/>
                  </a:lnTo>
                  <a:lnTo>
                    <a:pt x="1645764" y="347325"/>
                  </a:lnTo>
                  <a:lnTo>
                    <a:pt x="1667527" y="382142"/>
                  </a:lnTo>
                  <a:lnTo>
                    <a:pt x="1686255" y="418055"/>
                  </a:lnTo>
                  <a:lnTo>
                    <a:pt x="1701834" y="454984"/>
                  </a:lnTo>
                  <a:lnTo>
                    <a:pt x="1714149" y="492849"/>
                  </a:lnTo>
                  <a:lnTo>
                    <a:pt x="1723087" y="531569"/>
                  </a:lnTo>
                  <a:lnTo>
                    <a:pt x="1728534" y="571063"/>
                  </a:lnTo>
                  <a:lnTo>
                    <a:pt x="1730375" y="611251"/>
                  </a:lnTo>
                  <a:lnTo>
                    <a:pt x="1728534" y="651424"/>
                  </a:lnTo>
                  <a:lnTo>
                    <a:pt x="1723087" y="690904"/>
                  </a:lnTo>
                  <a:lnTo>
                    <a:pt x="1714149" y="729612"/>
                  </a:lnTo>
                  <a:lnTo>
                    <a:pt x="1701834" y="767465"/>
                  </a:lnTo>
                  <a:lnTo>
                    <a:pt x="1686255" y="804384"/>
                  </a:lnTo>
                  <a:lnTo>
                    <a:pt x="1667527" y="840288"/>
                  </a:lnTo>
                  <a:lnTo>
                    <a:pt x="1645764" y="875096"/>
                  </a:lnTo>
                  <a:lnTo>
                    <a:pt x="1621080" y="908728"/>
                  </a:lnTo>
                  <a:lnTo>
                    <a:pt x="1593589" y="941103"/>
                  </a:lnTo>
                  <a:lnTo>
                    <a:pt x="1563405" y="972140"/>
                  </a:lnTo>
                  <a:lnTo>
                    <a:pt x="1530643" y="1001759"/>
                  </a:lnTo>
                  <a:lnTo>
                    <a:pt x="1495416" y="1029879"/>
                  </a:lnTo>
                  <a:lnTo>
                    <a:pt x="1457839" y="1056420"/>
                  </a:lnTo>
                  <a:lnTo>
                    <a:pt x="1418026" y="1081301"/>
                  </a:lnTo>
                  <a:lnTo>
                    <a:pt x="1376090" y="1104441"/>
                  </a:lnTo>
                  <a:lnTo>
                    <a:pt x="1332147" y="1125760"/>
                  </a:lnTo>
                  <a:lnTo>
                    <a:pt x="1286309" y="1145177"/>
                  </a:lnTo>
                  <a:lnTo>
                    <a:pt x="1238692" y="1162612"/>
                  </a:lnTo>
                  <a:lnTo>
                    <a:pt x="1189409" y="1177984"/>
                  </a:lnTo>
                  <a:lnTo>
                    <a:pt x="1138575" y="1191212"/>
                  </a:lnTo>
                  <a:lnTo>
                    <a:pt x="1086303" y="1202215"/>
                  </a:lnTo>
                  <a:lnTo>
                    <a:pt x="1032708" y="1210914"/>
                  </a:lnTo>
                  <a:lnTo>
                    <a:pt x="977903" y="1217227"/>
                  </a:lnTo>
                  <a:lnTo>
                    <a:pt x="922004" y="1221074"/>
                  </a:lnTo>
                  <a:lnTo>
                    <a:pt x="865124" y="1222375"/>
                  </a:lnTo>
                  <a:lnTo>
                    <a:pt x="808244" y="1221074"/>
                  </a:lnTo>
                  <a:lnTo>
                    <a:pt x="752346" y="1217227"/>
                  </a:lnTo>
                  <a:lnTo>
                    <a:pt x="697544" y="1210914"/>
                  </a:lnTo>
                  <a:lnTo>
                    <a:pt x="643953" y="1202215"/>
                  </a:lnTo>
                  <a:lnTo>
                    <a:pt x="591685" y="1191212"/>
                  </a:lnTo>
                  <a:lnTo>
                    <a:pt x="540856" y="1177984"/>
                  </a:lnTo>
                  <a:lnTo>
                    <a:pt x="491579" y="1162612"/>
                  </a:lnTo>
                  <a:lnTo>
                    <a:pt x="443968" y="1145177"/>
                  </a:lnTo>
                  <a:lnTo>
                    <a:pt x="398138" y="1125760"/>
                  </a:lnTo>
                  <a:lnTo>
                    <a:pt x="354201" y="1104441"/>
                  </a:lnTo>
                  <a:lnTo>
                    <a:pt x="312273" y="1081301"/>
                  </a:lnTo>
                  <a:lnTo>
                    <a:pt x="272468" y="1056420"/>
                  </a:lnTo>
                  <a:lnTo>
                    <a:pt x="234898" y="1029879"/>
                  </a:lnTo>
                  <a:lnTo>
                    <a:pt x="199679" y="1001759"/>
                  </a:lnTo>
                  <a:lnTo>
                    <a:pt x="166924" y="972140"/>
                  </a:lnTo>
                  <a:lnTo>
                    <a:pt x="136748" y="941103"/>
                  </a:lnTo>
                  <a:lnTo>
                    <a:pt x="109264" y="908728"/>
                  </a:lnTo>
                  <a:lnTo>
                    <a:pt x="84586" y="875096"/>
                  </a:lnTo>
                  <a:lnTo>
                    <a:pt x="62829" y="840288"/>
                  </a:lnTo>
                  <a:lnTo>
                    <a:pt x="44106" y="804384"/>
                  </a:lnTo>
                  <a:lnTo>
                    <a:pt x="28532" y="767465"/>
                  </a:lnTo>
                  <a:lnTo>
                    <a:pt x="16220" y="729612"/>
                  </a:lnTo>
                  <a:lnTo>
                    <a:pt x="7285" y="690904"/>
                  </a:lnTo>
                  <a:lnTo>
                    <a:pt x="1840" y="651424"/>
                  </a:lnTo>
                  <a:lnTo>
                    <a:pt x="0" y="6112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90771" y="3102305"/>
            <a:ext cx="2806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75" dirty="0">
                <a:latin typeface="Arial"/>
                <a:cs typeface="Arial"/>
              </a:rPr>
              <a:t>KT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7098" y="3407409"/>
            <a:ext cx="11842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14" dirty="0">
                <a:latin typeface="Arial"/>
                <a:cs typeface="Arial"/>
              </a:rPr>
              <a:t>chấp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thuận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78250" y="1227137"/>
            <a:ext cx="2330450" cy="116078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54305" rIns="0" bIns="0" rtlCol="0">
            <a:spAutoFit/>
          </a:bodyPr>
          <a:lstStyle/>
          <a:p>
            <a:pPr marR="44450" algn="ctr">
              <a:lnSpc>
                <a:spcPct val="100000"/>
              </a:lnSpc>
              <a:spcBef>
                <a:spcPts val="1215"/>
              </a:spcBef>
            </a:pPr>
            <a:r>
              <a:rPr sz="1800" b="1" spc="-145" dirty="0">
                <a:latin typeface="Arial"/>
                <a:cs typeface="Arial"/>
              </a:rPr>
              <a:t>Dựa </a:t>
            </a:r>
            <a:r>
              <a:rPr sz="1800" b="1" spc="-75" dirty="0">
                <a:latin typeface="Arial"/>
                <a:cs typeface="Arial"/>
              </a:rPr>
              <a:t>trên </a:t>
            </a:r>
            <a:r>
              <a:rPr sz="1800" b="1" spc="-114" dirty="0">
                <a:latin typeface="Arial"/>
                <a:cs typeface="Arial"/>
              </a:rPr>
              <a:t>hiểu </a:t>
            </a:r>
            <a:r>
              <a:rPr sz="1800" b="1" spc="-80" dirty="0">
                <a:latin typeface="Arial"/>
                <a:cs typeface="Arial"/>
              </a:rPr>
              <a:t>biết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175" dirty="0">
                <a:latin typeface="Arial"/>
                <a:cs typeface="Arial"/>
              </a:rPr>
              <a:t>của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spc="-160" dirty="0">
                <a:latin typeface="Arial"/>
                <a:cs typeface="Arial"/>
              </a:rPr>
              <a:t>khách </a:t>
            </a:r>
            <a:r>
              <a:rPr sz="1800" b="1" spc="-165" dirty="0">
                <a:latin typeface="Arial"/>
                <a:cs typeface="Arial"/>
              </a:rPr>
              <a:t>hàng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65" dirty="0">
                <a:latin typeface="Arial"/>
                <a:cs typeface="Arial"/>
              </a:rPr>
              <a:t>về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spc="-135" dirty="0">
                <a:latin typeface="Arial"/>
                <a:cs typeface="Arial"/>
              </a:rPr>
              <a:t>yêu</a:t>
            </a:r>
            <a:r>
              <a:rPr sz="1800" b="1" spc="-155" dirty="0">
                <a:latin typeface="Arial"/>
                <a:cs typeface="Arial"/>
              </a:rPr>
              <a:t> </a:t>
            </a:r>
            <a:r>
              <a:rPr sz="1800" b="1" spc="-170" dirty="0">
                <a:latin typeface="Arial"/>
                <a:cs typeface="Arial"/>
              </a:rPr>
              <a:t>cầu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9992" y="2591180"/>
            <a:ext cx="1024255" cy="75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1920">
              <a:lnSpc>
                <a:spcPct val="100000"/>
              </a:lnSpc>
              <a:spcBef>
                <a:spcPts val="105"/>
              </a:spcBef>
            </a:pPr>
            <a:r>
              <a:rPr sz="1600" spc="-120" dirty="0">
                <a:latin typeface="Arial"/>
                <a:cs typeface="Arial"/>
              </a:rPr>
              <a:t>Hệ </a:t>
            </a:r>
            <a:r>
              <a:rPr sz="1600" spc="-45" dirty="0">
                <a:latin typeface="Arial"/>
                <a:cs typeface="Arial"/>
              </a:rPr>
              <a:t>thống  </a:t>
            </a:r>
            <a:r>
              <a:rPr sz="1600" spc="-65" dirty="0">
                <a:latin typeface="Arial"/>
                <a:cs typeface="Arial"/>
              </a:rPr>
              <a:t>đã </a:t>
            </a:r>
            <a:r>
              <a:rPr sz="1600" spc="-60" dirty="0">
                <a:latin typeface="Arial"/>
                <a:cs typeface="Arial"/>
              </a:rPr>
              <a:t>kiểm</a:t>
            </a:r>
            <a:r>
              <a:rPr sz="1600" spc="-19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thử  </a:t>
            </a:r>
            <a:r>
              <a:rPr sz="1600" spc="-105" dirty="0">
                <a:latin typeface="Arial"/>
                <a:cs typeface="Arial"/>
              </a:rPr>
              <a:t>chức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năng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77026" y="2822575"/>
            <a:ext cx="1730375" cy="1222375"/>
          </a:xfrm>
          <a:custGeom>
            <a:avLst/>
            <a:gdLst/>
            <a:ahLst/>
            <a:cxnLst/>
            <a:rect l="l" t="t" r="r" b="b"/>
            <a:pathLst>
              <a:path w="1730375" h="1222375">
                <a:moveTo>
                  <a:pt x="0" y="611251"/>
                </a:moveTo>
                <a:lnTo>
                  <a:pt x="1840" y="571063"/>
                </a:lnTo>
                <a:lnTo>
                  <a:pt x="7285" y="531569"/>
                </a:lnTo>
                <a:lnTo>
                  <a:pt x="16220" y="492849"/>
                </a:lnTo>
                <a:lnTo>
                  <a:pt x="28532" y="454984"/>
                </a:lnTo>
                <a:lnTo>
                  <a:pt x="44106" y="418055"/>
                </a:lnTo>
                <a:lnTo>
                  <a:pt x="62829" y="382142"/>
                </a:lnTo>
                <a:lnTo>
                  <a:pt x="84586" y="347325"/>
                </a:lnTo>
                <a:lnTo>
                  <a:pt x="109264" y="313686"/>
                </a:lnTo>
                <a:lnTo>
                  <a:pt x="136748" y="281305"/>
                </a:lnTo>
                <a:lnTo>
                  <a:pt x="166924" y="250262"/>
                </a:lnTo>
                <a:lnTo>
                  <a:pt x="199679" y="220637"/>
                </a:lnTo>
                <a:lnTo>
                  <a:pt x="234898" y="192513"/>
                </a:lnTo>
                <a:lnTo>
                  <a:pt x="272468" y="165968"/>
                </a:lnTo>
                <a:lnTo>
                  <a:pt x="312273" y="141084"/>
                </a:lnTo>
                <a:lnTo>
                  <a:pt x="354201" y="117941"/>
                </a:lnTo>
                <a:lnTo>
                  <a:pt x="398138" y="96620"/>
                </a:lnTo>
                <a:lnTo>
                  <a:pt x="443968" y="77201"/>
                </a:lnTo>
                <a:lnTo>
                  <a:pt x="491579" y="59765"/>
                </a:lnTo>
                <a:lnTo>
                  <a:pt x="540856" y="44392"/>
                </a:lnTo>
                <a:lnTo>
                  <a:pt x="591685" y="31163"/>
                </a:lnTo>
                <a:lnTo>
                  <a:pt x="643953" y="20159"/>
                </a:lnTo>
                <a:lnTo>
                  <a:pt x="697544" y="11460"/>
                </a:lnTo>
                <a:lnTo>
                  <a:pt x="752346" y="5147"/>
                </a:lnTo>
                <a:lnTo>
                  <a:pt x="808244" y="1300"/>
                </a:lnTo>
                <a:lnTo>
                  <a:pt x="865124" y="0"/>
                </a:lnTo>
                <a:lnTo>
                  <a:pt x="922004" y="1300"/>
                </a:lnTo>
                <a:lnTo>
                  <a:pt x="977903" y="5147"/>
                </a:lnTo>
                <a:lnTo>
                  <a:pt x="1032708" y="11460"/>
                </a:lnTo>
                <a:lnTo>
                  <a:pt x="1086303" y="20159"/>
                </a:lnTo>
                <a:lnTo>
                  <a:pt x="1138575" y="31163"/>
                </a:lnTo>
                <a:lnTo>
                  <a:pt x="1189409" y="44392"/>
                </a:lnTo>
                <a:lnTo>
                  <a:pt x="1238692" y="59765"/>
                </a:lnTo>
                <a:lnTo>
                  <a:pt x="1286309" y="77201"/>
                </a:lnTo>
                <a:lnTo>
                  <a:pt x="1332147" y="96620"/>
                </a:lnTo>
                <a:lnTo>
                  <a:pt x="1376090" y="117941"/>
                </a:lnTo>
                <a:lnTo>
                  <a:pt x="1418026" y="141084"/>
                </a:lnTo>
                <a:lnTo>
                  <a:pt x="1457839" y="165968"/>
                </a:lnTo>
                <a:lnTo>
                  <a:pt x="1495416" y="192513"/>
                </a:lnTo>
                <a:lnTo>
                  <a:pt x="1530643" y="220637"/>
                </a:lnTo>
                <a:lnTo>
                  <a:pt x="1563405" y="250262"/>
                </a:lnTo>
                <a:lnTo>
                  <a:pt x="1593589" y="281305"/>
                </a:lnTo>
                <a:lnTo>
                  <a:pt x="1621080" y="313686"/>
                </a:lnTo>
                <a:lnTo>
                  <a:pt x="1645764" y="347325"/>
                </a:lnTo>
                <a:lnTo>
                  <a:pt x="1667527" y="382142"/>
                </a:lnTo>
                <a:lnTo>
                  <a:pt x="1686255" y="418055"/>
                </a:lnTo>
                <a:lnTo>
                  <a:pt x="1701834" y="454984"/>
                </a:lnTo>
                <a:lnTo>
                  <a:pt x="1714149" y="492849"/>
                </a:lnTo>
                <a:lnTo>
                  <a:pt x="1723087" y="531569"/>
                </a:lnTo>
                <a:lnTo>
                  <a:pt x="1728534" y="571063"/>
                </a:lnTo>
                <a:lnTo>
                  <a:pt x="1730375" y="611251"/>
                </a:lnTo>
                <a:lnTo>
                  <a:pt x="1728534" y="651424"/>
                </a:lnTo>
                <a:lnTo>
                  <a:pt x="1723087" y="690904"/>
                </a:lnTo>
                <a:lnTo>
                  <a:pt x="1714149" y="729612"/>
                </a:lnTo>
                <a:lnTo>
                  <a:pt x="1701834" y="767465"/>
                </a:lnTo>
                <a:lnTo>
                  <a:pt x="1686255" y="804384"/>
                </a:lnTo>
                <a:lnTo>
                  <a:pt x="1667527" y="840288"/>
                </a:lnTo>
                <a:lnTo>
                  <a:pt x="1645764" y="875096"/>
                </a:lnTo>
                <a:lnTo>
                  <a:pt x="1621080" y="908728"/>
                </a:lnTo>
                <a:lnTo>
                  <a:pt x="1593589" y="941103"/>
                </a:lnTo>
                <a:lnTo>
                  <a:pt x="1563405" y="972140"/>
                </a:lnTo>
                <a:lnTo>
                  <a:pt x="1530643" y="1001759"/>
                </a:lnTo>
                <a:lnTo>
                  <a:pt x="1495416" y="1029879"/>
                </a:lnTo>
                <a:lnTo>
                  <a:pt x="1457839" y="1056420"/>
                </a:lnTo>
                <a:lnTo>
                  <a:pt x="1418026" y="1081301"/>
                </a:lnTo>
                <a:lnTo>
                  <a:pt x="1376090" y="1104441"/>
                </a:lnTo>
                <a:lnTo>
                  <a:pt x="1332147" y="1125760"/>
                </a:lnTo>
                <a:lnTo>
                  <a:pt x="1286309" y="1145177"/>
                </a:lnTo>
                <a:lnTo>
                  <a:pt x="1238692" y="1162612"/>
                </a:lnTo>
                <a:lnTo>
                  <a:pt x="1189409" y="1177984"/>
                </a:lnTo>
                <a:lnTo>
                  <a:pt x="1138575" y="1191212"/>
                </a:lnTo>
                <a:lnTo>
                  <a:pt x="1086303" y="1202215"/>
                </a:lnTo>
                <a:lnTo>
                  <a:pt x="1032708" y="1210914"/>
                </a:lnTo>
                <a:lnTo>
                  <a:pt x="977903" y="1217227"/>
                </a:lnTo>
                <a:lnTo>
                  <a:pt x="922004" y="1221074"/>
                </a:lnTo>
                <a:lnTo>
                  <a:pt x="865124" y="1222375"/>
                </a:lnTo>
                <a:lnTo>
                  <a:pt x="808244" y="1221074"/>
                </a:lnTo>
                <a:lnTo>
                  <a:pt x="752346" y="1217227"/>
                </a:lnTo>
                <a:lnTo>
                  <a:pt x="697544" y="1210914"/>
                </a:lnTo>
                <a:lnTo>
                  <a:pt x="643953" y="1202215"/>
                </a:lnTo>
                <a:lnTo>
                  <a:pt x="591685" y="1191212"/>
                </a:lnTo>
                <a:lnTo>
                  <a:pt x="540856" y="1177984"/>
                </a:lnTo>
                <a:lnTo>
                  <a:pt x="491579" y="1162612"/>
                </a:lnTo>
                <a:lnTo>
                  <a:pt x="443968" y="1145177"/>
                </a:lnTo>
                <a:lnTo>
                  <a:pt x="398138" y="1125760"/>
                </a:lnTo>
                <a:lnTo>
                  <a:pt x="354201" y="1104441"/>
                </a:lnTo>
                <a:lnTo>
                  <a:pt x="312273" y="1081301"/>
                </a:lnTo>
                <a:lnTo>
                  <a:pt x="272468" y="1056420"/>
                </a:lnTo>
                <a:lnTo>
                  <a:pt x="234898" y="1029879"/>
                </a:lnTo>
                <a:lnTo>
                  <a:pt x="199679" y="1001759"/>
                </a:lnTo>
                <a:lnTo>
                  <a:pt x="166924" y="972140"/>
                </a:lnTo>
                <a:lnTo>
                  <a:pt x="136748" y="941103"/>
                </a:lnTo>
                <a:lnTo>
                  <a:pt x="109264" y="908728"/>
                </a:lnTo>
                <a:lnTo>
                  <a:pt x="84586" y="875096"/>
                </a:lnTo>
                <a:lnTo>
                  <a:pt x="62829" y="840288"/>
                </a:lnTo>
                <a:lnTo>
                  <a:pt x="44106" y="804384"/>
                </a:lnTo>
                <a:lnTo>
                  <a:pt x="28532" y="767465"/>
                </a:lnTo>
                <a:lnTo>
                  <a:pt x="16220" y="729612"/>
                </a:lnTo>
                <a:lnTo>
                  <a:pt x="7285" y="690904"/>
                </a:lnTo>
                <a:lnTo>
                  <a:pt x="1840" y="651424"/>
                </a:lnTo>
                <a:lnTo>
                  <a:pt x="0" y="61125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88581" y="3102305"/>
            <a:ext cx="71120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165" algn="ctr">
              <a:lnSpc>
                <a:spcPct val="100000"/>
              </a:lnSpc>
              <a:spcBef>
                <a:spcPts val="95"/>
              </a:spcBef>
            </a:pPr>
            <a:r>
              <a:rPr sz="2000" spc="-275" dirty="0">
                <a:latin typeface="Arial"/>
                <a:cs typeface="Arial"/>
              </a:rPr>
              <a:t>KT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spc="-110" dirty="0">
                <a:latin typeface="Arial"/>
                <a:cs typeface="Arial"/>
              </a:rPr>
              <a:t>cài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đặt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21501" y="1471675"/>
            <a:ext cx="1725930" cy="95885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90500" rIns="0" bIns="0" rtlCol="0">
            <a:spAutoFit/>
          </a:bodyPr>
          <a:lstStyle/>
          <a:p>
            <a:pPr marL="665480" marR="320040" indent="-381000">
              <a:lnSpc>
                <a:spcPct val="100000"/>
              </a:lnSpc>
              <a:spcBef>
                <a:spcPts val="1500"/>
              </a:spcBef>
            </a:pPr>
            <a:r>
              <a:rPr sz="1800" b="1" spc="-40" dirty="0">
                <a:latin typeface="Arial"/>
                <a:cs typeface="Arial"/>
              </a:rPr>
              <a:t>Môi</a:t>
            </a:r>
            <a:r>
              <a:rPr sz="1800" b="1" spc="-215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trường  </a:t>
            </a:r>
            <a:r>
              <a:rPr sz="1800" b="1" spc="-220" dirty="0">
                <a:latin typeface="Arial"/>
                <a:cs typeface="Arial"/>
              </a:rPr>
              <a:t>NSD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548126" y="4976812"/>
            <a:ext cx="4838700" cy="1316355"/>
            <a:chOff x="3548126" y="4976812"/>
            <a:chExt cx="4838700" cy="1316355"/>
          </a:xfrm>
        </p:grpSpPr>
        <p:sp>
          <p:nvSpPr>
            <p:cNvPr id="23" name="object 23"/>
            <p:cNvSpPr/>
            <p:nvPr/>
          </p:nvSpPr>
          <p:spPr>
            <a:xfrm>
              <a:off x="3548126" y="4976812"/>
              <a:ext cx="4838700" cy="33655"/>
            </a:xfrm>
            <a:custGeom>
              <a:avLst/>
              <a:gdLst/>
              <a:ahLst/>
              <a:cxnLst/>
              <a:rect l="l" t="t" r="r" b="b"/>
              <a:pathLst>
                <a:path w="4838700" h="33654">
                  <a:moveTo>
                    <a:pt x="11099" y="0"/>
                  </a:moveTo>
                  <a:lnTo>
                    <a:pt x="0" y="0"/>
                  </a:lnTo>
                  <a:lnTo>
                    <a:pt x="0" y="33337"/>
                  </a:lnTo>
                  <a:lnTo>
                    <a:pt x="11099" y="33337"/>
                  </a:lnTo>
                  <a:lnTo>
                    <a:pt x="11099" y="0"/>
                  </a:lnTo>
                  <a:close/>
                </a:path>
                <a:path w="4838700" h="33654">
                  <a:moveTo>
                    <a:pt x="4814824" y="0"/>
                  </a:moveTo>
                  <a:lnTo>
                    <a:pt x="23749" y="0"/>
                  </a:lnTo>
                  <a:lnTo>
                    <a:pt x="23749" y="33337"/>
                  </a:lnTo>
                  <a:lnTo>
                    <a:pt x="4814824" y="33337"/>
                  </a:lnTo>
                  <a:lnTo>
                    <a:pt x="4814824" y="0"/>
                  </a:lnTo>
                  <a:close/>
                </a:path>
                <a:path w="4838700" h="33654">
                  <a:moveTo>
                    <a:pt x="4838636" y="0"/>
                  </a:moveTo>
                  <a:lnTo>
                    <a:pt x="4827524" y="0"/>
                  </a:lnTo>
                  <a:lnTo>
                    <a:pt x="4827524" y="33337"/>
                  </a:lnTo>
                  <a:lnTo>
                    <a:pt x="4838636" y="33337"/>
                  </a:lnTo>
                  <a:lnTo>
                    <a:pt x="48386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42075" y="5480050"/>
              <a:ext cx="1303655" cy="806450"/>
            </a:xfrm>
            <a:custGeom>
              <a:avLst/>
              <a:gdLst/>
              <a:ahLst/>
              <a:cxnLst/>
              <a:rect l="l" t="t" r="r" b="b"/>
              <a:pathLst>
                <a:path w="1303654" h="806450">
                  <a:moveTo>
                    <a:pt x="0" y="403225"/>
                  </a:moveTo>
                  <a:lnTo>
                    <a:pt x="10497" y="330744"/>
                  </a:lnTo>
                  <a:lnTo>
                    <a:pt x="40764" y="262526"/>
                  </a:lnTo>
                  <a:lnTo>
                    <a:pt x="62736" y="230372"/>
                  </a:lnTo>
                  <a:lnTo>
                    <a:pt x="88961" y="199709"/>
                  </a:lnTo>
                  <a:lnTo>
                    <a:pt x="119208" y="170682"/>
                  </a:lnTo>
                  <a:lnTo>
                    <a:pt x="153247" y="143432"/>
                  </a:lnTo>
                  <a:lnTo>
                    <a:pt x="190849" y="118102"/>
                  </a:lnTo>
                  <a:lnTo>
                    <a:pt x="231783" y="94833"/>
                  </a:lnTo>
                  <a:lnTo>
                    <a:pt x="275820" y="73769"/>
                  </a:lnTo>
                  <a:lnTo>
                    <a:pt x="322730" y="55052"/>
                  </a:lnTo>
                  <a:lnTo>
                    <a:pt x="372282" y="38823"/>
                  </a:lnTo>
                  <a:lnTo>
                    <a:pt x="424248" y="25226"/>
                  </a:lnTo>
                  <a:lnTo>
                    <a:pt x="478396" y="14403"/>
                  </a:lnTo>
                  <a:lnTo>
                    <a:pt x="534496" y="6496"/>
                  </a:lnTo>
                  <a:lnTo>
                    <a:pt x="592320" y="1647"/>
                  </a:lnTo>
                  <a:lnTo>
                    <a:pt x="651636" y="0"/>
                  </a:lnTo>
                  <a:lnTo>
                    <a:pt x="710954" y="1647"/>
                  </a:lnTo>
                  <a:lnTo>
                    <a:pt x="768781" y="6496"/>
                  </a:lnTo>
                  <a:lnTo>
                    <a:pt x="824887" y="14403"/>
                  </a:lnTo>
                  <a:lnTo>
                    <a:pt x="879041" y="25226"/>
                  </a:lnTo>
                  <a:lnTo>
                    <a:pt x="931015" y="38823"/>
                  </a:lnTo>
                  <a:lnTo>
                    <a:pt x="980576" y="55052"/>
                  </a:lnTo>
                  <a:lnTo>
                    <a:pt x="1027495" y="73769"/>
                  </a:lnTo>
                  <a:lnTo>
                    <a:pt x="1071543" y="94833"/>
                  </a:lnTo>
                  <a:lnTo>
                    <a:pt x="1112488" y="118102"/>
                  </a:lnTo>
                  <a:lnTo>
                    <a:pt x="1150100" y="143432"/>
                  </a:lnTo>
                  <a:lnTo>
                    <a:pt x="1184150" y="170682"/>
                  </a:lnTo>
                  <a:lnTo>
                    <a:pt x="1214406" y="199709"/>
                  </a:lnTo>
                  <a:lnTo>
                    <a:pt x="1240640" y="230372"/>
                  </a:lnTo>
                  <a:lnTo>
                    <a:pt x="1262620" y="262526"/>
                  </a:lnTo>
                  <a:lnTo>
                    <a:pt x="1292898" y="330744"/>
                  </a:lnTo>
                  <a:lnTo>
                    <a:pt x="1303401" y="403225"/>
                  </a:lnTo>
                  <a:lnTo>
                    <a:pt x="1300737" y="439926"/>
                  </a:lnTo>
                  <a:lnTo>
                    <a:pt x="1292898" y="475705"/>
                  </a:lnTo>
                  <a:lnTo>
                    <a:pt x="1262620" y="543923"/>
                  </a:lnTo>
                  <a:lnTo>
                    <a:pt x="1240640" y="576077"/>
                  </a:lnTo>
                  <a:lnTo>
                    <a:pt x="1214406" y="606740"/>
                  </a:lnTo>
                  <a:lnTo>
                    <a:pt x="1184150" y="635767"/>
                  </a:lnTo>
                  <a:lnTo>
                    <a:pt x="1150100" y="663017"/>
                  </a:lnTo>
                  <a:lnTo>
                    <a:pt x="1112488" y="688347"/>
                  </a:lnTo>
                  <a:lnTo>
                    <a:pt x="1071543" y="711616"/>
                  </a:lnTo>
                  <a:lnTo>
                    <a:pt x="1027495" y="732680"/>
                  </a:lnTo>
                  <a:lnTo>
                    <a:pt x="980576" y="751397"/>
                  </a:lnTo>
                  <a:lnTo>
                    <a:pt x="931015" y="767626"/>
                  </a:lnTo>
                  <a:lnTo>
                    <a:pt x="879041" y="781223"/>
                  </a:lnTo>
                  <a:lnTo>
                    <a:pt x="824887" y="792046"/>
                  </a:lnTo>
                  <a:lnTo>
                    <a:pt x="768781" y="799953"/>
                  </a:lnTo>
                  <a:lnTo>
                    <a:pt x="710954" y="804802"/>
                  </a:lnTo>
                  <a:lnTo>
                    <a:pt x="651636" y="806450"/>
                  </a:lnTo>
                  <a:lnTo>
                    <a:pt x="592320" y="804802"/>
                  </a:lnTo>
                  <a:lnTo>
                    <a:pt x="534496" y="799953"/>
                  </a:lnTo>
                  <a:lnTo>
                    <a:pt x="478396" y="792046"/>
                  </a:lnTo>
                  <a:lnTo>
                    <a:pt x="424248" y="781223"/>
                  </a:lnTo>
                  <a:lnTo>
                    <a:pt x="372282" y="767626"/>
                  </a:lnTo>
                  <a:lnTo>
                    <a:pt x="322730" y="751397"/>
                  </a:lnTo>
                  <a:lnTo>
                    <a:pt x="275820" y="732680"/>
                  </a:lnTo>
                  <a:lnTo>
                    <a:pt x="231783" y="711616"/>
                  </a:lnTo>
                  <a:lnTo>
                    <a:pt x="190849" y="688347"/>
                  </a:lnTo>
                  <a:lnTo>
                    <a:pt x="153247" y="663017"/>
                  </a:lnTo>
                  <a:lnTo>
                    <a:pt x="119208" y="635767"/>
                  </a:lnTo>
                  <a:lnTo>
                    <a:pt x="88961" y="606740"/>
                  </a:lnTo>
                  <a:lnTo>
                    <a:pt x="62736" y="576077"/>
                  </a:lnTo>
                  <a:lnTo>
                    <a:pt x="40764" y="543923"/>
                  </a:lnTo>
                  <a:lnTo>
                    <a:pt x="10497" y="475705"/>
                  </a:lnTo>
                  <a:lnTo>
                    <a:pt x="0" y="4032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751579" y="5177790"/>
            <a:ext cx="3855085" cy="92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latin typeface="Arial"/>
                <a:cs typeface="Arial"/>
              </a:rPr>
              <a:t>Hiểu </a:t>
            </a:r>
            <a:r>
              <a:rPr sz="1800" b="1" spc="-80" dirty="0">
                <a:latin typeface="Arial"/>
                <a:cs typeface="Arial"/>
              </a:rPr>
              <a:t>biết </a:t>
            </a:r>
            <a:r>
              <a:rPr sz="1800" b="1" spc="-175" dirty="0">
                <a:latin typeface="Arial"/>
                <a:cs typeface="Arial"/>
              </a:rPr>
              <a:t>của </a:t>
            </a:r>
            <a:r>
              <a:rPr sz="1800" b="1" spc="-150" dirty="0">
                <a:latin typeface="Arial"/>
                <a:cs typeface="Arial"/>
              </a:rPr>
              <a:t>người </a:t>
            </a:r>
            <a:r>
              <a:rPr sz="1800" b="1" spc="-215" dirty="0">
                <a:latin typeface="Arial"/>
                <a:cs typeface="Arial"/>
              </a:rPr>
              <a:t>sử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spc="-175" dirty="0">
                <a:latin typeface="Arial"/>
                <a:cs typeface="Arial"/>
              </a:rPr>
              <a:t>dụng</a:t>
            </a:r>
            <a:endParaRPr sz="1800">
              <a:latin typeface="Arial"/>
              <a:cs typeface="Arial"/>
            </a:endParaRPr>
          </a:p>
          <a:p>
            <a:pPr marL="2786380" algn="ctr">
              <a:lnSpc>
                <a:spcPct val="100000"/>
              </a:lnSpc>
              <a:spcBef>
                <a:spcPts val="1555"/>
              </a:spcBef>
            </a:pPr>
            <a:r>
              <a:rPr sz="1400" b="1" spc="-105" dirty="0">
                <a:latin typeface="Arial"/>
                <a:cs typeface="Arial"/>
              </a:rPr>
              <a:t>Hệ</a:t>
            </a:r>
            <a:r>
              <a:rPr sz="1400" b="1" spc="-125" dirty="0">
                <a:latin typeface="Arial"/>
                <a:cs typeface="Arial"/>
              </a:rPr>
              <a:t> </a:t>
            </a:r>
            <a:r>
              <a:rPr sz="1400" b="1" spc="-105" dirty="0">
                <a:latin typeface="Arial"/>
                <a:cs typeface="Arial"/>
              </a:rPr>
              <a:t>thống</a:t>
            </a:r>
            <a:endParaRPr sz="1400">
              <a:latin typeface="Arial"/>
              <a:cs typeface="Arial"/>
            </a:endParaRPr>
          </a:p>
          <a:p>
            <a:pPr marL="2830830" algn="ctr">
              <a:lnSpc>
                <a:spcPct val="100000"/>
              </a:lnSpc>
            </a:pPr>
            <a:r>
              <a:rPr sz="1400" b="1" spc="-114" dirty="0">
                <a:latin typeface="Arial"/>
                <a:cs typeface="Arial"/>
              </a:rPr>
              <a:t>đang </a:t>
            </a:r>
            <a:r>
              <a:rPr sz="1400" b="1" spc="-175" dirty="0">
                <a:latin typeface="Arial"/>
                <a:cs typeface="Arial"/>
              </a:rPr>
              <a:t>sử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spc="-135" dirty="0">
                <a:latin typeface="Arial"/>
                <a:cs typeface="Arial"/>
              </a:rPr>
              <a:t>dụng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67100" y="1227200"/>
            <a:ext cx="0" cy="5187950"/>
          </a:xfrm>
          <a:custGeom>
            <a:avLst/>
            <a:gdLst/>
            <a:ahLst/>
            <a:cxnLst/>
            <a:rect l="l" t="t" r="r" b="b"/>
            <a:pathLst>
              <a:path h="5187950">
                <a:moveTo>
                  <a:pt x="0" y="0"/>
                </a:moveTo>
                <a:lnTo>
                  <a:pt x="0" y="5187886"/>
                </a:lnTo>
              </a:path>
            </a:pathLst>
          </a:custGeom>
          <a:ln w="190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571613" y="4203014"/>
            <a:ext cx="922655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10"/>
              </a:spcBef>
            </a:pPr>
            <a:r>
              <a:rPr sz="1600" spc="-125" dirty="0">
                <a:latin typeface="Arial"/>
                <a:cs typeface="Arial"/>
              </a:rPr>
              <a:t>Hệ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thống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75" dirty="0">
                <a:latin typeface="Arial"/>
                <a:cs typeface="Arial"/>
              </a:rPr>
              <a:t>dùng</a:t>
            </a:r>
            <a:r>
              <a:rPr sz="1600" spc="-18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được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52369" y="2754630"/>
            <a:ext cx="1130300" cy="514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20" dirty="0">
                <a:latin typeface="Arial"/>
                <a:cs typeface="Arial"/>
              </a:rPr>
              <a:t>Hệ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thống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65" dirty="0">
                <a:latin typeface="Arial"/>
                <a:cs typeface="Arial"/>
              </a:rPr>
              <a:t>đã </a:t>
            </a:r>
            <a:r>
              <a:rPr sz="1600" spc="-40" dirty="0">
                <a:latin typeface="Arial"/>
                <a:cs typeface="Arial"/>
              </a:rPr>
              <a:t>thẩm</a:t>
            </a:r>
            <a:r>
              <a:rPr sz="1600" spc="-21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định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70372" y="2716530"/>
            <a:ext cx="1368425" cy="514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05"/>
              </a:spcBef>
            </a:pPr>
            <a:r>
              <a:rPr sz="1600" spc="-120" dirty="0">
                <a:latin typeface="Arial"/>
                <a:cs typeface="Arial"/>
              </a:rPr>
              <a:t>Hệ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thống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90" dirty="0">
                <a:latin typeface="Arial"/>
                <a:cs typeface="Arial"/>
              </a:rPr>
              <a:t>được chấp</a:t>
            </a:r>
            <a:r>
              <a:rPr sz="1600" spc="-18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nhận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87350" y="2293873"/>
            <a:ext cx="6971665" cy="4317365"/>
            <a:chOff x="387350" y="2293873"/>
            <a:chExt cx="6971665" cy="4317365"/>
          </a:xfrm>
        </p:grpSpPr>
        <p:sp>
          <p:nvSpPr>
            <p:cNvPr id="31" name="object 31"/>
            <p:cNvSpPr/>
            <p:nvPr/>
          </p:nvSpPr>
          <p:spPr>
            <a:xfrm>
              <a:off x="387350" y="2293873"/>
              <a:ext cx="6971665" cy="3573779"/>
            </a:xfrm>
            <a:custGeom>
              <a:avLst/>
              <a:gdLst/>
              <a:ahLst/>
              <a:cxnLst/>
              <a:rect l="l" t="t" r="r" b="b"/>
              <a:pathLst>
                <a:path w="6971665" h="3573779">
                  <a:moveTo>
                    <a:pt x="787400" y="1155700"/>
                  </a:moveTo>
                  <a:lnTo>
                    <a:pt x="774700" y="1149350"/>
                  </a:lnTo>
                  <a:lnTo>
                    <a:pt x="711200" y="1117600"/>
                  </a:lnTo>
                  <a:lnTo>
                    <a:pt x="711200" y="1149350"/>
                  </a:lnTo>
                  <a:lnTo>
                    <a:pt x="0" y="1149350"/>
                  </a:lnTo>
                  <a:lnTo>
                    <a:pt x="0" y="1162050"/>
                  </a:lnTo>
                  <a:lnTo>
                    <a:pt x="711200" y="1162050"/>
                  </a:lnTo>
                  <a:lnTo>
                    <a:pt x="711200" y="1193800"/>
                  </a:lnTo>
                  <a:lnTo>
                    <a:pt x="774700" y="1162050"/>
                  </a:lnTo>
                  <a:lnTo>
                    <a:pt x="787400" y="1155700"/>
                  </a:lnTo>
                  <a:close/>
                </a:path>
                <a:path w="6971665" h="3573779">
                  <a:moveTo>
                    <a:pt x="1727200" y="482600"/>
                  </a:moveTo>
                  <a:lnTo>
                    <a:pt x="1695450" y="482600"/>
                  </a:lnTo>
                  <a:lnTo>
                    <a:pt x="1695450" y="0"/>
                  </a:lnTo>
                  <a:lnTo>
                    <a:pt x="1682750" y="0"/>
                  </a:lnTo>
                  <a:lnTo>
                    <a:pt x="1682750" y="482600"/>
                  </a:lnTo>
                  <a:lnTo>
                    <a:pt x="1651000" y="482600"/>
                  </a:lnTo>
                  <a:lnTo>
                    <a:pt x="1689100" y="558800"/>
                  </a:lnTo>
                  <a:lnTo>
                    <a:pt x="1720850" y="495300"/>
                  </a:lnTo>
                  <a:lnTo>
                    <a:pt x="1727200" y="482600"/>
                  </a:lnTo>
                  <a:close/>
                </a:path>
                <a:path w="6971665" h="3573779">
                  <a:moveTo>
                    <a:pt x="4343146" y="96901"/>
                  </a:moveTo>
                  <a:lnTo>
                    <a:pt x="4330954" y="93726"/>
                  </a:lnTo>
                  <a:lnTo>
                    <a:pt x="4236339" y="445516"/>
                  </a:lnTo>
                  <a:lnTo>
                    <a:pt x="4205732" y="437261"/>
                  </a:lnTo>
                  <a:lnTo>
                    <a:pt x="4222750" y="520700"/>
                  </a:lnTo>
                  <a:lnTo>
                    <a:pt x="4275645" y="461137"/>
                  </a:lnTo>
                  <a:lnTo>
                    <a:pt x="4279265" y="457073"/>
                  </a:lnTo>
                  <a:lnTo>
                    <a:pt x="4248658" y="448830"/>
                  </a:lnTo>
                  <a:lnTo>
                    <a:pt x="4343146" y="96901"/>
                  </a:lnTo>
                  <a:close/>
                </a:path>
                <a:path w="6971665" h="3573779">
                  <a:moveTo>
                    <a:pt x="5759450" y="1117600"/>
                  </a:moveTo>
                  <a:lnTo>
                    <a:pt x="5746750" y="1111250"/>
                  </a:lnTo>
                  <a:lnTo>
                    <a:pt x="5683250" y="1079500"/>
                  </a:lnTo>
                  <a:lnTo>
                    <a:pt x="5683250" y="1111250"/>
                  </a:lnTo>
                  <a:lnTo>
                    <a:pt x="5067300" y="1111250"/>
                  </a:lnTo>
                  <a:lnTo>
                    <a:pt x="5067300" y="1123950"/>
                  </a:lnTo>
                  <a:lnTo>
                    <a:pt x="5683250" y="1123950"/>
                  </a:lnTo>
                  <a:lnTo>
                    <a:pt x="5683250" y="1155700"/>
                  </a:lnTo>
                  <a:lnTo>
                    <a:pt x="5746750" y="1123950"/>
                  </a:lnTo>
                  <a:lnTo>
                    <a:pt x="5759450" y="1117600"/>
                  </a:lnTo>
                  <a:close/>
                </a:path>
                <a:path w="6971665" h="3573779">
                  <a:moveTo>
                    <a:pt x="6045200" y="3549713"/>
                  </a:moveTo>
                  <a:lnTo>
                    <a:pt x="6038481" y="3544697"/>
                  </a:lnTo>
                  <a:lnTo>
                    <a:pt x="5977001" y="3498697"/>
                  </a:lnTo>
                  <a:lnTo>
                    <a:pt x="5971337" y="3529952"/>
                  </a:lnTo>
                  <a:lnTo>
                    <a:pt x="4954143" y="3346615"/>
                  </a:lnTo>
                  <a:lnTo>
                    <a:pt x="4951857" y="3359112"/>
                  </a:lnTo>
                  <a:lnTo>
                    <a:pt x="5969063" y="3542449"/>
                  </a:lnTo>
                  <a:lnTo>
                    <a:pt x="5963412" y="3573691"/>
                  </a:lnTo>
                  <a:lnTo>
                    <a:pt x="6045200" y="3549713"/>
                  </a:lnTo>
                  <a:close/>
                </a:path>
                <a:path w="6971665" h="3573779">
                  <a:moveTo>
                    <a:pt x="6718300" y="3092450"/>
                  </a:moveTo>
                  <a:lnTo>
                    <a:pt x="6686550" y="3092450"/>
                  </a:lnTo>
                  <a:lnTo>
                    <a:pt x="6686550" y="1790700"/>
                  </a:lnTo>
                  <a:lnTo>
                    <a:pt x="6673850" y="1790700"/>
                  </a:lnTo>
                  <a:lnTo>
                    <a:pt x="6673850" y="3092450"/>
                  </a:lnTo>
                  <a:lnTo>
                    <a:pt x="6642100" y="3092450"/>
                  </a:lnTo>
                  <a:lnTo>
                    <a:pt x="6680200" y="3168650"/>
                  </a:lnTo>
                  <a:lnTo>
                    <a:pt x="6711950" y="3105150"/>
                  </a:lnTo>
                  <a:lnTo>
                    <a:pt x="6718300" y="3092450"/>
                  </a:lnTo>
                  <a:close/>
                </a:path>
                <a:path w="6971665" h="3573779">
                  <a:moveTo>
                    <a:pt x="6971665" y="136144"/>
                  </a:moveTo>
                  <a:lnTo>
                    <a:pt x="6960235" y="130683"/>
                  </a:lnTo>
                  <a:lnTo>
                    <a:pt x="6802044" y="468172"/>
                  </a:lnTo>
                  <a:lnTo>
                    <a:pt x="6773291" y="454660"/>
                  </a:lnTo>
                  <a:lnTo>
                    <a:pt x="6775450" y="539750"/>
                  </a:lnTo>
                  <a:lnTo>
                    <a:pt x="6842252" y="487045"/>
                  </a:lnTo>
                  <a:lnTo>
                    <a:pt x="6837921" y="485013"/>
                  </a:lnTo>
                  <a:lnTo>
                    <a:pt x="6813461" y="473532"/>
                  </a:lnTo>
                  <a:lnTo>
                    <a:pt x="6971665" y="136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86200" y="6156959"/>
              <a:ext cx="2743200" cy="4541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84320" y="6120383"/>
              <a:ext cx="2395728" cy="4632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48176" y="6199187"/>
              <a:ext cx="2619375" cy="3333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948176" y="6199187"/>
            <a:ext cx="2619375" cy="333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5280">
              <a:lnSpc>
                <a:spcPct val="100000"/>
              </a:lnSpc>
              <a:spcBef>
                <a:spcPts val="135"/>
              </a:spcBef>
            </a:pPr>
            <a:r>
              <a:rPr sz="1800" b="1" spc="-145" dirty="0">
                <a:latin typeface="Arial"/>
                <a:cs typeface="Arial"/>
              </a:rPr>
              <a:t>Người </a:t>
            </a:r>
            <a:r>
              <a:rPr sz="1800" b="1" spc="-215" dirty="0">
                <a:latin typeface="Arial"/>
                <a:cs typeface="Arial"/>
              </a:rPr>
              <a:t>sử </a:t>
            </a:r>
            <a:r>
              <a:rPr sz="1800" b="1" spc="-170" dirty="0">
                <a:latin typeface="Arial"/>
                <a:cs typeface="Arial"/>
              </a:rPr>
              <a:t>dụng</a:t>
            </a:r>
            <a:r>
              <a:rPr sz="1800" b="1" spc="-260" dirty="0">
                <a:latin typeface="Arial"/>
                <a:cs typeface="Arial"/>
              </a:rPr>
              <a:t> </a:t>
            </a:r>
            <a:r>
              <a:rPr sz="1800" b="1" spc="-175" dirty="0">
                <a:latin typeface="Arial"/>
                <a:cs typeface="Arial"/>
              </a:rPr>
              <a:t>dùng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064000" y="4464050"/>
            <a:ext cx="2705735" cy="419100"/>
            <a:chOff x="4064000" y="4464050"/>
            <a:chExt cx="2705735" cy="419100"/>
          </a:xfrm>
        </p:grpSpPr>
        <p:sp>
          <p:nvSpPr>
            <p:cNvPr id="37" name="object 37"/>
            <p:cNvSpPr/>
            <p:nvPr/>
          </p:nvSpPr>
          <p:spPr>
            <a:xfrm>
              <a:off x="4130039" y="4532376"/>
              <a:ext cx="2639567" cy="3505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79391" y="4498848"/>
              <a:ext cx="2389632" cy="34747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64000" y="4464050"/>
              <a:ext cx="2619375" cy="333375"/>
            </a:xfrm>
            <a:custGeom>
              <a:avLst/>
              <a:gdLst/>
              <a:ahLst/>
              <a:cxnLst/>
              <a:rect l="l" t="t" r="r" b="b"/>
              <a:pathLst>
                <a:path w="2619375" h="333375">
                  <a:moveTo>
                    <a:pt x="2619375" y="0"/>
                  </a:moveTo>
                  <a:lnTo>
                    <a:pt x="0" y="0"/>
                  </a:lnTo>
                  <a:lnTo>
                    <a:pt x="0" y="333375"/>
                  </a:lnTo>
                  <a:lnTo>
                    <a:pt x="2619375" y="333375"/>
                  </a:lnTo>
                  <a:lnTo>
                    <a:pt x="26193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064000" y="4464050"/>
            <a:ext cx="2619375" cy="3333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130"/>
              </a:spcBef>
            </a:pPr>
            <a:r>
              <a:rPr sz="1800" b="1" spc="-195" dirty="0">
                <a:latin typeface="Arial"/>
                <a:cs typeface="Arial"/>
              </a:rPr>
              <a:t>Khách </a:t>
            </a:r>
            <a:r>
              <a:rPr sz="1800" b="1" spc="-165" dirty="0">
                <a:latin typeface="Arial"/>
                <a:cs typeface="Arial"/>
              </a:rPr>
              <a:t>hàng </a:t>
            </a:r>
            <a:r>
              <a:rPr sz="1800" b="1" spc="-125" dirty="0">
                <a:latin typeface="Arial"/>
                <a:cs typeface="Arial"/>
              </a:rPr>
              <a:t>thực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hiện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236331" y="6466738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4433418" cy="568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75" dirty="0"/>
              <a:t>Kiểm </a:t>
            </a:r>
            <a:r>
              <a:rPr spc="-145" dirty="0"/>
              <a:t>thử </a:t>
            </a:r>
            <a:r>
              <a:rPr spc="-204" dirty="0"/>
              <a:t>đơn</a:t>
            </a:r>
            <a:r>
              <a:rPr spc="-229" dirty="0"/>
              <a:t> </a:t>
            </a:r>
            <a:r>
              <a:rPr spc="-190" dirty="0"/>
              <a:t>vị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852" y="1583258"/>
            <a:ext cx="7459345" cy="1444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3825" algn="l"/>
              </a:tabLst>
            </a:pPr>
            <a:r>
              <a:rPr sz="2400" b="1" spc="-145" dirty="0">
                <a:latin typeface="Arial"/>
                <a:cs typeface="Arial"/>
              </a:rPr>
              <a:t>Mục</a:t>
            </a:r>
            <a:r>
              <a:rPr sz="2400" b="1" spc="-150" dirty="0">
                <a:latin typeface="Arial"/>
                <a:cs typeface="Arial"/>
              </a:rPr>
              <a:t> </a:t>
            </a:r>
            <a:r>
              <a:rPr sz="2400" b="1" spc="-140" dirty="0">
                <a:latin typeface="Arial"/>
                <a:cs typeface="Arial"/>
              </a:rPr>
              <a:t>đích</a:t>
            </a:r>
            <a:r>
              <a:rPr sz="2400" spc="-140" dirty="0">
                <a:latin typeface="Arial"/>
                <a:cs typeface="Arial"/>
              </a:rPr>
              <a:t>:	</a:t>
            </a:r>
            <a:r>
              <a:rPr sz="2400" spc="-150" dirty="0">
                <a:latin typeface="Arial"/>
                <a:cs typeface="Arial"/>
              </a:rPr>
              <a:t>Tìm </a:t>
            </a:r>
            <a:r>
              <a:rPr sz="2400" spc="-215" dirty="0">
                <a:latin typeface="Arial"/>
                <a:cs typeface="Arial"/>
              </a:rPr>
              <a:t>sự </a:t>
            </a:r>
            <a:r>
              <a:rPr sz="2400" spc="-140" dirty="0">
                <a:latin typeface="Arial"/>
                <a:cs typeface="Arial"/>
              </a:rPr>
              <a:t>khác </a:t>
            </a:r>
            <a:r>
              <a:rPr sz="2400" spc="-20" dirty="0">
                <a:latin typeface="Arial"/>
                <a:cs typeface="Arial"/>
              </a:rPr>
              <a:t>biệt </a:t>
            </a:r>
            <a:r>
              <a:rPr sz="2400" spc="-140" dirty="0">
                <a:latin typeface="Arial"/>
                <a:cs typeface="Arial"/>
              </a:rPr>
              <a:t>giữa </a:t>
            </a:r>
            <a:r>
              <a:rPr sz="2400" spc="-130" dirty="0">
                <a:latin typeface="Arial"/>
                <a:cs typeface="Arial"/>
              </a:rPr>
              <a:t>đặc </a:t>
            </a:r>
            <a:r>
              <a:rPr sz="2400" spc="-35" dirty="0">
                <a:latin typeface="Arial"/>
                <a:cs typeface="Arial"/>
              </a:rPr>
              <a:t>tả </a:t>
            </a:r>
            <a:r>
              <a:rPr sz="2400" spc="-165" dirty="0">
                <a:latin typeface="Arial"/>
                <a:cs typeface="Arial"/>
              </a:rPr>
              <a:t>và </a:t>
            </a:r>
            <a:r>
              <a:rPr sz="2400" spc="-130" dirty="0">
                <a:latin typeface="Arial"/>
                <a:cs typeface="Arial"/>
              </a:rPr>
              <a:t>cài </a:t>
            </a:r>
            <a:r>
              <a:rPr sz="2400" spc="-30" dirty="0">
                <a:latin typeface="Arial"/>
                <a:cs typeface="Arial"/>
              </a:rPr>
              <a:t>đặt </a:t>
            </a:r>
            <a:r>
              <a:rPr sz="2400" spc="-150" dirty="0">
                <a:latin typeface="Arial"/>
                <a:cs typeface="Arial"/>
              </a:rPr>
              <a:t>của </a:t>
            </a:r>
            <a:r>
              <a:rPr sz="2400" spc="-90" dirty="0">
                <a:latin typeface="Arial"/>
                <a:cs typeface="Arial"/>
              </a:rPr>
              <a:t>đơn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vị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067435" algn="l"/>
              </a:tabLst>
            </a:pPr>
            <a:r>
              <a:rPr sz="2400" b="1" spc="-195" dirty="0">
                <a:latin typeface="Arial"/>
                <a:cs typeface="Arial"/>
              </a:rPr>
              <a:t>Đơn</a:t>
            </a:r>
            <a:r>
              <a:rPr sz="2400" b="1" spc="-135" dirty="0">
                <a:latin typeface="Arial"/>
                <a:cs typeface="Arial"/>
              </a:rPr>
              <a:t> </a:t>
            </a:r>
            <a:r>
              <a:rPr sz="2400" b="1" spc="-105" dirty="0">
                <a:latin typeface="Arial"/>
                <a:cs typeface="Arial"/>
              </a:rPr>
              <a:t>vị</a:t>
            </a:r>
            <a:r>
              <a:rPr sz="2400" spc="-105" dirty="0">
                <a:latin typeface="Arial"/>
                <a:cs typeface="Arial"/>
              </a:rPr>
              <a:t>:	</a:t>
            </a:r>
            <a:r>
              <a:rPr sz="2400" spc="-200" dirty="0">
                <a:latin typeface="Arial"/>
                <a:cs typeface="Arial"/>
              </a:rPr>
              <a:t>các </a:t>
            </a:r>
            <a:r>
              <a:rPr sz="2400" spc="-80" dirty="0">
                <a:latin typeface="Arial"/>
                <a:cs typeface="Arial"/>
              </a:rPr>
              <a:t>lớp, </a:t>
            </a:r>
            <a:r>
              <a:rPr sz="2400" spc="-105" dirty="0">
                <a:latin typeface="Arial"/>
                <a:cs typeface="Arial"/>
              </a:rPr>
              <a:t>hàm, </a:t>
            </a:r>
            <a:r>
              <a:rPr sz="2400" spc="-25" dirty="0">
                <a:latin typeface="Arial"/>
                <a:cs typeface="Arial"/>
              </a:rPr>
              <a:t>đối </a:t>
            </a:r>
            <a:r>
              <a:rPr sz="2400" spc="-95" dirty="0">
                <a:latin typeface="Arial"/>
                <a:cs typeface="Arial"/>
              </a:rPr>
              <a:t>tượng, </a:t>
            </a:r>
            <a:r>
              <a:rPr sz="2400" spc="-90" dirty="0">
                <a:latin typeface="Arial"/>
                <a:cs typeface="Arial"/>
              </a:rPr>
              <a:t>gói,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mô-đun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u="heavy" spc="-6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Môi </a:t>
            </a:r>
            <a:r>
              <a:rPr sz="2400" b="1" u="heavy" spc="-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trường </a:t>
            </a:r>
            <a:r>
              <a:rPr sz="2400" b="1" u="heavy" spc="-1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kiểm </a:t>
            </a:r>
            <a:r>
              <a:rPr sz="2400" b="1" u="heavy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thử </a:t>
            </a:r>
            <a:r>
              <a:rPr sz="2400" b="1" u="heavy" spc="-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đơn</a:t>
            </a:r>
            <a:r>
              <a:rPr sz="2400" b="1" u="heavy" spc="-2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vị</a:t>
            </a:r>
            <a:r>
              <a:rPr sz="2400" spc="-9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89200" y="5791200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1143000" y="0"/>
                </a:moveTo>
                <a:lnTo>
                  <a:pt x="0" y="0"/>
                </a:lnTo>
                <a:lnTo>
                  <a:pt x="0" y="533400"/>
                </a:lnTo>
                <a:lnTo>
                  <a:pt x="1143000" y="533400"/>
                </a:lnTo>
                <a:lnTo>
                  <a:pt x="1143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89200" y="5791200"/>
            <a:ext cx="1143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535"/>
              </a:spcBef>
            </a:pPr>
            <a:r>
              <a:rPr sz="2400" spc="-125" dirty="0">
                <a:latin typeface="Arial"/>
                <a:cs typeface="Arial"/>
              </a:rPr>
              <a:t>Stub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41800" y="5791200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1143000" y="0"/>
                </a:moveTo>
                <a:lnTo>
                  <a:pt x="0" y="0"/>
                </a:lnTo>
                <a:lnTo>
                  <a:pt x="0" y="533400"/>
                </a:lnTo>
                <a:lnTo>
                  <a:pt x="1143000" y="533400"/>
                </a:lnTo>
                <a:lnTo>
                  <a:pt x="114300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41800" y="5791200"/>
            <a:ext cx="11430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535"/>
              </a:spcBef>
            </a:pPr>
            <a:r>
              <a:rPr sz="2400" spc="-125" dirty="0">
                <a:latin typeface="Arial"/>
                <a:cs typeface="Arial"/>
              </a:rPr>
              <a:t>Stub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094037" y="3424237"/>
          <a:ext cx="1686560" cy="1752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400" spc="-190" dirty="0">
                          <a:latin typeface="Arial"/>
                          <a:cs typeface="Arial"/>
                        </a:rPr>
                        <a:t>Bộ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điều</a:t>
                      </a:r>
                      <a:r>
                        <a:rPr sz="24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80" dirty="0">
                          <a:latin typeface="Arial"/>
                          <a:cs typeface="Arial"/>
                        </a:rPr>
                        <a:t>khiển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1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3810" marR="317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145" dirty="0">
                          <a:latin typeface="Arial"/>
                          <a:cs typeface="Arial"/>
                        </a:rPr>
                        <a:t>Đơn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vị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được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5244" marR="3175" algn="ctr">
                        <a:lnSpc>
                          <a:spcPct val="100000"/>
                        </a:lnSpc>
                      </a:pPr>
                      <a:r>
                        <a:rPr sz="2000" spc="-75" dirty="0">
                          <a:latin typeface="Arial"/>
                          <a:cs typeface="Arial"/>
                        </a:rPr>
                        <a:t>kiểm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thử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44F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5532437" y="3271837"/>
            <a:ext cx="1838325" cy="695325"/>
            <a:chOff x="5532437" y="3271837"/>
            <a:chExt cx="1838325" cy="695325"/>
          </a:xfrm>
        </p:grpSpPr>
        <p:sp>
          <p:nvSpPr>
            <p:cNvPr id="10" name="object 10"/>
            <p:cNvSpPr/>
            <p:nvPr/>
          </p:nvSpPr>
          <p:spPr>
            <a:xfrm>
              <a:off x="5537200" y="3276600"/>
              <a:ext cx="1524000" cy="381000"/>
            </a:xfrm>
            <a:custGeom>
              <a:avLst/>
              <a:gdLst/>
              <a:ahLst/>
              <a:cxnLst/>
              <a:rect l="l" t="t" r="r" b="b"/>
              <a:pathLst>
                <a:path w="1524000" h="381000">
                  <a:moveTo>
                    <a:pt x="152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524000" y="381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37200" y="3276600"/>
              <a:ext cx="1524000" cy="381000"/>
            </a:xfrm>
            <a:custGeom>
              <a:avLst/>
              <a:gdLst/>
              <a:ahLst/>
              <a:cxnLst/>
              <a:rect l="l" t="t" r="r" b="b"/>
              <a:pathLst>
                <a:path w="1524000" h="381000">
                  <a:moveTo>
                    <a:pt x="0" y="381000"/>
                  </a:moveTo>
                  <a:lnTo>
                    <a:pt x="1524000" y="3810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89600" y="3429000"/>
              <a:ext cx="1524000" cy="381000"/>
            </a:xfrm>
            <a:custGeom>
              <a:avLst/>
              <a:gdLst/>
              <a:ahLst/>
              <a:cxnLst/>
              <a:rect l="l" t="t" r="r" b="b"/>
              <a:pathLst>
                <a:path w="1524000" h="381000">
                  <a:moveTo>
                    <a:pt x="152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524000" y="381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89600" y="3429000"/>
              <a:ext cx="1524000" cy="381000"/>
            </a:xfrm>
            <a:custGeom>
              <a:avLst/>
              <a:gdLst/>
              <a:ahLst/>
              <a:cxnLst/>
              <a:rect l="l" t="t" r="r" b="b"/>
              <a:pathLst>
                <a:path w="1524000" h="381000">
                  <a:moveTo>
                    <a:pt x="0" y="381000"/>
                  </a:moveTo>
                  <a:lnTo>
                    <a:pt x="1524000" y="3810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42000" y="3581400"/>
              <a:ext cx="1524000" cy="381000"/>
            </a:xfrm>
            <a:custGeom>
              <a:avLst/>
              <a:gdLst/>
              <a:ahLst/>
              <a:cxnLst/>
              <a:rect l="l" t="t" r="r" b="b"/>
              <a:pathLst>
                <a:path w="1524000" h="381000">
                  <a:moveTo>
                    <a:pt x="152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524000" y="381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42000" y="3581400"/>
              <a:ext cx="1524000" cy="381000"/>
            </a:xfrm>
            <a:custGeom>
              <a:avLst/>
              <a:gdLst/>
              <a:ahLst/>
              <a:cxnLst/>
              <a:rect l="l" t="t" r="r" b="b"/>
              <a:pathLst>
                <a:path w="1524000" h="381000">
                  <a:moveTo>
                    <a:pt x="0" y="381000"/>
                  </a:moveTo>
                  <a:lnTo>
                    <a:pt x="1524000" y="3810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912937" y="5167312"/>
            <a:ext cx="3843654" cy="1513840"/>
            <a:chOff x="1912937" y="5167312"/>
            <a:chExt cx="3843654" cy="1513840"/>
          </a:xfrm>
        </p:grpSpPr>
        <p:sp>
          <p:nvSpPr>
            <p:cNvPr id="17" name="object 17"/>
            <p:cNvSpPr/>
            <p:nvPr/>
          </p:nvSpPr>
          <p:spPr>
            <a:xfrm>
              <a:off x="3175000" y="5181600"/>
              <a:ext cx="1600200" cy="609600"/>
            </a:xfrm>
            <a:custGeom>
              <a:avLst/>
              <a:gdLst/>
              <a:ahLst/>
              <a:cxnLst/>
              <a:rect l="l" t="t" r="r" b="b"/>
              <a:pathLst>
                <a:path w="1600200" h="609600">
                  <a:moveTo>
                    <a:pt x="381000" y="0"/>
                  </a:moveTo>
                  <a:lnTo>
                    <a:pt x="0" y="609600"/>
                  </a:lnTo>
                </a:path>
                <a:path w="1600200" h="609600">
                  <a:moveTo>
                    <a:pt x="1143000" y="0"/>
                  </a:moveTo>
                  <a:lnTo>
                    <a:pt x="1600200" y="609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27225" y="5310251"/>
              <a:ext cx="3815079" cy="1356360"/>
            </a:xfrm>
            <a:custGeom>
              <a:avLst/>
              <a:gdLst/>
              <a:ahLst/>
              <a:cxnLst/>
              <a:rect l="l" t="t" r="r" b="b"/>
              <a:pathLst>
                <a:path w="3815079" h="1356359">
                  <a:moveTo>
                    <a:pt x="585724" y="0"/>
                  </a:moveTo>
                  <a:lnTo>
                    <a:pt x="552015" y="41298"/>
                  </a:lnTo>
                  <a:lnTo>
                    <a:pt x="525605" y="82740"/>
                  </a:lnTo>
                  <a:lnTo>
                    <a:pt x="497123" y="122086"/>
                  </a:lnTo>
                  <a:lnTo>
                    <a:pt x="457200" y="157099"/>
                  </a:lnTo>
                  <a:lnTo>
                    <a:pt x="438677" y="184849"/>
                  </a:lnTo>
                  <a:lnTo>
                    <a:pt x="427611" y="201389"/>
                  </a:lnTo>
                  <a:lnTo>
                    <a:pt x="422608" y="208866"/>
                  </a:lnTo>
                  <a:lnTo>
                    <a:pt x="422278" y="209424"/>
                  </a:lnTo>
                  <a:lnTo>
                    <a:pt x="425230" y="205211"/>
                  </a:lnTo>
                  <a:lnTo>
                    <a:pt x="430072" y="198370"/>
                  </a:lnTo>
                  <a:lnTo>
                    <a:pt x="435414" y="191048"/>
                  </a:lnTo>
                  <a:lnTo>
                    <a:pt x="439865" y="185391"/>
                  </a:lnTo>
                  <a:lnTo>
                    <a:pt x="442032" y="183544"/>
                  </a:lnTo>
                  <a:lnTo>
                    <a:pt x="440525" y="187653"/>
                  </a:lnTo>
                  <a:lnTo>
                    <a:pt x="420925" y="222323"/>
                  </a:lnTo>
                  <a:lnTo>
                    <a:pt x="400050" y="257175"/>
                  </a:lnTo>
                  <a:lnTo>
                    <a:pt x="364902" y="311292"/>
                  </a:lnTo>
                  <a:lnTo>
                    <a:pt x="342900" y="342836"/>
                  </a:lnTo>
                  <a:lnTo>
                    <a:pt x="329207" y="396216"/>
                  </a:lnTo>
                  <a:lnTo>
                    <a:pt x="315529" y="447611"/>
                  </a:lnTo>
                  <a:lnTo>
                    <a:pt x="302387" y="498213"/>
                  </a:lnTo>
                  <a:lnTo>
                    <a:pt x="290303" y="549211"/>
                  </a:lnTo>
                  <a:lnTo>
                    <a:pt x="279799" y="601797"/>
                  </a:lnTo>
                  <a:lnTo>
                    <a:pt x="271399" y="657161"/>
                  </a:lnTo>
                  <a:lnTo>
                    <a:pt x="272748" y="705447"/>
                  </a:lnTo>
                  <a:lnTo>
                    <a:pt x="272118" y="754528"/>
                  </a:lnTo>
                  <a:lnTo>
                    <a:pt x="272018" y="803608"/>
                  </a:lnTo>
                  <a:lnTo>
                    <a:pt x="274954" y="851894"/>
                  </a:lnTo>
                  <a:lnTo>
                    <a:pt x="283437" y="898593"/>
                  </a:lnTo>
                  <a:lnTo>
                    <a:pt x="299974" y="942911"/>
                  </a:lnTo>
                  <a:lnTo>
                    <a:pt x="323787" y="986536"/>
                  </a:lnTo>
                  <a:lnTo>
                    <a:pt x="352556" y="1033208"/>
                  </a:lnTo>
                  <a:lnTo>
                    <a:pt x="385141" y="1079500"/>
                  </a:lnTo>
                  <a:lnTo>
                    <a:pt x="420402" y="1121981"/>
                  </a:lnTo>
                  <a:lnTo>
                    <a:pt x="457200" y="1157224"/>
                  </a:lnTo>
                  <a:lnTo>
                    <a:pt x="494150" y="1184015"/>
                  </a:lnTo>
                  <a:lnTo>
                    <a:pt x="535404" y="1206835"/>
                  </a:lnTo>
                  <a:lnTo>
                    <a:pt x="580352" y="1226032"/>
                  </a:lnTo>
                  <a:lnTo>
                    <a:pt x="628384" y="1241952"/>
                  </a:lnTo>
                  <a:lnTo>
                    <a:pt x="678890" y="1254943"/>
                  </a:lnTo>
                  <a:lnTo>
                    <a:pt x="731259" y="1265351"/>
                  </a:lnTo>
                  <a:lnTo>
                    <a:pt x="784883" y="1273524"/>
                  </a:lnTo>
                  <a:lnTo>
                    <a:pt x="839150" y="1279810"/>
                  </a:lnTo>
                  <a:lnTo>
                    <a:pt x="893451" y="1284554"/>
                  </a:lnTo>
                  <a:lnTo>
                    <a:pt x="947175" y="1288104"/>
                  </a:lnTo>
                  <a:lnTo>
                    <a:pt x="999713" y="1290808"/>
                  </a:lnTo>
                  <a:lnTo>
                    <a:pt x="1050454" y="1293012"/>
                  </a:lnTo>
                  <a:lnTo>
                    <a:pt x="1098789" y="1295064"/>
                  </a:lnTo>
                  <a:lnTo>
                    <a:pt x="1144107" y="1297310"/>
                  </a:lnTo>
                  <a:lnTo>
                    <a:pt x="1185799" y="1300099"/>
                  </a:lnTo>
                  <a:lnTo>
                    <a:pt x="1236289" y="1311856"/>
                  </a:lnTo>
                  <a:lnTo>
                    <a:pt x="1286343" y="1321958"/>
                  </a:lnTo>
                  <a:lnTo>
                    <a:pt x="1336024" y="1330513"/>
                  </a:lnTo>
                  <a:lnTo>
                    <a:pt x="1385398" y="1337627"/>
                  </a:lnTo>
                  <a:lnTo>
                    <a:pt x="1434528" y="1343407"/>
                  </a:lnTo>
                  <a:lnTo>
                    <a:pt x="1483479" y="1347962"/>
                  </a:lnTo>
                  <a:lnTo>
                    <a:pt x="1532316" y="1351397"/>
                  </a:lnTo>
                  <a:lnTo>
                    <a:pt x="1581102" y="1353820"/>
                  </a:lnTo>
                  <a:lnTo>
                    <a:pt x="1629902" y="1355338"/>
                  </a:lnTo>
                  <a:lnTo>
                    <a:pt x="1678781" y="1356058"/>
                  </a:lnTo>
                  <a:lnTo>
                    <a:pt x="1727802" y="1356088"/>
                  </a:lnTo>
                  <a:lnTo>
                    <a:pt x="1777031" y="1355534"/>
                  </a:lnTo>
                  <a:lnTo>
                    <a:pt x="1826532" y="1354504"/>
                  </a:lnTo>
                  <a:lnTo>
                    <a:pt x="1876368" y="1353105"/>
                  </a:lnTo>
                  <a:lnTo>
                    <a:pt x="1926605" y="1351444"/>
                  </a:lnTo>
                  <a:lnTo>
                    <a:pt x="1977307" y="1349629"/>
                  </a:lnTo>
                  <a:lnTo>
                    <a:pt x="2028538" y="1347765"/>
                  </a:lnTo>
                  <a:lnTo>
                    <a:pt x="2080363" y="1345961"/>
                  </a:lnTo>
                  <a:lnTo>
                    <a:pt x="2132846" y="1344324"/>
                  </a:lnTo>
                  <a:lnTo>
                    <a:pt x="2186051" y="1342961"/>
                  </a:lnTo>
                  <a:lnTo>
                    <a:pt x="2237559" y="1334514"/>
                  </a:lnTo>
                  <a:lnTo>
                    <a:pt x="2288989" y="1326554"/>
                  </a:lnTo>
                  <a:lnTo>
                    <a:pt x="2340354" y="1319066"/>
                  </a:lnTo>
                  <a:lnTo>
                    <a:pt x="2391665" y="1312032"/>
                  </a:lnTo>
                  <a:lnTo>
                    <a:pt x="2442933" y="1305437"/>
                  </a:lnTo>
                  <a:lnTo>
                    <a:pt x="2494170" y="1299264"/>
                  </a:lnTo>
                  <a:lnTo>
                    <a:pt x="2545389" y="1293496"/>
                  </a:lnTo>
                  <a:lnTo>
                    <a:pt x="2596600" y="1288117"/>
                  </a:lnTo>
                  <a:lnTo>
                    <a:pt x="2647815" y="1283111"/>
                  </a:lnTo>
                  <a:lnTo>
                    <a:pt x="2699047" y="1278462"/>
                  </a:lnTo>
                  <a:lnTo>
                    <a:pt x="2750306" y="1274152"/>
                  </a:lnTo>
                  <a:lnTo>
                    <a:pt x="2801605" y="1270165"/>
                  </a:lnTo>
                  <a:lnTo>
                    <a:pt x="2852955" y="1266485"/>
                  </a:lnTo>
                  <a:lnTo>
                    <a:pt x="2904368" y="1263096"/>
                  </a:lnTo>
                  <a:lnTo>
                    <a:pt x="2955855" y="1259980"/>
                  </a:lnTo>
                  <a:lnTo>
                    <a:pt x="3007429" y="1257122"/>
                  </a:lnTo>
                  <a:lnTo>
                    <a:pt x="3059102" y="1254506"/>
                  </a:lnTo>
                  <a:lnTo>
                    <a:pt x="3110883" y="1252114"/>
                  </a:lnTo>
                  <a:lnTo>
                    <a:pt x="3162787" y="1249930"/>
                  </a:lnTo>
                  <a:lnTo>
                    <a:pt x="3214823" y="1247938"/>
                  </a:lnTo>
                  <a:lnTo>
                    <a:pt x="3267005" y="1246121"/>
                  </a:lnTo>
                  <a:lnTo>
                    <a:pt x="3319343" y="1244464"/>
                  </a:lnTo>
                  <a:lnTo>
                    <a:pt x="3371850" y="1242949"/>
                  </a:lnTo>
                  <a:lnTo>
                    <a:pt x="3423463" y="1233576"/>
                  </a:lnTo>
                  <a:lnTo>
                    <a:pt x="3474888" y="1225315"/>
                  </a:lnTo>
                  <a:lnTo>
                    <a:pt x="3526121" y="1217331"/>
                  </a:lnTo>
                  <a:lnTo>
                    <a:pt x="3577161" y="1208792"/>
                  </a:lnTo>
                  <a:lnTo>
                    <a:pt x="3628006" y="1198864"/>
                  </a:lnTo>
                  <a:lnTo>
                    <a:pt x="3678653" y="1186715"/>
                  </a:lnTo>
                  <a:lnTo>
                    <a:pt x="3729101" y="1171511"/>
                  </a:lnTo>
                  <a:lnTo>
                    <a:pt x="3743388" y="1150080"/>
                  </a:lnTo>
                  <a:lnTo>
                    <a:pt x="3757676" y="1128649"/>
                  </a:lnTo>
                  <a:lnTo>
                    <a:pt x="3771963" y="1107217"/>
                  </a:lnTo>
                  <a:lnTo>
                    <a:pt x="3786251" y="1085786"/>
                  </a:lnTo>
                  <a:lnTo>
                    <a:pt x="3802074" y="1046719"/>
                  </a:lnTo>
                  <a:lnTo>
                    <a:pt x="3810635" y="999466"/>
                  </a:lnTo>
                  <a:lnTo>
                    <a:pt x="3814147" y="959654"/>
                  </a:lnTo>
                  <a:lnTo>
                    <a:pt x="3814826" y="942911"/>
                  </a:lnTo>
                  <a:lnTo>
                    <a:pt x="3811095" y="897644"/>
                  </a:lnTo>
                  <a:lnTo>
                    <a:pt x="3807560" y="850418"/>
                  </a:lnTo>
                  <a:lnTo>
                    <a:pt x="3803005" y="802329"/>
                  </a:lnTo>
                  <a:lnTo>
                    <a:pt x="3796214" y="754475"/>
                  </a:lnTo>
                  <a:lnTo>
                    <a:pt x="3785972" y="707954"/>
                  </a:lnTo>
                  <a:lnTo>
                    <a:pt x="3771062" y="663864"/>
                  </a:lnTo>
                  <a:lnTo>
                    <a:pt x="3750270" y="623301"/>
                  </a:lnTo>
                  <a:lnTo>
                    <a:pt x="3722379" y="587363"/>
                  </a:lnTo>
                  <a:lnTo>
                    <a:pt x="3686175" y="557149"/>
                  </a:lnTo>
                  <a:lnTo>
                    <a:pt x="3662314" y="525671"/>
                  </a:lnTo>
                  <a:lnTo>
                    <a:pt x="3637978" y="502975"/>
                  </a:lnTo>
                  <a:lnTo>
                    <a:pt x="3609165" y="485934"/>
                  </a:lnTo>
                  <a:lnTo>
                    <a:pt x="3571875" y="471424"/>
                  </a:lnTo>
                  <a:lnTo>
                    <a:pt x="3536047" y="440448"/>
                  </a:lnTo>
                  <a:lnTo>
                    <a:pt x="3495782" y="414502"/>
                  </a:lnTo>
                  <a:lnTo>
                    <a:pt x="3452006" y="394042"/>
                  </a:lnTo>
                  <a:lnTo>
                    <a:pt x="3405645" y="379526"/>
                  </a:lnTo>
                  <a:lnTo>
                    <a:pt x="3357626" y="371411"/>
                  </a:lnTo>
                  <a:lnTo>
                    <a:pt x="3260032" y="362258"/>
                  </a:lnTo>
                  <a:lnTo>
                    <a:pt x="3152187" y="352956"/>
                  </a:lnTo>
                  <a:lnTo>
                    <a:pt x="3064892" y="345738"/>
                  </a:lnTo>
                  <a:lnTo>
                    <a:pt x="3028950" y="342836"/>
                  </a:lnTo>
                  <a:lnTo>
                    <a:pt x="2979282" y="333185"/>
                  </a:lnTo>
                  <a:lnTo>
                    <a:pt x="2929573" y="324135"/>
                  </a:lnTo>
                  <a:lnTo>
                    <a:pt x="2879821" y="315664"/>
                  </a:lnTo>
                  <a:lnTo>
                    <a:pt x="2830029" y="307752"/>
                  </a:lnTo>
                  <a:lnTo>
                    <a:pt x="2780196" y="300378"/>
                  </a:lnTo>
                  <a:lnTo>
                    <a:pt x="2730323" y="293523"/>
                  </a:lnTo>
                  <a:lnTo>
                    <a:pt x="2680412" y="287164"/>
                  </a:lnTo>
                  <a:lnTo>
                    <a:pt x="2630463" y="281281"/>
                  </a:lnTo>
                  <a:lnTo>
                    <a:pt x="2580476" y="275855"/>
                  </a:lnTo>
                  <a:lnTo>
                    <a:pt x="2530453" y="270863"/>
                  </a:lnTo>
                  <a:lnTo>
                    <a:pt x="2480394" y="266286"/>
                  </a:lnTo>
                  <a:lnTo>
                    <a:pt x="2430300" y="262102"/>
                  </a:lnTo>
                  <a:lnTo>
                    <a:pt x="2380172" y="258291"/>
                  </a:lnTo>
                  <a:lnTo>
                    <a:pt x="2330011" y="254833"/>
                  </a:lnTo>
                  <a:lnTo>
                    <a:pt x="2279816" y="251707"/>
                  </a:lnTo>
                  <a:lnTo>
                    <a:pt x="2229590" y="248891"/>
                  </a:lnTo>
                  <a:lnTo>
                    <a:pt x="2179333" y="246366"/>
                  </a:lnTo>
                  <a:lnTo>
                    <a:pt x="2129045" y="244111"/>
                  </a:lnTo>
                  <a:lnTo>
                    <a:pt x="2078728" y="242105"/>
                  </a:lnTo>
                  <a:lnTo>
                    <a:pt x="2028382" y="240327"/>
                  </a:lnTo>
                  <a:lnTo>
                    <a:pt x="1978007" y="238757"/>
                  </a:lnTo>
                  <a:lnTo>
                    <a:pt x="1927605" y="237374"/>
                  </a:lnTo>
                  <a:lnTo>
                    <a:pt x="1877177" y="236158"/>
                  </a:lnTo>
                  <a:lnTo>
                    <a:pt x="1826723" y="235087"/>
                  </a:lnTo>
                  <a:lnTo>
                    <a:pt x="1776244" y="234141"/>
                  </a:lnTo>
                  <a:lnTo>
                    <a:pt x="1725740" y="233300"/>
                  </a:lnTo>
                  <a:lnTo>
                    <a:pt x="1675213" y="232543"/>
                  </a:lnTo>
                  <a:lnTo>
                    <a:pt x="1624663" y="231848"/>
                  </a:lnTo>
                  <a:lnTo>
                    <a:pt x="1574092" y="231196"/>
                  </a:lnTo>
                  <a:lnTo>
                    <a:pt x="1523499" y="230566"/>
                  </a:lnTo>
                  <a:lnTo>
                    <a:pt x="1472885" y="229937"/>
                  </a:lnTo>
                  <a:lnTo>
                    <a:pt x="1422252" y="229288"/>
                  </a:lnTo>
                  <a:lnTo>
                    <a:pt x="1371600" y="228600"/>
                  </a:lnTo>
                  <a:lnTo>
                    <a:pt x="1286322" y="227204"/>
                  </a:lnTo>
                  <a:lnTo>
                    <a:pt x="1206932" y="225901"/>
                  </a:lnTo>
                  <a:lnTo>
                    <a:pt x="1133124" y="224687"/>
                  </a:lnTo>
                  <a:lnTo>
                    <a:pt x="1064592" y="223560"/>
                  </a:lnTo>
                  <a:lnTo>
                    <a:pt x="1001032" y="222516"/>
                  </a:lnTo>
                  <a:lnTo>
                    <a:pt x="942137" y="221552"/>
                  </a:lnTo>
                  <a:lnTo>
                    <a:pt x="887603" y="220665"/>
                  </a:lnTo>
                  <a:lnTo>
                    <a:pt x="837124" y="219852"/>
                  </a:lnTo>
                  <a:lnTo>
                    <a:pt x="790396" y="219109"/>
                  </a:lnTo>
                  <a:lnTo>
                    <a:pt x="747111" y="218434"/>
                  </a:lnTo>
                  <a:lnTo>
                    <a:pt x="706966" y="217823"/>
                  </a:lnTo>
                  <a:lnTo>
                    <a:pt x="634872" y="216782"/>
                  </a:lnTo>
                  <a:lnTo>
                    <a:pt x="571671" y="215959"/>
                  </a:lnTo>
                  <a:lnTo>
                    <a:pt x="514920" y="215331"/>
                  </a:lnTo>
                  <a:lnTo>
                    <a:pt x="462177" y="214871"/>
                  </a:lnTo>
                  <a:lnTo>
                    <a:pt x="410999" y="214554"/>
                  </a:lnTo>
                  <a:lnTo>
                    <a:pt x="358942" y="214355"/>
                  </a:lnTo>
                  <a:lnTo>
                    <a:pt x="303565" y="214249"/>
                  </a:lnTo>
                  <a:lnTo>
                    <a:pt x="242425" y="214211"/>
                  </a:lnTo>
                  <a:lnTo>
                    <a:pt x="208931" y="214209"/>
                  </a:lnTo>
                  <a:lnTo>
                    <a:pt x="173080" y="214215"/>
                  </a:lnTo>
                  <a:lnTo>
                    <a:pt x="134566" y="214225"/>
                  </a:lnTo>
                  <a:lnTo>
                    <a:pt x="93085" y="214236"/>
                  </a:lnTo>
                  <a:lnTo>
                    <a:pt x="48331" y="214245"/>
                  </a:lnTo>
                  <a:lnTo>
                    <a:pt x="0" y="214249"/>
                  </a:lnTo>
                </a:path>
              </a:pathLst>
            </a:custGeom>
            <a:ln w="28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65425" y="5284469"/>
              <a:ext cx="2375535" cy="654685"/>
            </a:xfrm>
            <a:custGeom>
              <a:avLst/>
              <a:gdLst/>
              <a:ahLst/>
              <a:cxnLst/>
              <a:rect l="l" t="t" r="r" b="b"/>
              <a:pathLst>
                <a:path w="2375535" h="654685">
                  <a:moveTo>
                    <a:pt x="32512" y="515772"/>
                  </a:moveTo>
                  <a:lnTo>
                    <a:pt x="4572" y="509676"/>
                  </a:lnTo>
                  <a:lnTo>
                    <a:pt x="3429" y="515327"/>
                  </a:lnTo>
                  <a:lnTo>
                    <a:pt x="1270" y="528053"/>
                  </a:lnTo>
                  <a:lnTo>
                    <a:pt x="0" y="539318"/>
                  </a:lnTo>
                  <a:lnTo>
                    <a:pt x="28448" y="542569"/>
                  </a:lnTo>
                  <a:lnTo>
                    <a:pt x="29718" y="531317"/>
                  </a:lnTo>
                  <a:lnTo>
                    <a:pt x="31623" y="520026"/>
                  </a:lnTo>
                  <a:lnTo>
                    <a:pt x="32512" y="515772"/>
                  </a:lnTo>
                  <a:close/>
                </a:path>
                <a:path w="2375535" h="654685">
                  <a:moveTo>
                    <a:pt x="37465" y="587375"/>
                  </a:moveTo>
                  <a:lnTo>
                    <a:pt x="37096" y="586867"/>
                  </a:lnTo>
                  <a:lnTo>
                    <a:pt x="36614" y="586206"/>
                  </a:lnTo>
                  <a:lnTo>
                    <a:pt x="36042" y="585089"/>
                  </a:lnTo>
                  <a:lnTo>
                    <a:pt x="33223" y="579577"/>
                  </a:lnTo>
                  <a:lnTo>
                    <a:pt x="32639" y="578434"/>
                  </a:lnTo>
                  <a:lnTo>
                    <a:pt x="33020" y="579577"/>
                  </a:lnTo>
                  <a:lnTo>
                    <a:pt x="32600" y="578370"/>
                  </a:lnTo>
                  <a:lnTo>
                    <a:pt x="32308" y="577430"/>
                  </a:lnTo>
                  <a:lnTo>
                    <a:pt x="30365" y="571538"/>
                  </a:lnTo>
                  <a:lnTo>
                    <a:pt x="30073" y="570674"/>
                  </a:lnTo>
                  <a:lnTo>
                    <a:pt x="29895" y="569569"/>
                  </a:lnTo>
                  <a:lnTo>
                    <a:pt x="29464" y="566966"/>
                  </a:lnTo>
                  <a:lnTo>
                    <a:pt x="1270" y="571830"/>
                  </a:lnTo>
                  <a:lnTo>
                    <a:pt x="2032" y="576402"/>
                  </a:lnTo>
                  <a:lnTo>
                    <a:pt x="2159" y="577075"/>
                  </a:lnTo>
                  <a:lnTo>
                    <a:pt x="2413" y="577735"/>
                  </a:lnTo>
                  <a:lnTo>
                    <a:pt x="2552" y="578434"/>
                  </a:lnTo>
                  <a:lnTo>
                    <a:pt x="5842" y="588378"/>
                  </a:lnTo>
                  <a:lnTo>
                    <a:pt x="6350" y="589826"/>
                  </a:lnTo>
                  <a:lnTo>
                    <a:pt x="6731" y="590511"/>
                  </a:lnTo>
                  <a:lnTo>
                    <a:pt x="11557" y="599948"/>
                  </a:lnTo>
                  <a:lnTo>
                    <a:pt x="11811" y="600557"/>
                  </a:lnTo>
                  <a:lnTo>
                    <a:pt x="12192" y="601154"/>
                  </a:lnTo>
                  <a:lnTo>
                    <a:pt x="12700" y="601726"/>
                  </a:lnTo>
                  <a:lnTo>
                    <a:pt x="14224" y="604012"/>
                  </a:lnTo>
                  <a:lnTo>
                    <a:pt x="37465" y="587375"/>
                  </a:lnTo>
                  <a:close/>
                </a:path>
                <a:path w="2375535" h="654685">
                  <a:moveTo>
                    <a:pt x="46482" y="460984"/>
                  </a:moveTo>
                  <a:lnTo>
                    <a:pt x="18796" y="453669"/>
                  </a:lnTo>
                  <a:lnTo>
                    <a:pt x="12700" y="476745"/>
                  </a:lnTo>
                  <a:lnTo>
                    <a:pt x="11557" y="481469"/>
                  </a:lnTo>
                  <a:lnTo>
                    <a:pt x="39243" y="488467"/>
                  </a:lnTo>
                  <a:lnTo>
                    <a:pt x="40386" y="483755"/>
                  </a:lnTo>
                  <a:lnTo>
                    <a:pt x="46482" y="460984"/>
                  </a:lnTo>
                  <a:close/>
                </a:path>
                <a:path w="2375535" h="654685">
                  <a:moveTo>
                    <a:pt x="72898" y="417322"/>
                  </a:moveTo>
                  <a:lnTo>
                    <a:pt x="50292" y="399808"/>
                  </a:lnTo>
                  <a:lnTo>
                    <a:pt x="43053" y="409270"/>
                  </a:lnTo>
                  <a:lnTo>
                    <a:pt x="37592" y="416941"/>
                  </a:lnTo>
                  <a:lnTo>
                    <a:pt x="33020" y="423722"/>
                  </a:lnTo>
                  <a:lnTo>
                    <a:pt x="56769" y="439648"/>
                  </a:lnTo>
                  <a:lnTo>
                    <a:pt x="61214" y="432866"/>
                  </a:lnTo>
                  <a:lnTo>
                    <a:pt x="66294" y="425881"/>
                  </a:lnTo>
                  <a:lnTo>
                    <a:pt x="72898" y="417322"/>
                  </a:lnTo>
                  <a:close/>
                </a:path>
                <a:path w="2375535" h="654685">
                  <a:moveTo>
                    <a:pt x="75057" y="615861"/>
                  </a:moveTo>
                  <a:lnTo>
                    <a:pt x="54356" y="604507"/>
                  </a:lnTo>
                  <a:lnTo>
                    <a:pt x="37211" y="627341"/>
                  </a:lnTo>
                  <a:lnTo>
                    <a:pt x="66675" y="643178"/>
                  </a:lnTo>
                  <a:lnTo>
                    <a:pt x="75057" y="615861"/>
                  </a:lnTo>
                  <a:close/>
                </a:path>
                <a:path w="2375535" h="654685">
                  <a:moveTo>
                    <a:pt x="109093" y="374573"/>
                  </a:moveTo>
                  <a:lnTo>
                    <a:pt x="88011" y="355346"/>
                  </a:lnTo>
                  <a:lnTo>
                    <a:pt x="85598" y="357962"/>
                  </a:lnTo>
                  <a:lnTo>
                    <a:pt x="68707" y="377278"/>
                  </a:lnTo>
                  <a:lnTo>
                    <a:pt x="90678" y="395617"/>
                  </a:lnTo>
                  <a:lnTo>
                    <a:pt x="107061" y="376783"/>
                  </a:lnTo>
                  <a:lnTo>
                    <a:pt x="109093" y="374573"/>
                  </a:lnTo>
                  <a:close/>
                </a:path>
                <a:path w="2375535" h="654685">
                  <a:moveTo>
                    <a:pt x="129413" y="624903"/>
                  </a:moveTo>
                  <a:lnTo>
                    <a:pt x="126873" y="624471"/>
                  </a:lnTo>
                  <a:lnTo>
                    <a:pt x="117094" y="623227"/>
                  </a:lnTo>
                  <a:lnTo>
                    <a:pt x="100330" y="621296"/>
                  </a:lnTo>
                  <a:lnTo>
                    <a:pt x="97028" y="649693"/>
                  </a:lnTo>
                  <a:lnTo>
                    <a:pt x="122047" y="652640"/>
                  </a:lnTo>
                  <a:lnTo>
                    <a:pt x="124714" y="653084"/>
                  </a:lnTo>
                  <a:lnTo>
                    <a:pt x="129413" y="624903"/>
                  </a:lnTo>
                  <a:close/>
                </a:path>
                <a:path w="2375535" h="654685">
                  <a:moveTo>
                    <a:pt x="147828" y="332968"/>
                  </a:moveTo>
                  <a:lnTo>
                    <a:pt x="127127" y="313207"/>
                  </a:lnTo>
                  <a:lnTo>
                    <a:pt x="119380" y="321348"/>
                  </a:lnTo>
                  <a:lnTo>
                    <a:pt x="107442" y="334149"/>
                  </a:lnTo>
                  <a:lnTo>
                    <a:pt x="128270" y="353631"/>
                  </a:lnTo>
                  <a:lnTo>
                    <a:pt x="140208" y="340829"/>
                  </a:lnTo>
                  <a:lnTo>
                    <a:pt x="147828" y="332968"/>
                  </a:lnTo>
                  <a:close/>
                </a:path>
                <a:path w="2375535" h="654685">
                  <a:moveTo>
                    <a:pt x="187198" y="631329"/>
                  </a:moveTo>
                  <a:lnTo>
                    <a:pt x="171831" y="607263"/>
                  </a:lnTo>
                  <a:lnTo>
                    <a:pt x="158750" y="614248"/>
                  </a:lnTo>
                  <a:lnTo>
                    <a:pt x="148082" y="619036"/>
                  </a:lnTo>
                  <a:lnTo>
                    <a:pt x="159893" y="645058"/>
                  </a:lnTo>
                  <a:lnTo>
                    <a:pt x="172212" y="639419"/>
                  </a:lnTo>
                  <a:lnTo>
                    <a:pt x="187198" y="631355"/>
                  </a:lnTo>
                  <a:close/>
                </a:path>
                <a:path w="2375535" h="654685">
                  <a:moveTo>
                    <a:pt x="187452" y="292227"/>
                  </a:moveTo>
                  <a:lnTo>
                    <a:pt x="167132" y="272161"/>
                  </a:lnTo>
                  <a:lnTo>
                    <a:pt x="153416" y="286004"/>
                  </a:lnTo>
                  <a:lnTo>
                    <a:pt x="147066" y="292608"/>
                  </a:lnTo>
                  <a:lnTo>
                    <a:pt x="167513" y="312496"/>
                  </a:lnTo>
                  <a:lnTo>
                    <a:pt x="187452" y="292227"/>
                  </a:lnTo>
                  <a:close/>
                </a:path>
                <a:path w="2375535" h="654685">
                  <a:moveTo>
                    <a:pt x="227838" y="251841"/>
                  </a:moveTo>
                  <a:lnTo>
                    <a:pt x="207518" y="231521"/>
                  </a:lnTo>
                  <a:lnTo>
                    <a:pt x="203454" y="235585"/>
                  </a:lnTo>
                  <a:lnTo>
                    <a:pt x="197739" y="241427"/>
                  </a:lnTo>
                  <a:lnTo>
                    <a:pt x="187325" y="251841"/>
                  </a:lnTo>
                  <a:lnTo>
                    <a:pt x="207518" y="272034"/>
                  </a:lnTo>
                  <a:lnTo>
                    <a:pt x="217932" y="261620"/>
                  </a:lnTo>
                  <a:lnTo>
                    <a:pt x="223774" y="255905"/>
                  </a:lnTo>
                  <a:lnTo>
                    <a:pt x="227838" y="251841"/>
                  </a:lnTo>
                  <a:close/>
                </a:path>
                <a:path w="2375535" h="654685">
                  <a:moveTo>
                    <a:pt x="234188" y="594004"/>
                  </a:moveTo>
                  <a:lnTo>
                    <a:pt x="214122" y="573608"/>
                  </a:lnTo>
                  <a:lnTo>
                    <a:pt x="204978" y="582637"/>
                  </a:lnTo>
                  <a:lnTo>
                    <a:pt x="194691" y="591477"/>
                  </a:lnTo>
                  <a:lnTo>
                    <a:pt x="194437" y="591654"/>
                  </a:lnTo>
                  <a:lnTo>
                    <a:pt x="211709" y="614451"/>
                  </a:lnTo>
                  <a:lnTo>
                    <a:pt x="213487" y="613054"/>
                  </a:lnTo>
                  <a:lnTo>
                    <a:pt x="224917" y="603034"/>
                  </a:lnTo>
                  <a:lnTo>
                    <a:pt x="234188" y="594004"/>
                  </a:lnTo>
                  <a:close/>
                </a:path>
                <a:path w="2375535" h="654685">
                  <a:moveTo>
                    <a:pt x="267208" y="207645"/>
                  </a:moveTo>
                  <a:lnTo>
                    <a:pt x="244348" y="190627"/>
                  </a:lnTo>
                  <a:lnTo>
                    <a:pt x="242316" y="193421"/>
                  </a:lnTo>
                  <a:lnTo>
                    <a:pt x="238506" y="197993"/>
                  </a:lnTo>
                  <a:lnTo>
                    <a:pt x="234315" y="203073"/>
                  </a:lnTo>
                  <a:lnTo>
                    <a:pt x="228854" y="209296"/>
                  </a:lnTo>
                  <a:lnTo>
                    <a:pt x="226822" y="211709"/>
                  </a:lnTo>
                  <a:lnTo>
                    <a:pt x="248285" y="230505"/>
                  </a:lnTo>
                  <a:lnTo>
                    <a:pt x="250317" y="228092"/>
                  </a:lnTo>
                  <a:lnTo>
                    <a:pt x="255778" y="221869"/>
                  </a:lnTo>
                  <a:lnTo>
                    <a:pt x="260604" y="216154"/>
                  </a:lnTo>
                  <a:lnTo>
                    <a:pt x="264414" y="211455"/>
                  </a:lnTo>
                  <a:lnTo>
                    <a:pt x="267208" y="207645"/>
                  </a:lnTo>
                  <a:close/>
                </a:path>
                <a:path w="2375535" h="654685">
                  <a:moveTo>
                    <a:pt x="271272" y="546900"/>
                  </a:moveTo>
                  <a:lnTo>
                    <a:pt x="247523" y="530898"/>
                  </a:lnTo>
                  <a:lnTo>
                    <a:pt x="240411" y="541401"/>
                  </a:lnTo>
                  <a:lnTo>
                    <a:pt x="231267" y="553212"/>
                  </a:lnTo>
                  <a:lnTo>
                    <a:pt x="253873" y="570725"/>
                  </a:lnTo>
                  <a:lnTo>
                    <a:pt x="264160" y="557403"/>
                  </a:lnTo>
                  <a:lnTo>
                    <a:pt x="271272" y="546900"/>
                  </a:lnTo>
                  <a:close/>
                </a:path>
                <a:path w="2375535" h="654685">
                  <a:moveTo>
                    <a:pt x="300228" y="174371"/>
                  </a:moveTo>
                  <a:lnTo>
                    <a:pt x="284607" y="150495"/>
                  </a:lnTo>
                  <a:lnTo>
                    <a:pt x="281940" y="152273"/>
                  </a:lnTo>
                  <a:lnTo>
                    <a:pt x="276098" y="156083"/>
                  </a:lnTo>
                  <a:lnTo>
                    <a:pt x="271145" y="159385"/>
                  </a:lnTo>
                  <a:lnTo>
                    <a:pt x="266700" y="162179"/>
                  </a:lnTo>
                  <a:lnTo>
                    <a:pt x="263144" y="164465"/>
                  </a:lnTo>
                  <a:lnTo>
                    <a:pt x="260731" y="165862"/>
                  </a:lnTo>
                  <a:lnTo>
                    <a:pt x="276098" y="190119"/>
                  </a:lnTo>
                  <a:lnTo>
                    <a:pt x="278384" y="188595"/>
                  </a:lnTo>
                  <a:lnTo>
                    <a:pt x="282067" y="186309"/>
                  </a:lnTo>
                  <a:lnTo>
                    <a:pt x="291719" y="180086"/>
                  </a:lnTo>
                  <a:lnTo>
                    <a:pt x="297815" y="176022"/>
                  </a:lnTo>
                  <a:lnTo>
                    <a:pt x="300228" y="174371"/>
                  </a:lnTo>
                  <a:close/>
                </a:path>
                <a:path w="2375535" h="654685">
                  <a:moveTo>
                    <a:pt x="302514" y="498627"/>
                  </a:moveTo>
                  <a:lnTo>
                    <a:pt x="278384" y="483260"/>
                  </a:lnTo>
                  <a:lnTo>
                    <a:pt x="263017" y="507390"/>
                  </a:lnTo>
                  <a:lnTo>
                    <a:pt x="287147" y="522719"/>
                  </a:lnTo>
                  <a:lnTo>
                    <a:pt x="302514" y="498627"/>
                  </a:lnTo>
                  <a:close/>
                </a:path>
                <a:path w="2375535" h="654685">
                  <a:moveTo>
                    <a:pt x="334010" y="451535"/>
                  </a:moveTo>
                  <a:lnTo>
                    <a:pt x="310388" y="435330"/>
                  </a:lnTo>
                  <a:lnTo>
                    <a:pt x="294259" y="458863"/>
                  </a:lnTo>
                  <a:lnTo>
                    <a:pt x="317754" y="475068"/>
                  </a:lnTo>
                  <a:lnTo>
                    <a:pt x="334010" y="451535"/>
                  </a:lnTo>
                  <a:close/>
                </a:path>
                <a:path w="2375535" h="654685">
                  <a:moveTo>
                    <a:pt x="340995" y="129413"/>
                  </a:moveTo>
                  <a:lnTo>
                    <a:pt x="319024" y="111252"/>
                  </a:lnTo>
                  <a:lnTo>
                    <a:pt x="312801" y="118745"/>
                  </a:lnTo>
                  <a:lnTo>
                    <a:pt x="302768" y="132207"/>
                  </a:lnTo>
                  <a:lnTo>
                    <a:pt x="300863" y="134874"/>
                  </a:lnTo>
                  <a:lnTo>
                    <a:pt x="324358" y="151130"/>
                  </a:lnTo>
                  <a:lnTo>
                    <a:pt x="326263" y="148463"/>
                  </a:lnTo>
                  <a:lnTo>
                    <a:pt x="335788" y="135763"/>
                  </a:lnTo>
                  <a:lnTo>
                    <a:pt x="340995" y="129413"/>
                  </a:lnTo>
                  <a:close/>
                </a:path>
                <a:path w="2375535" h="654685">
                  <a:moveTo>
                    <a:pt x="366649" y="404799"/>
                  </a:moveTo>
                  <a:lnTo>
                    <a:pt x="343281" y="388416"/>
                  </a:lnTo>
                  <a:lnTo>
                    <a:pt x="329692" y="407758"/>
                  </a:lnTo>
                  <a:lnTo>
                    <a:pt x="326898" y="411822"/>
                  </a:lnTo>
                  <a:lnTo>
                    <a:pt x="350266" y="428218"/>
                  </a:lnTo>
                  <a:lnTo>
                    <a:pt x="353187" y="424141"/>
                  </a:lnTo>
                  <a:lnTo>
                    <a:pt x="366649" y="404799"/>
                  </a:lnTo>
                  <a:close/>
                </a:path>
                <a:path w="2375535" h="654685">
                  <a:moveTo>
                    <a:pt x="377952" y="87503"/>
                  </a:moveTo>
                  <a:lnTo>
                    <a:pt x="357505" y="67564"/>
                  </a:lnTo>
                  <a:lnTo>
                    <a:pt x="356108" y="68961"/>
                  </a:lnTo>
                  <a:lnTo>
                    <a:pt x="337820" y="88900"/>
                  </a:lnTo>
                  <a:lnTo>
                    <a:pt x="358902" y="108204"/>
                  </a:lnTo>
                  <a:lnTo>
                    <a:pt x="377190" y="88265"/>
                  </a:lnTo>
                  <a:lnTo>
                    <a:pt x="377952" y="87503"/>
                  </a:lnTo>
                  <a:close/>
                </a:path>
                <a:path w="2375535" h="654685">
                  <a:moveTo>
                    <a:pt x="399415" y="357708"/>
                  </a:moveTo>
                  <a:lnTo>
                    <a:pt x="375793" y="341617"/>
                  </a:lnTo>
                  <a:lnTo>
                    <a:pt x="366903" y="354672"/>
                  </a:lnTo>
                  <a:lnTo>
                    <a:pt x="359664" y="364998"/>
                  </a:lnTo>
                  <a:lnTo>
                    <a:pt x="383032" y="381381"/>
                  </a:lnTo>
                  <a:lnTo>
                    <a:pt x="390525" y="370751"/>
                  </a:lnTo>
                  <a:lnTo>
                    <a:pt x="399415" y="357708"/>
                  </a:lnTo>
                  <a:close/>
                </a:path>
                <a:path w="2375535" h="654685">
                  <a:moveTo>
                    <a:pt x="400685" y="64389"/>
                  </a:moveTo>
                  <a:lnTo>
                    <a:pt x="380492" y="44196"/>
                  </a:lnTo>
                  <a:lnTo>
                    <a:pt x="377698" y="47117"/>
                  </a:lnTo>
                  <a:lnTo>
                    <a:pt x="397891" y="67183"/>
                  </a:lnTo>
                  <a:lnTo>
                    <a:pt x="400685" y="64389"/>
                  </a:lnTo>
                  <a:close/>
                </a:path>
                <a:path w="2375535" h="654685">
                  <a:moveTo>
                    <a:pt x="431038" y="309499"/>
                  </a:moveTo>
                  <a:lnTo>
                    <a:pt x="406908" y="294386"/>
                  </a:lnTo>
                  <a:lnTo>
                    <a:pt x="402590" y="301244"/>
                  </a:lnTo>
                  <a:lnTo>
                    <a:pt x="391541" y="318096"/>
                  </a:lnTo>
                  <a:lnTo>
                    <a:pt x="415417" y="333756"/>
                  </a:lnTo>
                  <a:lnTo>
                    <a:pt x="426847" y="316369"/>
                  </a:lnTo>
                  <a:lnTo>
                    <a:pt x="431038" y="309499"/>
                  </a:lnTo>
                  <a:close/>
                </a:path>
                <a:path w="2375535" h="654685">
                  <a:moveTo>
                    <a:pt x="461137" y="259588"/>
                  </a:moveTo>
                  <a:lnTo>
                    <a:pt x="435737" y="246380"/>
                  </a:lnTo>
                  <a:lnTo>
                    <a:pt x="435102" y="247777"/>
                  </a:lnTo>
                  <a:lnTo>
                    <a:pt x="421640" y="270383"/>
                  </a:lnTo>
                  <a:lnTo>
                    <a:pt x="446278" y="284861"/>
                  </a:lnTo>
                  <a:lnTo>
                    <a:pt x="460375" y="260858"/>
                  </a:lnTo>
                  <a:lnTo>
                    <a:pt x="461137" y="259588"/>
                  </a:lnTo>
                  <a:close/>
                </a:path>
                <a:path w="2375535" h="654685">
                  <a:moveTo>
                    <a:pt x="481330" y="208788"/>
                  </a:moveTo>
                  <a:lnTo>
                    <a:pt x="457835" y="192405"/>
                  </a:lnTo>
                  <a:lnTo>
                    <a:pt x="450342" y="203327"/>
                  </a:lnTo>
                  <a:lnTo>
                    <a:pt x="446786" y="209804"/>
                  </a:lnTo>
                  <a:lnTo>
                    <a:pt x="444119" y="216916"/>
                  </a:lnTo>
                  <a:lnTo>
                    <a:pt x="442722" y="222377"/>
                  </a:lnTo>
                  <a:lnTo>
                    <a:pt x="470535" y="228981"/>
                  </a:lnTo>
                  <a:lnTo>
                    <a:pt x="471043" y="226568"/>
                  </a:lnTo>
                  <a:lnTo>
                    <a:pt x="472186" y="223012"/>
                  </a:lnTo>
                  <a:lnTo>
                    <a:pt x="473710" y="219583"/>
                  </a:lnTo>
                  <a:lnTo>
                    <a:pt x="481330" y="208788"/>
                  </a:lnTo>
                  <a:close/>
                </a:path>
                <a:path w="2375535" h="654685">
                  <a:moveTo>
                    <a:pt x="513829" y="161544"/>
                  </a:moveTo>
                  <a:lnTo>
                    <a:pt x="490347" y="145542"/>
                  </a:lnTo>
                  <a:lnTo>
                    <a:pt x="474218" y="168910"/>
                  </a:lnTo>
                  <a:lnTo>
                    <a:pt x="497713" y="185293"/>
                  </a:lnTo>
                  <a:lnTo>
                    <a:pt x="502412" y="178435"/>
                  </a:lnTo>
                  <a:lnTo>
                    <a:pt x="513829" y="161544"/>
                  </a:lnTo>
                  <a:close/>
                </a:path>
                <a:path w="2375535" h="654685">
                  <a:moveTo>
                    <a:pt x="563753" y="135890"/>
                  </a:moveTo>
                  <a:lnTo>
                    <a:pt x="563041" y="97663"/>
                  </a:lnTo>
                  <a:lnTo>
                    <a:pt x="561975" y="40005"/>
                  </a:lnTo>
                  <a:lnTo>
                    <a:pt x="486410" y="98933"/>
                  </a:lnTo>
                  <a:lnTo>
                    <a:pt x="511543" y="110947"/>
                  </a:lnTo>
                  <a:lnTo>
                    <a:pt x="505333" y="122555"/>
                  </a:lnTo>
                  <a:lnTo>
                    <a:pt x="529704" y="137414"/>
                  </a:lnTo>
                  <a:lnTo>
                    <a:pt x="530466" y="136144"/>
                  </a:lnTo>
                  <a:lnTo>
                    <a:pt x="537362" y="123291"/>
                  </a:lnTo>
                  <a:lnTo>
                    <a:pt x="563753" y="135890"/>
                  </a:lnTo>
                  <a:close/>
                </a:path>
                <a:path w="2375535" h="654685">
                  <a:moveTo>
                    <a:pt x="1867662" y="112395"/>
                  </a:moveTo>
                  <a:lnTo>
                    <a:pt x="1776476" y="82804"/>
                  </a:lnTo>
                  <a:lnTo>
                    <a:pt x="1807591" y="173482"/>
                  </a:lnTo>
                  <a:lnTo>
                    <a:pt x="1826602" y="154152"/>
                  </a:lnTo>
                  <a:lnTo>
                    <a:pt x="1834642" y="163576"/>
                  </a:lnTo>
                  <a:lnTo>
                    <a:pt x="1833587" y="162052"/>
                  </a:lnTo>
                  <a:lnTo>
                    <a:pt x="1834362" y="161544"/>
                  </a:lnTo>
                  <a:lnTo>
                    <a:pt x="1858137" y="147574"/>
                  </a:lnTo>
                  <a:lnTo>
                    <a:pt x="1857883" y="147066"/>
                  </a:lnTo>
                  <a:lnTo>
                    <a:pt x="1857375" y="146304"/>
                  </a:lnTo>
                  <a:lnTo>
                    <a:pt x="1856994" y="145669"/>
                  </a:lnTo>
                  <a:lnTo>
                    <a:pt x="1856486" y="145034"/>
                  </a:lnTo>
                  <a:lnTo>
                    <a:pt x="1846770" y="133642"/>
                  </a:lnTo>
                  <a:lnTo>
                    <a:pt x="1856536" y="123698"/>
                  </a:lnTo>
                  <a:lnTo>
                    <a:pt x="1867662" y="112395"/>
                  </a:lnTo>
                  <a:close/>
                </a:path>
                <a:path w="2375535" h="654685">
                  <a:moveTo>
                    <a:pt x="1885950" y="198501"/>
                  </a:moveTo>
                  <a:lnTo>
                    <a:pt x="1880997" y="188722"/>
                  </a:lnTo>
                  <a:lnTo>
                    <a:pt x="1872742" y="172847"/>
                  </a:lnTo>
                  <a:lnTo>
                    <a:pt x="1847469" y="186182"/>
                  </a:lnTo>
                  <a:lnTo>
                    <a:pt x="1855724" y="202057"/>
                  </a:lnTo>
                  <a:lnTo>
                    <a:pt x="1860423" y="211328"/>
                  </a:lnTo>
                  <a:lnTo>
                    <a:pt x="1885950" y="198501"/>
                  </a:lnTo>
                  <a:close/>
                </a:path>
                <a:path w="2375535" h="654685">
                  <a:moveTo>
                    <a:pt x="1911477" y="249174"/>
                  </a:moveTo>
                  <a:lnTo>
                    <a:pt x="1908810" y="244221"/>
                  </a:lnTo>
                  <a:lnTo>
                    <a:pt x="1903603" y="233680"/>
                  </a:lnTo>
                  <a:lnTo>
                    <a:pt x="1898777" y="224028"/>
                  </a:lnTo>
                  <a:lnTo>
                    <a:pt x="1873250" y="236855"/>
                  </a:lnTo>
                  <a:lnTo>
                    <a:pt x="1883156" y="256921"/>
                  </a:lnTo>
                  <a:lnTo>
                    <a:pt x="1886331" y="262763"/>
                  </a:lnTo>
                  <a:lnTo>
                    <a:pt x="1911477" y="249174"/>
                  </a:lnTo>
                  <a:close/>
                </a:path>
                <a:path w="2375535" h="654685">
                  <a:moveTo>
                    <a:pt x="1944116" y="14986"/>
                  </a:moveTo>
                  <a:lnTo>
                    <a:pt x="1939290" y="10414"/>
                  </a:lnTo>
                  <a:lnTo>
                    <a:pt x="1930400" y="2159"/>
                  </a:lnTo>
                  <a:lnTo>
                    <a:pt x="1928876" y="635"/>
                  </a:lnTo>
                  <a:lnTo>
                    <a:pt x="1928241" y="254"/>
                  </a:lnTo>
                  <a:lnTo>
                    <a:pt x="1927860" y="0"/>
                  </a:lnTo>
                  <a:lnTo>
                    <a:pt x="1910854" y="22847"/>
                  </a:lnTo>
                  <a:lnTo>
                    <a:pt x="1909572" y="21844"/>
                  </a:lnTo>
                  <a:lnTo>
                    <a:pt x="1910969" y="23241"/>
                  </a:lnTo>
                  <a:lnTo>
                    <a:pt x="1914525" y="26416"/>
                  </a:lnTo>
                  <a:lnTo>
                    <a:pt x="1919732" y="31242"/>
                  </a:lnTo>
                  <a:lnTo>
                    <a:pt x="1924558" y="35814"/>
                  </a:lnTo>
                  <a:lnTo>
                    <a:pt x="1936483" y="23114"/>
                  </a:lnTo>
                  <a:lnTo>
                    <a:pt x="1944116" y="14986"/>
                  </a:lnTo>
                  <a:close/>
                </a:path>
                <a:path w="2375535" h="654685">
                  <a:moveTo>
                    <a:pt x="1947037" y="287274"/>
                  </a:moveTo>
                  <a:lnTo>
                    <a:pt x="1940814" y="281813"/>
                  </a:lnTo>
                  <a:lnTo>
                    <a:pt x="1936496" y="278384"/>
                  </a:lnTo>
                  <a:lnTo>
                    <a:pt x="1930146" y="273685"/>
                  </a:lnTo>
                  <a:lnTo>
                    <a:pt x="1927733" y="271653"/>
                  </a:lnTo>
                  <a:lnTo>
                    <a:pt x="1924812" y="268986"/>
                  </a:lnTo>
                  <a:lnTo>
                    <a:pt x="1905254" y="289814"/>
                  </a:lnTo>
                  <a:lnTo>
                    <a:pt x="1908175" y="292608"/>
                  </a:lnTo>
                  <a:lnTo>
                    <a:pt x="1911985" y="295783"/>
                  </a:lnTo>
                  <a:lnTo>
                    <a:pt x="1919478" y="301371"/>
                  </a:lnTo>
                  <a:lnTo>
                    <a:pt x="1923161" y="304215"/>
                  </a:lnTo>
                  <a:lnTo>
                    <a:pt x="1927225" y="307860"/>
                  </a:lnTo>
                  <a:lnTo>
                    <a:pt x="1947037" y="287274"/>
                  </a:lnTo>
                  <a:close/>
                </a:path>
                <a:path w="2375535" h="654685">
                  <a:moveTo>
                    <a:pt x="1984248" y="60071"/>
                  </a:moveTo>
                  <a:lnTo>
                    <a:pt x="1981962" y="56515"/>
                  </a:lnTo>
                  <a:lnTo>
                    <a:pt x="1973453" y="45593"/>
                  </a:lnTo>
                  <a:lnTo>
                    <a:pt x="1967484" y="38608"/>
                  </a:lnTo>
                  <a:lnTo>
                    <a:pt x="1964944" y="35814"/>
                  </a:lnTo>
                  <a:lnTo>
                    <a:pt x="1944116" y="55499"/>
                  </a:lnTo>
                  <a:lnTo>
                    <a:pt x="1945894" y="57277"/>
                  </a:lnTo>
                  <a:lnTo>
                    <a:pt x="1950847" y="62992"/>
                  </a:lnTo>
                  <a:lnTo>
                    <a:pt x="1958086" y="72263"/>
                  </a:lnTo>
                  <a:lnTo>
                    <a:pt x="1960372" y="75819"/>
                  </a:lnTo>
                  <a:lnTo>
                    <a:pt x="1984248" y="60071"/>
                  </a:lnTo>
                  <a:close/>
                </a:path>
                <a:path w="2375535" h="654685">
                  <a:moveTo>
                    <a:pt x="1985391" y="332917"/>
                  </a:moveTo>
                  <a:lnTo>
                    <a:pt x="1982724" y="329158"/>
                  </a:lnTo>
                  <a:lnTo>
                    <a:pt x="1973326" y="316801"/>
                  </a:lnTo>
                  <a:lnTo>
                    <a:pt x="1967611" y="309626"/>
                  </a:lnTo>
                  <a:lnTo>
                    <a:pt x="1945259" y="327520"/>
                  </a:lnTo>
                  <a:lnTo>
                    <a:pt x="1951101" y="334708"/>
                  </a:lnTo>
                  <a:lnTo>
                    <a:pt x="1959864" y="346354"/>
                  </a:lnTo>
                  <a:lnTo>
                    <a:pt x="1962150" y="349631"/>
                  </a:lnTo>
                  <a:lnTo>
                    <a:pt x="1985391" y="332917"/>
                  </a:lnTo>
                  <a:close/>
                </a:path>
                <a:path w="2375535" h="654685">
                  <a:moveTo>
                    <a:pt x="2017522" y="98425"/>
                  </a:moveTo>
                  <a:lnTo>
                    <a:pt x="2004796" y="89535"/>
                  </a:lnTo>
                  <a:lnTo>
                    <a:pt x="2001380" y="87160"/>
                  </a:lnTo>
                  <a:lnTo>
                    <a:pt x="2000300" y="85471"/>
                  </a:lnTo>
                  <a:lnTo>
                    <a:pt x="1999742" y="84582"/>
                  </a:lnTo>
                  <a:lnTo>
                    <a:pt x="1975485" y="99695"/>
                  </a:lnTo>
                  <a:lnTo>
                    <a:pt x="1978660" y="104648"/>
                  </a:lnTo>
                  <a:lnTo>
                    <a:pt x="1979676" y="106299"/>
                  </a:lnTo>
                  <a:lnTo>
                    <a:pt x="1981073" y="107823"/>
                  </a:lnTo>
                  <a:lnTo>
                    <a:pt x="1982597" y="108839"/>
                  </a:lnTo>
                  <a:lnTo>
                    <a:pt x="2001139" y="121793"/>
                  </a:lnTo>
                  <a:lnTo>
                    <a:pt x="2017522" y="98425"/>
                  </a:lnTo>
                  <a:close/>
                </a:path>
                <a:path w="2375535" h="654685">
                  <a:moveTo>
                    <a:pt x="2017649" y="380987"/>
                  </a:moveTo>
                  <a:lnTo>
                    <a:pt x="2006473" y="363689"/>
                  </a:lnTo>
                  <a:lnTo>
                    <a:pt x="2002028" y="356870"/>
                  </a:lnTo>
                  <a:lnTo>
                    <a:pt x="1978152" y="372618"/>
                  </a:lnTo>
                  <a:lnTo>
                    <a:pt x="1982724" y="379450"/>
                  </a:lnTo>
                  <a:lnTo>
                    <a:pt x="1993646" y="396443"/>
                  </a:lnTo>
                  <a:lnTo>
                    <a:pt x="2017649" y="380987"/>
                  </a:lnTo>
                  <a:close/>
                </a:path>
                <a:path w="2375535" h="654685">
                  <a:moveTo>
                    <a:pt x="2049653" y="426364"/>
                  </a:moveTo>
                  <a:lnTo>
                    <a:pt x="2046351" y="422313"/>
                  </a:lnTo>
                  <a:lnTo>
                    <a:pt x="2032889" y="404063"/>
                  </a:lnTo>
                  <a:lnTo>
                    <a:pt x="2009902" y="421055"/>
                  </a:lnTo>
                  <a:lnTo>
                    <a:pt x="2023364" y="439305"/>
                  </a:lnTo>
                  <a:lnTo>
                    <a:pt x="2027555" y="444373"/>
                  </a:lnTo>
                  <a:lnTo>
                    <a:pt x="2049653" y="426364"/>
                  </a:lnTo>
                  <a:close/>
                </a:path>
                <a:path w="2375535" h="654685">
                  <a:moveTo>
                    <a:pt x="2064004" y="133858"/>
                  </a:moveTo>
                  <a:lnTo>
                    <a:pt x="2058289" y="128905"/>
                  </a:lnTo>
                  <a:lnTo>
                    <a:pt x="2041017" y="115697"/>
                  </a:lnTo>
                  <a:lnTo>
                    <a:pt x="2023618" y="138303"/>
                  </a:lnTo>
                  <a:lnTo>
                    <a:pt x="2039747" y="150749"/>
                  </a:lnTo>
                  <a:lnTo>
                    <a:pt x="2045462" y="155575"/>
                  </a:lnTo>
                  <a:lnTo>
                    <a:pt x="2064004" y="133858"/>
                  </a:lnTo>
                  <a:close/>
                </a:path>
                <a:path w="2375535" h="654685">
                  <a:moveTo>
                    <a:pt x="2088134" y="463384"/>
                  </a:moveTo>
                  <a:lnTo>
                    <a:pt x="2078101" y="455434"/>
                  </a:lnTo>
                  <a:lnTo>
                    <a:pt x="2069084" y="447319"/>
                  </a:lnTo>
                  <a:lnTo>
                    <a:pt x="2067941" y="446201"/>
                  </a:lnTo>
                  <a:lnTo>
                    <a:pt x="2047875" y="466521"/>
                  </a:lnTo>
                  <a:lnTo>
                    <a:pt x="2049018" y="467639"/>
                  </a:lnTo>
                  <a:lnTo>
                    <a:pt x="2059051" y="476669"/>
                  </a:lnTo>
                  <a:lnTo>
                    <a:pt x="2070227" y="485673"/>
                  </a:lnTo>
                  <a:lnTo>
                    <a:pt x="2071370" y="486473"/>
                  </a:lnTo>
                  <a:lnTo>
                    <a:pt x="2088134" y="463384"/>
                  </a:lnTo>
                  <a:close/>
                </a:path>
                <a:path w="2375535" h="654685">
                  <a:moveTo>
                    <a:pt x="2107184" y="172339"/>
                  </a:moveTo>
                  <a:lnTo>
                    <a:pt x="2086229" y="152781"/>
                  </a:lnTo>
                  <a:lnTo>
                    <a:pt x="2066798" y="173736"/>
                  </a:lnTo>
                  <a:lnTo>
                    <a:pt x="2087626" y="193167"/>
                  </a:lnTo>
                  <a:lnTo>
                    <a:pt x="2107184" y="172339"/>
                  </a:lnTo>
                  <a:close/>
                </a:path>
                <a:path w="2375535" h="654685">
                  <a:moveTo>
                    <a:pt x="2125218" y="510870"/>
                  </a:moveTo>
                  <a:lnTo>
                    <a:pt x="2122932" y="508000"/>
                  </a:lnTo>
                  <a:lnTo>
                    <a:pt x="2116201" y="497776"/>
                  </a:lnTo>
                  <a:lnTo>
                    <a:pt x="2110867" y="488480"/>
                  </a:lnTo>
                  <a:lnTo>
                    <a:pt x="2086102" y="502767"/>
                  </a:lnTo>
                  <a:lnTo>
                    <a:pt x="2091436" y="512064"/>
                  </a:lnTo>
                  <a:lnTo>
                    <a:pt x="2098929" y="523557"/>
                  </a:lnTo>
                  <a:lnTo>
                    <a:pt x="2102612" y="528421"/>
                  </a:lnTo>
                  <a:lnTo>
                    <a:pt x="2125218" y="510870"/>
                  </a:lnTo>
                  <a:close/>
                </a:path>
                <a:path w="2375535" h="654685">
                  <a:moveTo>
                    <a:pt x="2147570" y="214503"/>
                  </a:moveTo>
                  <a:lnTo>
                    <a:pt x="2134616" y="200025"/>
                  </a:lnTo>
                  <a:lnTo>
                    <a:pt x="2127758" y="193040"/>
                  </a:lnTo>
                  <a:lnTo>
                    <a:pt x="2107311" y="212979"/>
                  </a:lnTo>
                  <a:lnTo>
                    <a:pt x="2113280" y="219202"/>
                  </a:lnTo>
                  <a:lnTo>
                    <a:pt x="2126234" y="233553"/>
                  </a:lnTo>
                  <a:lnTo>
                    <a:pt x="2147570" y="214503"/>
                  </a:lnTo>
                  <a:close/>
                </a:path>
                <a:path w="2375535" h="654685">
                  <a:moveTo>
                    <a:pt x="2170176" y="542150"/>
                  </a:moveTo>
                  <a:lnTo>
                    <a:pt x="2167763" y="539762"/>
                  </a:lnTo>
                  <a:lnTo>
                    <a:pt x="2167255" y="539216"/>
                  </a:lnTo>
                  <a:lnTo>
                    <a:pt x="2166620" y="538734"/>
                  </a:lnTo>
                  <a:lnTo>
                    <a:pt x="2159635" y="533882"/>
                  </a:lnTo>
                  <a:lnTo>
                    <a:pt x="2142871" y="524637"/>
                  </a:lnTo>
                  <a:lnTo>
                    <a:pt x="2129282" y="549821"/>
                  </a:lnTo>
                  <a:lnTo>
                    <a:pt x="2134616" y="552653"/>
                  </a:lnTo>
                  <a:lnTo>
                    <a:pt x="2145665" y="558825"/>
                  </a:lnTo>
                  <a:lnTo>
                    <a:pt x="2148814" y="561174"/>
                  </a:lnTo>
                  <a:lnTo>
                    <a:pt x="2150237" y="562571"/>
                  </a:lnTo>
                  <a:lnTo>
                    <a:pt x="2151126" y="561657"/>
                  </a:lnTo>
                  <a:lnTo>
                    <a:pt x="2152561" y="560184"/>
                  </a:lnTo>
                  <a:lnTo>
                    <a:pt x="2170176" y="542150"/>
                  </a:lnTo>
                  <a:close/>
                </a:path>
                <a:path w="2375535" h="654685">
                  <a:moveTo>
                    <a:pt x="2184781" y="259207"/>
                  </a:moveTo>
                  <a:lnTo>
                    <a:pt x="2178812" y="251333"/>
                  </a:lnTo>
                  <a:lnTo>
                    <a:pt x="2166493" y="236474"/>
                  </a:lnTo>
                  <a:lnTo>
                    <a:pt x="2144522" y="254762"/>
                  </a:lnTo>
                  <a:lnTo>
                    <a:pt x="2156079" y="268732"/>
                  </a:lnTo>
                  <a:lnTo>
                    <a:pt x="2162175" y="276606"/>
                  </a:lnTo>
                  <a:lnTo>
                    <a:pt x="2184781" y="259207"/>
                  </a:lnTo>
                  <a:close/>
                </a:path>
                <a:path w="2375535" h="654685">
                  <a:moveTo>
                    <a:pt x="2187676" y="588251"/>
                  </a:moveTo>
                  <a:lnTo>
                    <a:pt x="2186457" y="586333"/>
                  </a:lnTo>
                  <a:lnTo>
                    <a:pt x="2186851" y="587336"/>
                  </a:lnTo>
                  <a:lnTo>
                    <a:pt x="2187676" y="588251"/>
                  </a:lnTo>
                  <a:close/>
                </a:path>
                <a:path w="2375535" h="654685">
                  <a:moveTo>
                    <a:pt x="2192782" y="593509"/>
                  </a:moveTo>
                  <a:lnTo>
                    <a:pt x="2188857" y="589457"/>
                  </a:lnTo>
                  <a:lnTo>
                    <a:pt x="2187676" y="588251"/>
                  </a:lnTo>
                  <a:lnTo>
                    <a:pt x="2186889" y="587451"/>
                  </a:lnTo>
                  <a:lnTo>
                    <a:pt x="2186457" y="586333"/>
                  </a:lnTo>
                  <a:lnTo>
                    <a:pt x="2185898" y="584885"/>
                  </a:lnTo>
                  <a:lnTo>
                    <a:pt x="2185708" y="584377"/>
                  </a:lnTo>
                  <a:lnTo>
                    <a:pt x="2185289" y="583323"/>
                  </a:lnTo>
                  <a:lnTo>
                    <a:pt x="2185060" y="582307"/>
                  </a:lnTo>
                  <a:lnTo>
                    <a:pt x="2184400" y="579412"/>
                  </a:lnTo>
                  <a:lnTo>
                    <a:pt x="2183892" y="576313"/>
                  </a:lnTo>
                  <a:lnTo>
                    <a:pt x="2155698" y="580872"/>
                  </a:lnTo>
                  <a:lnTo>
                    <a:pt x="2156206" y="583971"/>
                  </a:lnTo>
                  <a:lnTo>
                    <a:pt x="2157603" y="590435"/>
                  </a:lnTo>
                  <a:lnTo>
                    <a:pt x="2157730" y="591134"/>
                  </a:lnTo>
                  <a:lnTo>
                    <a:pt x="2157984" y="591832"/>
                  </a:lnTo>
                  <a:lnTo>
                    <a:pt x="2160270" y="597738"/>
                  </a:lnTo>
                  <a:lnTo>
                    <a:pt x="2160524" y="598665"/>
                  </a:lnTo>
                  <a:lnTo>
                    <a:pt x="2166239" y="607085"/>
                  </a:lnTo>
                  <a:lnTo>
                    <a:pt x="2172081" y="613270"/>
                  </a:lnTo>
                  <a:lnTo>
                    <a:pt x="2192782" y="593509"/>
                  </a:lnTo>
                  <a:close/>
                </a:path>
                <a:path w="2375535" h="654685">
                  <a:moveTo>
                    <a:pt x="2219325" y="305854"/>
                  </a:moveTo>
                  <a:lnTo>
                    <a:pt x="2219071" y="305650"/>
                  </a:lnTo>
                  <a:lnTo>
                    <a:pt x="2202307" y="282321"/>
                  </a:lnTo>
                  <a:lnTo>
                    <a:pt x="2179193" y="298958"/>
                  </a:lnTo>
                  <a:lnTo>
                    <a:pt x="2195449" y="321665"/>
                  </a:lnTo>
                  <a:lnTo>
                    <a:pt x="2195576" y="321868"/>
                  </a:lnTo>
                  <a:lnTo>
                    <a:pt x="2219325" y="305854"/>
                  </a:lnTo>
                  <a:close/>
                </a:path>
                <a:path w="2375535" h="654685">
                  <a:moveTo>
                    <a:pt x="2236724" y="616877"/>
                  </a:moveTo>
                  <a:lnTo>
                    <a:pt x="2233041" y="615670"/>
                  </a:lnTo>
                  <a:lnTo>
                    <a:pt x="2222500" y="611695"/>
                  </a:lnTo>
                  <a:lnTo>
                    <a:pt x="2211832" y="606717"/>
                  </a:lnTo>
                  <a:lnTo>
                    <a:pt x="2199767" y="632612"/>
                  </a:lnTo>
                  <a:lnTo>
                    <a:pt x="2210435" y="637590"/>
                  </a:lnTo>
                  <a:lnTo>
                    <a:pt x="2222881" y="642378"/>
                  </a:lnTo>
                  <a:lnTo>
                    <a:pt x="2227707" y="643991"/>
                  </a:lnTo>
                  <a:lnTo>
                    <a:pt x="2236724" y="616877"/>
                  </a:lnTo>
                  <a:close/>
                </a:path>
                <a:path w="2375535" h="654685">
                  <a:moveTo>
                    <a:pt x="2250948" y="353910"/>
                  </a:moveTo>
                  <a:lnTo>
                    <a:pt x="2238248" y="333895"/>
                  </a:lnTo>
                  <a:lnTo>
                    <a:pt x="2235327" y="329539"/>
                  </a:lnTo>
                  <a:lnTo>
                    <a:pt x="2211578" y="345541"/>
                  </a:lnTo>
                  <a:lnTo>
                    <a:pt x="2214118" y="349224"/>
                  </a:lnTo>
                  <a:lnTo>
                    <a:pt x="2226818" y="369239"/>
                  </a:lnTo>
                  <a:lnTo>
                    <a:pt x="2250948" y="353910"/>
                  </a:lnTo>
                  <a:close/>
                </a:path>
                <a:path w="2375535" h="654685">
                  <a:moveTo>
                    <a:pt x="2280920" y="403123"/>
                  </a:moveTo>
                  <a:lnTo>
                    <a:pt x="2274697" y="392620"/>
                  </a:lnTo>
                  <a:lnTo>
                    <a:pt x="2266061" y="378434"/>
                  </a:lnTo>
                  <a:lnTo>
                    <a:pt x="2241677" y="393306"/>
                  </a:lnTo>
                  <a:lnTo>
                    <a:pt x="2250186" y="407098"/>
                  </a:lnTo>
                  <a:lnTo>
                    <a:pt x="2256282" y="417614"/>
                  </a:lnTo>
                  <a:lnTo>
                    <a:pt x="2280920" y="403123"/>
                  </a:lnTo>
                  <a:close/>
                </a:path>
                <a:path w="2375535" h="654685">
                  <a:moveTo>
                    <a:pt x="2287663" y="626135"/>
                  </a:moveTo>
                  <a:lnTo>
                    <a:pt x="2287651" y="624649"/>
                  </a:lnTo>
                  <a:lnTo>
                    <a:pt x="2273935" y="624789"/>
                  </a:lnTo>
                  <a:lnTo>
                    <a:pt x="2263952" y="625614"/>
                  </a:lnTo>
                  <a:lnTo>
                    <a:pt x="2263775" y="625551"/>
                  </a:lnTo>
                  <a:lnTo>
                    <a:pt x="2261108" y="625843"/>
                  </a:lnTo>
                  <a:lnTo>
                    <a:pt x="2263584" y="626135"/>
                  </a:lnTo>
                  <a:lnTo>
                    <a:pt x="2265553" y="626135"/>
                  </a:lnTo>
                  <a:lnTo>
                    <a:pt x="2287663" y="626135"/>
                  </a:lnTo>
                  <a:close/>
                </a:path>
                <a:path w="2375535" h="654685">
                  <a:moveTo>
                    <a:pt x="2287905" y="653224"/>
                  </a:moveTo>
                  <a:lnTo>
                    <a:pt x="2287663" y="626465"/>
                  </a:lnTo>
                  <a:lnTo>
                    <a:pt x="2266569" y="626465"/>
                  </a:lnTo>
                  <a:lnTo>
                    <a:pt x="2263470" y="626465"/>
                  </a:lnTo>
                  <a:lnTo>
                    <a:pt x="2255012" y="652780"/>
                  </a:lnTo>
                  <a:lnTo>
                    <a:pt x="2259711" y="654253"/>
                  </a:lnTo>
                  <a:lnTo>
                    <a:pt x="2261489" y="654469"/>
                  </a:lnTo>
                  <a:lnTo>
                    <a:pt x="2276221" y="653275"/>
                  </a:lnTo>
                  <a:lnTo>
                    <a:pt x="2287905" y="653224"/>
                  </a:lnTo>
                  <a:close/>
                </a:path>
                <a:path w="2375535" h="654685">
                  <a:moveTo>
                    <a:pt x="2309495" y="452882"/>
                  </a:moveTo>
                  <a:lnTo>
                    <a:pt x="2295398" y="428015"/>
                  </a:lnTo>
                  <a:lnTo>
                    <a:pt x="2270633" y="442087"/>
                  </a:lnTo>
                  <a:lnTo>
                    <a:pt x="2284603" y="466953"/>
                  </a:lnTo>
                  <a:lnTo>
                    <a:pt x="2309495" y="452882"/>
                  </a:lnTo>
                  <a:close/>
                </a:path>
                <a:path w="2375535" h="654685">
                  <a:moveTo>
                    <a:pt x="2337435" y="502945"/>
                  </a:moveTo>
                  <a:lnTo>
                    <a:pt x="2328164" y="486206"/>
                  </a:lnTo>
                  <a:lnTo>
                    <a:pt x="2323465" y="477862"/>
                  </a:lnTo>
                  <a:lnTo>
                    <a:pt x="2298573" y="491832"/>
                  </a:lnTo>
                  <a:lnTo>
                    <a:pt x="2303145" y="499999"/>
                  </a:lnTo>
                  <a:lnTo>
                    <a:pt x="2312416" y="516737"/>
                  </a:lnTo>
                  <a:lnTo>
                    <a:pt x="2337435" y="502945"/>
                  </a:lnTo>
                  <a:close/>
                </a:path>
                <a:path w="2375535" h="654685">
                  <a:moveTo>
                    <a:pt x="2348738" y="649160"/>
                  </a:moveTo>
                  <a:lnTo>
                    <a:pt x="2340356" y="621880"/>
                  </a:lnTo>
                  <a:lnTo>
                    <a:pt x="2338197" y="622655"/>
                  </a:lnTo>
                  <a:lnTo>
                    <a:pt x="2327529" y="624573"/>
                  </a:lnTo>
                  <a:lnTo>
                    <a:pt x="2315591" y="625182"/>
                  </a:lnTo>
                  <a:lnTo>
                    <a:pt x="2317115" y="653719"/>
                  </a:lnTo>
                  <a:lnTo>
                    <a:pt x="2328926" y="653110"/>
                  </a:lnTo>
                  <a:lnTo>
                    <a:pt x="2343023" y="650836"/>
                  </a:lnTo>
                  <a:lnTo>
                    <a:pt x="2348738" y="649160"/>
                  </a:lnTo>
                  <a:close/>
                </a:path>
                <a:path w="2375535" h="654685">
                  <a:moveTo>
                    <a:pt x="2360041" y="558558"/>
                  </a:moveTo>
                  <a:lnTo>
                    <a:pt x="2359406" y="556488"/>
                  </a:lnTo>
                  <a:lnTo>
                    <a:pt x="2356612" y="547878"/>
                  </a:lnTo>
                  <a:lnTo>
                    <a:pt x="2354237" y="540080"/>
                  </a:lnTo>
                  <a:lnTo>
                    <a:pt x="2351913" y="533234"/>
                  </a:lnTo>
                  <a:lnTo>
                    <a:pt x="2351024" y="530758"/>
                  </a:lnTo>
                  <a:lnTo>
                    <a:pt x="2323973" y="540080"/>
                  </a:lnTo>
                  <a:lnTo>
                    <a:pt x="2324862" y="542505"/>
                  </a:lnTo>
                  <a:lnTo>
                    <a:pt x="2327021" y="548754"/>
                  </a:lnTo>
                  <a:lnTo>
                    <a:pt x="2329434" y="556628"/>
                  </a:lnTo>
                  <a:lnTo>
                    <a:pt x="2331974" y="564591"/>
                  </a:lnTo>
                  <a:lnTo>
                    <a:pt x="2332609" y="566661"/>
                  </a:lnTo>
                  <a:lnTo>
                    <a:pt x="2360041" y="558558"/>
                  </a:lnTo>
                  <a:close/>
                </a:path>
                <a:path w="2375535" h="654685">
                  <a:moveTo>
                    <a:pt x="2375408" y="614908"/>
                  </a:moveTo>
                  <a:lnTo>
                    <a:pt x="2375281" y="613841"/>
                  </a:lnTo>
                  <a:lnTo>
                    <a:pt x="2373541" y="607009"/>
                  </a:lnTo>
                  <a:lnTo>
                    <a:pt x="2371852" y="599986"/>
                  </a:lnTo>
                  <a:lnTo>
                    <a:pt x="2369693" y="591934"/>
                  </a:lnTo>
                  <a:lnTo>
                    <a:pt x="2368042" y="586206"/>
                  </a:lnTo>
                  <a:lnTo>
                    <a:pt x="2340610" y="593852"/>
                  </a:lnTo>
                  <a:lnTo>
                    <a:pt x="2342007" y="599262"/>
                  </a:lnTo>
                  <a:lnTo>
                    <a:pt x="2344242" y="607339"/>
                  </a:lnTo>
                  <a:lnTo>
                    <a:pt x="2345944" y="613956"/>
                  </a:lnTo>
                  <a:lnTo>
                    <a:pt x="2347468" y="620509"/>
                  </a:lnTo>
                  <a:lnTo>
                    <a:pt x="2375408" y="614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859271" y="3608578"/>
            <a:ext cx="1500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0" dirty="0">
                <a:latin typeface="Arial"/>
                <a:cs typeface="Arial"/>
              </a:rPr>
              <a:t>Các </a:t>
            </a:r>
            <a:r>
              <a:rPr sz="1800" spc="-150" dirty="0">
                <a:latin typeface="Arial"/>
                <a:cs typeface="Arial"/>
              </a:rPr>
              <a:t>ca </a:t>
            </a:r>
            <a:r>
              <a:rPr sz="1800" spc="-65" dirty="0">
                <a:latin typeface="Arial"/>
                <a:cs typeface="Arial"/>
              </a:rPr>
              <a:t>kiểm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thử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90060" y="3081273"/>
            <a:ext cx="1717039" cy="342900"/>
          </a:xfrm>
          <a:custGeom>
            <a:avLst/>
            <a:gdLst/>
            <a:ahLst/>
            <a:cxnLst/>
            <a:rect l="l" t="t" r="r" b="b"/>
            <a:pathLst>
              <a:path w="1717039" h="342900">
                <a:moveTo>
                  <a:pt x="0" y="247523"/>
                </a:moveTo>
                <a:lnTo>
                  <a:pt x="8889" y="342900"/>
                </a:lnTo>
                <a:lnTo>
                  <a:pt x="76094" y="282066"/>
                </a:lnTo>
                <a:lnTo>
                  <a:pt x="47878" y="282066"/>
                </a:lnTo>
                <a:lnTo>
                  <a:pt x="21716" y="270637"/>
                </a:lnTo>
                <a:lnTo>
                  <a:pt x="27260" y="258141"/>
                </a:lnTo>
                <a:lnTo>
                  <a:pt x="0" y="247523"/>
                </a:lnTo>
                <a:close/>
              </a:path>
              <a:path w="1717039" h="342900">
                <a:moveTo>
                  <a:pt x="27260" y="258141"/>
                </a:moveTo>
                <a:lnTo>
                  <a:pt x="21716" y="270637"/>
                </a:lnTo>
                <a:lnTo>
                  <a:pt x="47878" y="282066"/>
                </a:lnTo>
                <a:lnTo>
                  <a:pt x="53702" y="268440"/>
                </a:lnTo>
                <a:lnTo>
                  <a:pt x="27260" y="258141"/>
                </a:lnTo>
                <a:close/>
              </a:path>
              <a:path w="1717039" h="342900">
                <a:moveTo>
                  <a:pt x="53702" y="268440"/>
                </a:moveTo>
                <a:lnTo>
                  <a:pt x="47878" y="282066"/>
                </a:lnTo>
                <a:lnTo>
                  <a:pt x="76094" y="282066"/>
                </a:lnTo>
                <a:lnTo>
                  <a:pt x="79883" y="278638"/>
                </a:lnTo>
                <a:lnTo>
                  <a:pt x="53702" y="268440"/>
                </a:lnTo>
                <a:close/>
              </a:path>
              <a:path w="1717039" h="342900">
                <a:moveTo>
                  <a:pt x="623442" y="0"/>
                </a:moveTo>
                <a:lnTo>
                  <a:pt x="622808" y="126"/>
                </a:lnTo>
                <a:lnTo>
                  <a:pt x="550672" y="2031"/>
                </a:lnTo>
                <a:lnTo>
                  <a:pt x="403098" y="3428"/>
                </a:lnTo>
                <a:lnTo>
                  <a:pt x="376809" y="4317"/>
                </a:lnTo>
                <a:lnTo>
                  <a:pt x="325500" y="7874"/>
                </a:lnTo>
                <a:lnTo>
                  <a:pt x="273938" y="14859"/>
                </a:lnTo>
                <a:lnTo>
                  <a:pt x="219963" y="26415"/>
                </a:lnTo>
                <a:lnTo>
                  <a:pt x="161798" y="43561"/>
                </a:lnTo>
                <a:lnTo>
                  <a:pt x="142239" y="69976"/>
                </a:lnTo>
                <a:lnTo>
                  <a:pt x="130301" y="87375"/>
                </a:lnTo>
                <a:lnTo>
                  <a:pt x="117601" y="104012"/>
                </a:lnTo>
                <a:lnTo>
                  <a:pt x="90931" y="136905"/>
                </a:lnTo>
                <a:lnTo>
                  <a:pt x="77597" y="154177"/>
                </a:lnTo>
                <a:lnTo>
                  <a:pt x="53593" y="193039"/>
                </a:lnTo>
                <a:lnTo>
                  <a:pt x="45592" y="218059"/>
                </a:lnTo>
                <a:lnTo>
                  <a:pt x="42672" y="228853"/>
                </a:lnTo>
                <a:lnTo>
                  <a:pt x="41021" y="232917"/>
                </a:lnTo>
                <a:lnTo>
                  <a:pt x="39115" y="236220"/>
                </a:lnTo>
                <a:lnTo>
                  <a:pt x="34289" y="244855"/>
                </a:lnTo>
                <a:lnTo>
                  <a:pt x="29717" y="252602"/>
                </a:lnTo>
                <a:lnTo>
                  <a:pt x="27260" y="258141"/>
                </a:lnTo>
                <a:lnTo>
                  <a:pt x="53702" y="268440"/>
                </a:lnTo>
                <a:lnTo>
                  <a:pt x="54228" y="267208"/>
                </a:lnTo>
                <a:lnTo>
                  <a:pt x="59309" y="258825"/>
                </a:lnTo>
                <a:lnTo>
                  <a:pt x="75818" y="214756"/>
                </a:lnTo>
                <a:lnTo>
                  <a:pt x="77088" y="210565"/>
                </a:lnTo>
                <a:lnTo>
                  <a:pt x="100426" y="171450"/>
                </a:lnTo>
                <a:lnTo>
                  <a:pt x="126618" y="138302"/>
                </a:lnTo>
                <a:lnTo>
                  <a:pt x="140335" y="121285"/>
                </a:lnTo>
                <a:lnTo>
                  <a:pt x="153924" y="103504"/>
                </a:lnTo>
                <a:lnTo>
                  <a:pt x="167004" y="84200"/>
                </a:lnTo>
                <a:lnTo>
                  <a:pt x="174698" y="70865"/>
                </a:lnTo>
                <a:lnTo>
                  <a:pt x="170306" y="70865"/>
                </a:lnTo>
                <a:lnTo>
                  <a:pt x="178435" y="64388"/>
                </a:lnTo>
                <a:lnTo>
                  <a:pt x="190727" y="64388"/>
                </a:lnTo>
                <a:lnTo>
                  <a:pt x="199136" y="61722"/>
                </a:lnTo>
                <a:lnTo>
                  <a:pt x="226567" y="54101"/>
                </a:lnTo>
                <a:lnTo>
                  <a:pt x="278256" y="43052"/>
                </a:lnTo>
                <a:lnTo>
                  <a:pt x="327913" y="36322"/>
                </a:lnTo>
                <a:lnTo>
                  <a:pt x="377825" y="32765"/>
                </a:lnTo>
                <a:lnTo>
                  <a:pt x="568451" y="30225"/>
                </a:lnTo>
                <a:lnTo>
                  <a:pt x="604647" y="29337"/>
                </a:lnTo>
                <a:lnTo>
                  <a:pt x="622074" y="28639"/>
                </a:lnTo>
                <a:lnTo>
                  <a:pt x="621538" y="28575"/>
                </a:lnTo>
                <a:lnTo>
                  <a:pt x="807084" y="28575"/>
                </a:lnTo>
                <a:lnTo>
                  <a:pt x="755523" y="18923"/>
                </a:lnTo>
                <a:lnTo>
                  <a:pt x="712215" y="11811"/>
                </a:lnTo>
                <a:lnTo>
                  <a:pt x="668654" y="5587"/>
                </a:lnTo>
                <a:lnTo>
                  <a:pt x="624966" y="126"/>
                </a:lnTo>
                <a:lnTo>
                  <a:pt x="624204" y="126"/>
                </a:lnTo>
                <a:lnTo>
                  <a:pt x="623442" y="0"/>
                </a:lnTo>
                <a:close/>
              </a:path>
              <a:path w="1717039" h="342900">
                <a:moveTo>
                  <a:pt x="807084" y="28575"/>
                </a:moveTo>
                <a:lnTo>
                  <a:pt x="623697" y="28575"/>
                </a:lnTo>
                <a:lnTo>
                  <a:pt x="622074" y="28639"/>
                </a:lnTo>
                <a:lnTo>
                  <a:pt x="664590" y="33781"/>
                </a:lnTo>
                <a:lnTo>
                  <a:pt x="707516" y="40004"/>
                </a:lnTo>
                <a:lnTo>
                  <a:pt x="750442" y="47116"/>
                </a:lnTo>
                <a:lnTo>
                  <a:pt x="793241" y="54990"/>
                </a:lnTo>
                <a:lnTo>
                  <a:pt x="836040" y="63500"/>
                </a:lnTo>
                <a:lnTo>
                  <a:pt x="878586" y="72516"/>
                </a:lnTo>
                <a:lnTo>
                  <a:pt x="963929" y="91948"/>
                </a:lnTo>
                <a:lnTo>
                  <a:pt x="1220342" y="152908"/>
                </a:lnTo>
                <a:lnTo>
                  <a:pt x="1263268" y="162305"/>
                </a:lnTo>
                <a:lnTo>
                  <a:pt x="1307846" y="171450"/>
                </a:lnTo>
                <a:lnTo>
                  <a:pt x="1376679" y="177418"/>
                </a:lnTo>
                <a:lnTo>
                  <a:pt x="1429130" y="182752"/>
                </a:lnTo>
                <a:lnTo>
                  <a:pt x="1484122" y="189611"/>
                </a:lnTo>
                <a:lnTo>
                  <a:pt x="1539493" y="198881"/>
                </a:lnTo>
                <a:lnTo>
                  <a:pt x="1592706" y="210565"/>
                </a:lnTo>
                <a:lnTo>
                  <a:pt x="1641348" y="225551"/>
                </a:lnTo>
                <a:lnTo>
                  <a:pt x="1683258" y="244093"/>
                </a:lnTo>
                <a:lnTo>
                  <a:pt x="1701418" y="255015"/>
                </a:lnTo>
                <a:lnTo>
                  <a:pt x="1716786" y="230886"/>
                </a:lnTo>
                <a:lnTo>
                  <a:pt x="1675638" y="208534"/>
                </a:lnTo>
                <a:lnTo>
                  <a:pt x="1626742" y="190500"/>
                </a:lnTo>
                <a:lnTo>
                  <a:pt x="1573022" y="176529"/>
                </a:lnTo>
                <a:lnTo>
                  <a:pt x="1516888" y="165862"/>
                </a:lnTo>
                <a:lnTo>
                  <a:pt x="1460246" y="157606"/>
                </a:lnTo>
                <a:lnTo>
                  <a:pt x="1405381" y="151511"/>
                </a:lnTo>
                <a:lnTo>
                  <a:pt x="1310259" y="143001"/>
                </a:lnTo>
                <a:lnTo>
                  <a:pt x="1226439" y="124967"/>
                </a:lnTo>
                <a:lnTo>
                  <a:pt x="970661" y="64135"/>
                </a:lnTo>
                <a:lnTo>
                  <a:pt x="884936" y="44703"/>
                </a:lnTo>
                <a:lnTo>
                  <a:pt x="842010" y="35560"/>
                </a:lnTo>
                <a:lnTo>
                  <a:pt x="807084" y="28575"/>
                </a:lnTo>
                <a:close/>
              </a:path>
              <a:path w="1717039" h="342900">
                <a:moveTo>
                  <a:pt x="178435" y="64388"/>
                </a:moveTo>
                <a:lnTo>
                  <a:pt x="170306" y="70865"/>
                </a:lnTo>
                <a:lnTo>
                  <a:pt x="175681" y="69161"/>
                </a:lnTo>
                <a:lnTo>
                  <a:pt x="178435" y="64388"/>
                </a:lnTo>
                <a:close/>
              </a:path>
              <a:path w="1717039" h="342900">
                <a:moveTo>
                  <a:pt x="175681" y="69161"/>
                </a:moveTo>
                <a:lnTo>
                  <a:pt x="170306" y="70865"/>
                </a:lnTo>
                <a:lnTo>
                  <a:pt x="174698" y="70865"/>
                </a:lnTo>
                <a:lnTo>
                  <a:pt x="175681" y="69161"/>
                </a:lnTo>
                <a:close/>
              </a:path>
              <a:path w="1717039" h="342900">
                <a:moveTo>
                  <a:pt x="190727" y="64388"/>
                </a:moveTo>
                <a:lnTo>
                  <a:pt x="178435" y="64388"/>
                </a:lnTo>
                <a:lnTo>
                  <a:pt x="175681" y="69161"/>
                </a:lnTo>
                <a:lnTo>
                  <a:pt x="190727" y="64388"/>
                </a:lnTo>
                <a:close/>
              </a:path>
              <a:path w="1717039" h="342900">
                <a:moveTo>
                  <a:pt x="623697" y="28575"/>
                </a:moveTo>
                <a:lnTo>
                  <a:pt x="621538" y="28575"/>
                </a:lnTo>
                <a:lnTo>
                  <a:pt x="622074" y="28639"/>
                </a:lnTo>
                <a:lnTo>
                  <a:pt x="62369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32000" y="3690873"/>
            <a:ext cx="1066800" cy="85725"/>
          </a:xfrm>
          <a:custGeom>
            <a:avLst/>
            <a:gdLst/>
            <a:ahLst/>
            <a:cxnLst/>
            <a:rect l="l" t="t" r="r" b="b"/>
            <a:pathLst>
              <a:path w="1066800" h="85725">
                <a:moveTo>
                  <a:pt x="85725" y="0"/>
                </a:moveTo>
                <a:lnTo>
                  <a:pt x="0" y="42925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1066800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066800" h="85725">
                <a:moveTo>
                  <a:pt x="1066800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1066800" y="57150"/>
                </a:lnTo>
                <a:lnTo>
                  <a:pt x="106680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80896" y="3718305"/>
            <a:ext cx="17983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25" dirty="0">
                <a:latin typeface="Arial"/>
                <a:cs typeface="Arial"/>
              </a:rPr>
              <a:t>Kết </a:t>
            </a:r>
            <a:r>
              <a:rPr sz="2000" spc="-95" dirty="0">
                <a:latin typeface="Arial"/>
                <a:cs typeface="Arial"/>
              </a:rPr>
              <a:t>quả </a:t>
            </a:r>
            <a:r>
              <a:rPr sz="2000" spc="-70" dirty="0">
                <a:latin typeface="Arial"/>
                <a:cs typeface="Arial"/>
              </a:rPr>
              <a:t>kiểm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thử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36331" y="6466738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30570" y="5773623"/>
            <a:ext cx="1899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Arial"/>
                <a:cs typeface="Arial"/>
              </a:rPr>
              <a:t>Mô-đun </a:t>
            </a:r>
            <a:r>
              <a:rPr sz="2400" spc="-125" dirty="0">
                <a:latin typeface="Arial"/>
                <a:cs typeface="Arial"/>
              </a:rPr>
              <a:t>giả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lập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36331" y="6466738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4626458" cy="568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75" dirty="0"/>
              <a:t>Kiểm </a:t>
            </a:r>
            <a:r>
              <a:rPr spc="-145" dirty="0"/>
              <a:t>thử </a:t>
            </a:r>
            <a:r>
              <a:rPr spc="-185" dirty="0"/>
              <a:t>tích</a:t>
            </a:r>
            <a:r>
              <a:rPr spc="-215" dirty="0"/>
              <a:t> </a:t>
            </a:r>
            <a:r>
              <a:rPr spc="-245" dirty="0"/>
              <a:t>hợp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3985" y="1600200"/>
            <a:ext cx="7242809" cy="42830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10"/>
              </a:spcBef>
              <a:buChar char="•"/>
              <a:tabLst>
                <a:tab pos="184150" algn="l"/>
              </a:tabLst>
            </a:pPr>
            <a:r>
              <a:rPr sz="2800" spc="-80" dirty="0">
                <a:latin typeface="Arial"/>
                <a:cs typeface="Arial"/>
              </a:rPr>
              <a:t>Mục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tiêu:</a:t>
            </a:r>
            <a:endParaRPr sz="2800" dirty="0">
              <a:latin typeface="Arial"/>
              <a:cs typeface="Arial"/>
            </a:endParaRPr>
          </a:p>
          <a:p>
            <a:pPr marL="527685" marR="5080" lvl="1" indent="-170815">
              <a:lnSpc>
                <a:spcPts val="2600"/>
              </a:lnSpc>
              <a:spcBef>
                <a:spcPts val="455"/>
              </a:spcBef>
              <a:buChar char="•"/>
              <a:tabLst>
                <a:tab pos="528320" algn="l"/>
              </a:tabLst>
            </a:pPr>
            <a:r>
              <a:rPr sz="2400" spc="-125" dirty="0">
                <a:solidFill>
                  <a:srgbClr val="006FC0"/>
                </a:solidFill>
                <a:latin typeface="Arial"/>
                <a:cs typeface="Arial"/>
              </a:rPr>
              <a:t>Phát </a:t>
            </a:r>
            <a:r>
              <a:rPr sz="2400" spc="-70" dirty="0">
                <a:solidFill>
                  <a:srgbClr val="006FC0"/>
                </a:solidFill>
                <a:latin typeface="Arial"/>
                <a:cs typeface="Arial"/>
              </a:rPr>
              <a:t>hiện </a:t>
            </a:r>
            <a:r>
              <a:rPr sz="2400" spc="-135" dirty="0">
                <a:solidFill>
                  <a:srgbClr val="006FC0"/>
                </a:solidFill>
                <a:latin typeface="Arial"/>
                <a:cs typeface="Arial"/>
              </a:rPr>
              <a:t>vấn </a:t>
            </a:r>
            <a:r>
              <a:rPr sz="2400" spc="-80" dirty="0">
                <a:solidFill>
                  <a:srgbClr val="006FC0"/>
                </a:solidFill>
                <a:latin typeface="Arial"/>
                <a:cs typeface="Arial"/>
              </a:rPr>
              <a:t>đề </a:t>
            </a:r>
            <a:r>
              <a:rPr sz="2400" spc="-60" dirty="0">
                <a:solidFill>
                  <a:srgbClr val="006FC0"/>
                </a:solidFill>
                <a:latin typeface="Arial"/>
                <a:cs typeface="Arial"/>
              </a:rPr>
              <a:t>khi </a:t>
            </a:r>
            <a:r>
              <a:rPr sz="2400" spc="-125" dirty="0">
                <a:solidFill>
                  <a:srgbClr val="006FC0"/>
                </a:solidFill>
                <a:latin typeface="Arial"/>
                <a:cs typeface="Arial"/>
              </a:rPr>
              <a:t>ghép </a:t>
            </a:r>
            <a:r>
              <a:rPr sz="2400" spc="-200" dirty="0">
                <a:solidFill>
                  <a:srgbClr val="006FC0"/>
                </a:solidFill>
                <a:latin typeface="Arial"/>
                <a:cs typeface="Arial"/>
              </a:rPr>
              <a:t>các </a:t>
            </a:r>
            <a:r>
              <a:rPr sz="2400" spc="-30" dirty="0">
                <a:solidFill>
                  <a:srgbClr val="006FC0"/>
                </a:solidFill>
                <a:latin typeface="Arial"/>
                <a:cs typeface="Arial"/>
              </a:rPr>
              <a:t>mô-đun/thành</a:t>
            </a:r>
            <a:r>
              <a:rPr sz="2400" spc="-4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006FC0"/>
                </a:solidFill>
                <a:latin typeface="Arial"/>
                <a:cs typeface="Arial"/>
              </a:rPr>
              <a:t>phần </a:t>
            </a:r>
            <a:r>
              <a:rPr sz="2400" spc="-105" dirty="0">
                <a:solidFill>
                  <a:srgbClr val="006FC0"/>
                </a:solidFill>
                <a:latin typeface="Arial"/>
                <a:cs typeface="Arial"/>
              </a:rPr>
              <a:t>với  </a:t>
            </a:r>
            <a:r>
              <a:rPr sz="2400" spc="-100" dirty="0">
                <a:solidFill>
                  <a:srgbClr val="006FC0"/>
                </a:solidFill>
                <a:latin typeface="Arial"/>
                <a:cs typeface="Arial"/>
              </a:rPr>
              <a:t>nhau</a:t>
            </a:r>
            <a:endParaRPr sz="2400" dirty="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395"/>
              </a:spcBef>
              <a:buChar char="•"/>
              <a:tabLst>
                <a:tab pos="184150" algn="l"/>
              </a:tabLst>
            </a:pPr>
            <a:r>
              <a:rPr sz="2800" spc="-320" dirty="0">
                <a:latin typeface="Arial"/>
                <a:cs typeface="Arial"/>
              </a:rPr>
              <a:t>Các </a:t>
            </a:r>
            <a:r>
              <a:rPr sz="2800" spc="-160" dirty="0">
                <a:latin typeface="Arial"/>
                <a:cs typeface="Arial"/>
              </a:rPr>
              <a:t>vấn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đề</a:t>
            </a:r>
            <a:endParaRPr sz="28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140"/>
              </a:spcBef>
            </a:pPr>
            <a:r>
              <a:rPr sz="2400" spc="-130" dirty="0">
                <a:solidFill>
                  <a:srgbClr val="006FC0"/>
                </a:solidFill>
                <a:latin typeface="Arial"/>
                <a:cs typeface="Arial"/>
              </a:rPr>
              <a:t>–Bên </a:t>
            </a:r>
            <a:r>
              <a:rPr sz="2400" spc="-40" dirty="0">
                <a:solidFill>
                  <a:srgbClr val="006FC0"/>
                </a:solidFill>
                <a:latin typeface="Arial"/>
                <a:cs typeface="Arial"/>
              </a:rPr>
              <a:t>trong: </a:t>
            </a:r>
            <a:r>
              <a:rPr sz="2400" spc="-135" dirty="0">
                <a:solidFill>
                  <a:srgbClr val="006FC0"/>
                </a:solidFill>
                <a:latin typeface="Arial"/>
                <a:cs typeface="Arial"/>
              </a:rPr>
              <a:t>giữa </a:t>
            </a:r>
            <a:r>
              <a:rPr sz="2400" spc="-200" dirty="0">
                <a:solidFill>
                  <a:srgbClr val="006FC0"/>
                </a:solidFill>
                <a:latin typeface="Arial"/>
                <a:cs typeface="Arial"/>
              </a:rPr>
              <a:t>các </a:t>
            </a:r>
            <a:r>
              <a:rPr sz="2400" spc="-50" dirty="0">
                <a:solidFill>
                  <a:srgbClr val="006FC0"/>
                </a:solidFill>
                <a:latin typeface="Arial"/>
                <a:cs typeface="Arial"/>
              </a:rPr>
              <a:t>thành</a:t>
            </a:r>
            <a:r>
              <a:rPr sz="2400" spc="-2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006FC0"/>
                </a:solidFill>
                <a:latin typeface="Arial"/>
                <a:cs typeface="Arial"/>
              </a:rPr>
              <a:t>phần</a:t>
            </a:r>
            <a:endParaRPr sz="2400" dirty="0">
              <a:latin typeface="Arial"/>
              <a:cs typeface="Arial"/>
            </a:endParaRPr>
          </a:p>
          <a:p>
            <a:pPr marL="869315" lvl="1" indent="-171450">
              <a:lnSpc>
                <a:spcPct val="100000"/>
              </a:lnSpc>
              <a:spcBef>
                <a:spcPts val="240"/>
              </a:spcBef>
              <a:buChar char="•"/>
              <a:tabLst>
                <a:tab pos="869950" algn="l"/>
              </a:tabLst>
            </a:pPr>
            <a:r>
              <a:rPr sz="1800" spc="-85" dirty="0">
                <a:latin typeface="Arial"/>
                <a:cs typeface="Arial"/>
              </a:rPr>
              <a:t>Gọi: </a:t>
            </a:r>
            <a:r>
              <a:rPr sz="1800" spc="-95" dirty="0">
                <a:latin typeface="Arial"/>
                <a:cs typeface="Arial"/>
              </a:rPr>
              <a:t>call/message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30" dirty="0">
                <a:latin typeface="Arial"/>
                <a:cs typeface="Arial"/>
              </a:rPr>
              <a:t>passing/…</a:t>
            </a:r>
            <a:endParaRPr sz="1800" dirty="0">
              <a:latin typeface="Arial"/>
              <a:cs typeface="Arial"/>
            </a:endParaRPr>
          </a:p>
          <a:p>
            <a:pPr marL="869315" lvl="1" indent="-171450">
              <a:lnSpc>
                <a:spcPct val="100000"/>
              </a:lnSpc>
              <a:spcBef>
                <a:spcPts val="170"/>
              </a:spcBef>
              <a:buChar char="•"/>
              <a:tabLst>
                <a:tab pos="869950" algn="l"/>
              </a:tabLst>
            </a:pPr>
            <a:r>
              <a:rPr sz="1800" spc="-125" dirty="0">
                <a:latin typeface="Arial"/>
                <a:cs typeface="Arial"/>
              </a:rPr>
              <a:t>Tham </a:t>
            </a:r>
            <a:r>
              <a:rPr sz="1800" spc="-95" dirty="0">
                <a:latin typeface="Arial"/>
                <a:cs typeface="Arial"/>
              </a:rPr>
              <a:t>số: </a:t>
            </a:r>
            <a:r>
              <a:rPr sz="1800" spc="-65" dirty="0">
                <a:latin typeface="Arial"/>
                <a:cs typeface="Arial"/>
              </a:rPr>
              <a:t>kiểu, </a:t>
            </a:r>
            <a:r>
              <a:rPr sz="1800" spc="-130" dirty="0">
                <a:latin typeface="Arial"/>
                <a:cs typeface="Arial"/>
              </a:rPr>
              <a:t>số </a:t>
            </a:r>
            <a:r>
              <a:rPr sz="1800" spc="-90" dirty="0">
                <a:latin typeface="Arial"/>
                <a:cs typeface="Arial"/>
              </a:rPr>
              <a:t>lượng, </a:t>
            </a:r>
            <a:r>
              <a:rPr sz="1800" spc="-30" dirty="0">
                <a:latin typeface="Arial"/>
                <a:cs typeface="Arial"/>
              </a:rPr>
              <a:t>thứ tự, </a:t>
            </a:r>
            <a:r>
              <a:rPr sz="1800" spc="-100" dirty="0">
                <a:latin typeface="Arial"/>
                <a:cs typeface="Arial"/>
              </a:rPr>
              <a:t>giá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trị</a:t>
            </a:r>
            <a:endParaRPr sz="1800" dirty="0">
              <a:latin typeface="Arial"/>
              <a:cs typeface="Arial"/>
            </a:endParaRPr>
          </a:p>
          <a:p>
            <a:pPr marL="869315" lvl="1" indent="-171450">
              <a:lnSpc>
                <a:spcPct val="100000"/>
              </a:lnSpc>
              <a:spcBef>
                <a:spcPts val="195"/>
              </a:spcBef>
              <a:buChar char="•"/>
              <a:tabLst>
                <a:tab pos="869950" algn="l"/>
              </a:tabLst>
            </a:pPr>
            <a:r>
              <a:rPr sz="1800" spc="-100" dirty="0">
                <a:latin typeface="Arial"/>
                <a:cs typeface="Arial"/>
              </a:rPr>
              <a:t>Kết </a:t>
            </a:r>
            <a:r>
              <a:rPr sz="1800" spc="-95" dirty="0">
                <a:latin typeface="Arial"/>
                <a:cs typeface="Arial"/>
              </a:rPr>
              <a:t>quả </a:t>
            </a:r>
            <a:r>
              <a:rPr sz="1800" spc="-25" dirty="0">
                <a:latin typeface="Arial"/>
                <a:cs typeface="Arial"/>
              </a:rPr>
              <a:t>trả </a:t>
            </a:r>
            <a:r>
              <a:rPr sz="1800" spc="-85" dirty="0">
                <a:latin typeface="Arial"/>
                <a:cs typeface="Arial"/>
              </a:rPr>
              <a:t>về: </a:t>
            </a:r>
            <a:r>
              <a:rPr sz="1800" spc="-65" dirty="0">
                <a:latin typeface="Arial"/>
                <a:cs typeface="Arial"/>
              </a:rPr>
              <a:t>ai, kiểu, </a:t>
            </a:r>
            <a:r>
              <a:rPr sz="1800" spc="-20" dirty="0">
                <a:latin typeface="Arial"/>
                <a:cs typeface="Arial"/>
              </a:rPr>
              <a:t>trình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tự</a:t>
            </a:r>
            <a:endParaRPr sz="18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70"/>
              </a:spcBef>
            </a:pPr>
            <a:r>
              <a:rPr sz="2400" spc="-130" dirty="0">
                <a:solidFill>
                  <a:srgbClr val="006FC0"/>
                </a:solidFill>
                <a:latin typeface="Arial"/>
                <a:cs typeface="Arial"/>
              </a:rPr>
              <a:t>–Bên</a:t>
            </a:r>
            <a:r>
              <a:rPr sz="2400" spc="-1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006FC0"/>
                </a:solidFill>
                <a:latin typeface="Arial"/>
                <a:cs typeface="Arial"/>
              </a:rPr>
              <a:t>ngoài:</a:t>
            </a:r>
            <a:endParaRPr sz="2400" dirty="0">
              <a:latin typeface="Arial"/>
              <a:cs typeface="Arial"/>
            </a:endParaRPr>
          </a:p>
          <a:p>
            <a:pPr marL="869315" lvl="1" indent="-171450">
              <a:lnSpc>
                <a:spcPct val="100000"/>
              </a:lnSpc>
              <a:spcBef>
                <a:spcPts val="219"/>
              </a:spcBef>
              <a:buChar char="•"/>
              <a:tabLst>
                <a:tab pos="869950" algn="l"/>
              </a:tabLst>
            </a:pPr>
            <a:r>
              <a:rPr sz="1800" spc="-100" dirty="0">
                <a:latin typeface="Arial"/>
                <a:cs typeface="Arial"/>
              </a:rPr>
              <a:t>Ngắt </a:t>
            </a:r>
            <a:r>
              <a:rPr sz="1800" spc="-60" dirty="0">
                <a:latin typeface="Arial"/>
                <a:cs typeface="Arial"/>
              </a:rPr>
              <a:t>(wrong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handler?)</a:t>
            </a:r>
            <a:endParaRPr sz="1800" dirty="0">
              <a:latin typeface="Arial"/>
              <a:cs typeface="Arial"/>
            </a:endParaRPr>
          </a:p>
          <a:p>
            <a:pPr marL="869315" lvl="1" indent="-171450">
              <a:lnSpc>
                <a:spcPct val="100000"/>
              </a:lnSpc>
              <a:spcBef>
                <a:spcPts val="190"/>
              </a:spcBef>
              <a:buChar char="•"/>
              <a:tabLst>
                <a:tab pos="869950" algn="l"/>
              </a:tabLst>
            </a:pPr>
            <a:r>
              <a:rPr sz="1800" spc="-105" dirty="0">
                <a:latin typeface="Arial"/>
                <a:cs typeface="Arial"/>
              </a:rPr>
              <a:t>Thời </a:t>
            </a:r>
            <a:r>
              <a:rPr sz="1800" spc="-90" dirty="0">
                <a:latin typeface="Arial"/>
                <a:cs typeface="Arial"/>
              </a:rPr>
              <a:t>gian </a:t>
            </a:r>
            <a:r>
              <a:rPr sz="1800" spc="-105" dirty="0">
                <a:latin typeface="Arial"/>
                <a:cs typeface="Arial"/>
              </a:rPr>
              <a:t>vào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ra</a:t>
            </a:r>
            <a:endParaRPr sz="1800" dirty="0">
              <a:latin typeface="Arial"/>
              <a:cs typeface="Arial"/>
            </a:endParaRPr>
          </a:p>
          <a:p>
            <a:pPr marL="527685" indent="-171450">
              <a:lnSpc>
                <a:spcPct val="100000"/>
              </a:lnSpc>
              <a:spcBef>
                <a:spcPts val="75"/>
              </a:spcBef>
              <a:buChar char="•"/>
              <a:tabLst>
                <a:tab pos="528320" algn="l"/>
              </a:tabLst>
            </a:pPr>
            <a:r>
              <a:rPr sz="2400" spc="-215" dirty="0">
                <a:solidFill>
                  <a:srgbClr val="006FC0"/>
                </a:solidFill>
                <a:latin typeface="Arial"/>
                <a:cs typeface="Arial"/>
              </a:rPr>
              <a:t>Tương</a:t>
            </a:r>
            <a:r>
              <a:rPr sz="2400" spc="-1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006FC0"/>
                </a:solidFill>
                <a:latin typeface="Arial"/>
                <a:cs typeface="Arial"/>
              </a:rPr>
              <a:t>tác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36331" y="6466738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4550258" cy="568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75" dirty="0"/>
              <a:t>Kiểm </a:t>
            </a:r>
            <a:r>
              <a:rPr spc="-145" dirty="0"/>
              <a:t>thử </a:t>
            </a:r>
            <a:r>
              <a:rPr spc="-204" dirty="0"/>
              <a:t>hệ</a:t>
            </a:r>
            <a:r>
              <a:rPr spc="-195" dirty="0"/>
              <a:t> </a:t>
            </a:r>
            <a:r>
              <a:rPr spc="-225" dirty="0"/>
              <a:t>thống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32544"/>
            <a:ext cx="6655434" cy="27381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580"/>
              </a:spcBef>
              <a:buChar char="•"/>
              <a:tabLst>
                <a:tab pos="184150" algn="l"/>
              </a:tabLst>
            </a:pPr>
            <a:r>
              <a:rPr sz="2800" spc="-155" dirty="0">
                <a:latin typeface="Arial"/>
                <a:cs typeface="Arial"/>
              </a:rPr>
              <a:t>Liên </a:t>
            </a:r>
            <a:r>
              <a:rPr sz="2800" spc="-120" dirty="0">
                <a:latin typeface="Arial"/>
                <a:cs typeface="Arial"/>
              </a:rPr>
              <a:t>quan </a:t>
            </a:r>
            <a:r>
              <a:rPr sz="2800" spc="-85" dirty="0">
                <a:latin typeface="Arial"/>
                <a:cs typeface="Arial"/>
              </a:rPr>
              <a:t>đến </a:t>
            </a:r>
            <a:r>
              <a:rPr sz="2800" spc="-225" dirty="0">
                <a:latin typeface="Arial"/>
                <a:cs typeface="Arial"/>
              </a:rPr>
              <a:t>các </a:t>
            </a:r>
            <a:r>
              <a:rPr sz="2800" spc="-135" dirty="0">
                <a:latin typeface="Arial"/>
                <a:cs typeface="Arial"/>
              </a:rPr>
              <a:t>yếu </a:t>
            </a:r>
            <a:r>
              <a:rPr sz="2800" spc="25" dirty="0">
                <a:latin typeface="Arial"/>
                <a:cs typeface="Arial"/>
              </a:rPr>
              <a:t>tố </a:t>
            </a:r>
            <a:r>
              <a:rPr sz="2800" spc="-114" dirty="0">
                <a:latin typeface="Arial"/>
                <a:cs typeface="Arial"/>
              </a:rPr>
              <a:t>bên </a:t>
            </a:r>
            <a:r>
              <a:rPr sz="2800" spc="-125" dirty="0">
                <a:latin typeface="Arial"/>
                <a:cs typeface="Arial"/>
              </a:rPr>
              <a:t>ngoài hệ</a:t>
            </a:r>
            <a:r>
              <a:rPr sz="2800" spc="-47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thống</a:t>
            </a:r>
            <a:endParaRPr sz="28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480"/>
              </a:spcBef>
              <a:buChar char="•"/>
              <a:tabLst>
                <a:tab pos="184150" algn="l"/>
              </a:tabLst>
            </a:pPr>
            <a:r>
              <a:rPr sz="2800" spc="-180" dirty="0">
                <a:latin typeface="Arial"/>
                <a:cs typeface="Arial"/>
              </a:rPr>
              <a:t>Không </a:t>
            </a:r>
            <a:r>
              <a:rPr sz="2800" spc="-100" dirty="0">
                <a:latin typeface="Arial"/>
                <a:cs typeface="Arial"/>
              </a:rPr>
              <a:t>chỉ </a:t>
            </a:r>
            <a:r>
              <a:rPr sz="2800" spc="-95" dirty="0">
                <a:latin typeface="Arial"/>
                <a:cs typeface="Arial"/>
              </a:rPr>
              <a:t>là kiểm </a:t>
            </a:r>
            <a:r>
              <a:rPr sz="2800" spc="-20" dirty="0">
                <a:latin typeface="Arial"/>
                <a:cs typeface="Arial"/>
              </a:rPr>
              <a:t>tra </a:t>
            </a:r>
            <a:r>
              <a:rPr sz="2800" spc="-180" dirty="0">
                <a:latin typeface="Arial"/>
                <a:cs typeface="Arial"/>
              </a:rPr>
              <a:t>chức</a:t>
            </a:r>
            <a:r>
              <a:rPr sz="2800" spc="-44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năng</a:t>
            </a:r>
            <a:endParaRPr sz="280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140"/>
              </a:spcBef>
              <a:buChar char="•"/>
              <a:tabLst>
                <a:tab pos="528320" algn="l"/>
              </a:tabLst>
            </a:pPr>
            <a:r>
              <a:rPr sz="2400" spc="-204" dirty="0">
                <a:solidFill>
                  <a:srgbClr val="006FC0"/>
                </a:solidFill>
                <a:latin typeface="Arial"/>
                <a:cs typeface="Arial"/>
              </a:rPr>
              <a:t>Khả </a:t>
            </a:r>
            <a:r>
              <a:rPr sz="2400" spc="-105" dirty="0">
                <a:solidFill>
                  <a:srgbClr val="006FC0"/>
                </a:solidFill>
                <a:latin typeface="Arial"/>
                <a:cs typeface="Arial"/>
              </a:rPr>
              <a:t>dụng</a:t>
            </a:r>
            <a:r>
              <a:rPr sz="2400" spc="-1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006FC0"/>
                </a:solidFill>
                <a:latin typeface="Arial"/>
                <a:cs typeface="Arial"/>
              </a:rPr>
              <a:t>(usability)</a:t>
            </a:r>
            <a:endParaRPr sz="2400">
              <a:latin typeface="Arial"/>
              <a:cs typeface="Arial"/>
            </a:endParaRPr>
          </a:p>
          <a:p>
            <a:pPr marL="869315" lvl="2" indent="-171450">
              <a:lnSpc>
                <a:spcPct val="100000"/>
              </a:lnSpc>
              <a:spcBef>
                <a:spcPts val="215"/>
              </a:spcBef>
              <a:buChar char="•"/>
              <a:tabLst>
                <a:tab pos="869950" algn="l"/>
              </a:tabLst>
            </a:pPr>
            <a:r>
              <a:rPr sz="1800" spc="-114" dirty="0">
                <a:latin typeface="Arial"/>
                <a:cs typeface="Arial"/>
              </a:rPr>
              <a:t>Giao </a:t>
            </a:r>
            <a:r>
              <a:rPr sz="1800" spc="-60" dirty="0">
                <a:latin typeface="Arial"/>
                <a:cs typeface="Arial"/>
              </a:rPr>
              <a:t>diện, </a:t>
            </a:r>
            <a:r>
              <a:rPr sz="1800" spc="-50" dirty="0">
                <a:latin typeface="Arial"/>
                <a:cs typeface="Arial"/>
              </a:rPr>
              <a:t>thông </a:t>
            </a:r>
            <a:r>
              <a:rPr sz="1800" spc="-85" dirty="0">
                <a:latin typeface="Arial"/>
                <a:cs typeface="Arial"/>
              </a:rPr>
              <a:t>báo, </a:t>
            </a:r>
            <a:r>
              <a:rPr sz="1800" spc="-90" dirty="0">
                <a:latin typeface="Arial"/>
                <a:cs typeface="Arial"/>
              </a:rPr>
              <a:t>dễ </a:t>
            </a:r>
            <a:r>
              <a:rPr sz="1800" spc="-80" dirty="0">
                <a:latin typeface="Arial"/>
                <a:cs typeface="Arial"/>
              </a:rPr>
              <a:t>học, </a:t>
            </a:r>
            <a:r>
              <a:rPr sz="1800" spc="-90" dirty="0">
                <a:latin typeface="Arial"/>
                <a:cs typeface="Arial"/>
              </a:rPr>
              <a:t>dễ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nhớ..</a:t>
            </a:r>
            <a:endParaRPr sz="180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75"/>
              </a:spcBef>
              <a:buChar char="•"/>
              <a:tabLst>
                <a:tab pos="528320" algn="l"/>
              </a:tabLst>
            </a:pPr>
            <a:r>
              <a:rPr sz="2400" spc="-114" dirty="0">
                <a:solidFill>
                  <a:srgbClr val="006FC0"/>
                </a:solidFill>
                <a:latin typeface="Arial"/>
                <a:cs typeface="Arial"/>
              </a:rPr>
              <a:t>Hiệu</a:t>
            </a:r>
            <a:r>
              <a:rPr sz="2400" spc="-1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006FC0"/>
                </a:solidFill>
                <a:latin typeface="Arial"/>
                <a:cs typeface="Arial"/>
              </a:rPr>
              <a:t>năng</a:t>
            </a:r>
            <a:endParaRPr sz="2400">
              <a:latin typeface="Arial"/>
              <a:cs typeface="Arial"/>
            </a:endParaRPr>
          </a:p>
          <a:p>
            <a:pPr marL="869315" lvl="2" indent="-171450">
              <a:lnSpc>
                <a:spcPct val="100000"/>
              </a:lnSpc>
              <a:spcBef>
                <a:spcPts val="215"/>
              </a:spcBef>
              <a:buChar char="•"/>
              <a:tabLst>
                <a:tab pos="869950" algn="l"/>
              </a:tabLst>
            </a:pPr>
            <a:r>
              <a:rPr sz="1800" spc="-160" dirty="0">
                <a:latin typeface="Arial"/>
                <a:cs typeface="Arial"/>
              </a:rPr>
              <a:t>Khả </a:t>
            </a:r>
            <a:r>
              <a:rPr sz="1800" spc="-105" dirty="0">
                <a:latin typeface="Arial"/>
                <a:cs typeface="Arial"/>
              </a:rPr>
              <a:t>năng </a:t>
            </a:r>
            <a:r>
              <a:rPr sz="1800" spc="-75" dirty="0">
                <a:latin typeface="Arial"/>
                <a:cs typeface="Arial"/>
              </a:rPr>
              <a:t>đáp </a:t>
            </a:r>
            <a:r>
              <a:rPr sz="1800" spc="-65" dirty="0">
                <a:latin typeface="Arial"/>
                <a:cs typeface="Arial"/>
              </a:rPr>
              <a:t>ứng/Tìm </a:t>
            </a:r>
            <a:r>
              <a:rPr sz="1800" spc="-100" dirty="0">
                <a:latin typeface="Arial"/>
                <a:cs typeface="Arial"/>
              </a:rPr>
              <a:t>khả </a:t>
            </a:r>
            <a:r>
              <a:rPr sz="1800" spc="-105" dirty="0">
                <a:latin typeface="Arial"/>
                <a:cs typeface="Arial"/>
              </a:rPr>
              <a:t>năng </a:t>
            </a:r>
            <a:r>
              <a:rPr sz="1800" spc="-75" dirty="0">
                <a:latin typeface="Arial"/>
                <a:cs typeface="Arial"/>
              </a:rPr>
              <a:t>đáp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ứng</a:t>
            </a:r>
            <a:endParaRPr sz="180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75"/>
              </a:spcBef>
              <a:buChar char="•"/>
              <a:tabLst>
                <a:tab pos="528320" algn="l"/>
              </a:tabLst>
            </a:pPr>
            <a:r>
              <a:rPr sz="2400" spc="-220" dirty="0">
                <a:solidFill>
                  <a:srgbClr val="006FC0"/>
                </a:solidFill>
                <a:latin typeface="Arial"/>
                <a:cs typeface="Arial"/>
              </a:rPr>
              <a:t>Tài </a:t>
            </a:r>
            <a:r>
              <a:rPr sz="2400" spc="-120" dirty="0">
                <a:solidFill>
                  <a:srgbClr val="006FC0"/>
                </a:solidFill>
                <a:latin typeface="Arial"/>
                <a:cs typeface="Arial"/>
              </a:rPr>
              <a:t>nguyên </a:t>
            </a:r>
            <a:r>
              <a:rPr sz="2400" spc="-215" dirty="0">
                <a:solidFill>
                  <a:srgbClr val="006FC0"/>
                </a:solidFill>
                <a:latin typeface="Arial"/>
                <a:cs typeface="Arial"/>
              </a:rPr>
              <a:t>sử</a:t>
            </a:r>
            <a:r>
              <a:rPr sz="2400" spc="-105" dirty="0">
                <a:solidFill>
                  <a:srgbClr val="006FC0"/>
                </a:solidFill>
                <a:latin typeface="Arial"/>
                <a:cs typeface="Arial"/>
              </a:rPr>
              <a:t> dụng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36331" y="6466738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5921858" cy="568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310" dirty="0"/>
              <a:t>Khi </a:t>
            </a:r>
            <a:r>
              <a:rPr spc="-225" dirty="0"/>
              <a:t>nào </a:t>
            </a:r>
            <a:r>
              <a:rPr spc="-220" dirty="0"/>
              <a:t>nên </a:t>
            </a:r>
            <a:r>
              <a:rPr spc="-295" dirty="0"/>
              <a:t>dừng </a:t>
            </a:r>
            <a:r>
              <a:rPr spc="-195" dirty="0"/>
              <a:t>kiểm</a:t>
            </a:r>
            <a:r>
              <a:rPr spc="105" dirty="0"/>
              <a:t> </a:t>
            </a:r>
            <a:r>
              <a:rPr spc="-145" dirty="0"/>
              <a:t>thử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32544"/>
            <a:ext cx="5200015" cy="14865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580"/>
              </a:spcBef>
              <a:buChar char="•"/>
              <a:tabLst>
                <a:tab pos="184150" algn="l"/>
              </a:tabLst>
            </a:pPr>
            <a:r>
              <a:rPr sz="2800" spc="-105" dirty="0">
                <a:latin typeface="Arial"/>
                <a:cs typeface="Arial"/>
              </a:rPr>
              <a:t>Hết </a:t>
            </a:r>
            <a:r>
              <a:rPr sz="2800" spc="-30" dirty="0">
                <a:latin typeface="Arial"/>
                <a:cs typeface="Arial"/>
              </a:rPr>
              <a:t>thời </a:t>
            </a:r>
            <a:r>
              <a:rPr sz="2800" spc="-120" dirty="0">
                <a:latin typeface="Arial"/>
                <a:cs typeface="Arial"/>
              </a:rPr>
              <a:t>gian, </a:t>
            </a:r>
            <a:r>
              <a:rPr sz="2800" spc="-40" dirty="0">
                <a:latin typeface="Arial"/>
                <a:cs typeface="Arial"/>
              </a:rPr>
              <a:t>hết </a:t>
            </a:r>
            <a:r>
              <a:rPr sz="2800" spc="-170" dirty="0">
                <a:latin typeface="Arial"/>
                <a:cs typeface="Arial"/>
              </a:rPr>
              <a:t>ngân</a:t>
            </a:r>
            <a:r>
              <a:rPr sz="2800" spc="-470" dirty="0">
                <a:latin typeface="Arial"/>
                <a:cs typeface="Arial"/>
              </a:rPr>
              <a:t> </a:t>
            </a:r>
            <a:r>
              <a:rPr sz="2800" spc="-210" dirty="0">
                <a:latin typeface="Arial"/>
                <a:cs typeface="Arial"/>
              </a:rPr>
              <a:t>sách</a:t>
            </a:r>
            <a:endParaRPr sz="28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480"/>
              </a:spcBef>
              <a:buChar char="•"/>
              <a:tabLst>
                <a:tab pos="184150" algn="l"/>
              </a:tabLst>
            </a:pPr>
            <a:r>
              <a:rPr sz="2800" spc="-114" dirty="0">
                <a:latin typeface="Arial"/>
                <a:cs typeface="Arial"/>
              </a:rPr>
              <a:t>Đạt </a:t>
            </a:r>
            <a:r>
              <a:rPr sz="2800" spc="-165" dirty="0">
                <a:latin typeface="Arial"/>
                <a:cs typeface="Arial"/>
              </a:rPr>
              <a:t>mức </a:t>
            </a:r>
            <a:r>
              <a:rPr sz="2800" spc="-40" dirty="0">
                <a:latin typeface="Arial"/>
                <a:cs typeface="Arial"/>
              </a:rPr>
              <a:t>độ </a:t>
            </a:r>
            <a:r>
              <a:rPr sz="2800" spc="-130" dirty="0">
                <a:latin typeface="Arial"/>
                <a:cs typeface="Arial"/>
              </a:rPr>
              <a:t>bao </a:t>
            </a:r>
            <a:r>
              <a:rPr sz="2800" spc="-90" dirty="0">
                <a:latin typeface="Arial"/>
                <a:cs typeface="Arial"/>
              </a:rPr>
              <a:t>phủ </a:t>
            </a:r>
            <a:r>
              <a:rPr sz="2800" spc="-130" dirty="0">
                <a:latin typeface="Arial"/>
                <a:cs typeface="Arial"/>
              </a:rPr>
              <a:t>mong</a:t>
            </a:r>
            <a:r>
              <a:rPr sz="2800" spc="-40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muốn</a:t>
            </a:r>
            <a:endParaRPr sz="28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459"/>
              </a:spcBef>
              <a:buChar char="•"/>
              <a:tabLst>
                <a:tab pos="184150" algn="l"/>
              </a:tabLst>
            </a:pPr>
            <a:r>
              <a:rPr sz="2800" spc="-114" dirty="0">
                <a:latin typeface="Arial"/>
                <a:cs typeface="Arial"/>
              </a:rPr>
              <a:t>Đạt </a:t>
            </a:r>
            <a:r>
              <a:rPr sz="2800" spc="-55" dirty="0">
                <a:latin typeface="Arial"/>
                <a:cs typeface="Arial"/>
              </a:rPr>
              <a:t>tần </a:t>
            </a:r>
            <a:r>
              <a:rPr sz="2800" spc="-120" dirty="0">
                <a:latin typeface="Arial"/>
                <a:cs typeface="Arial"/>
              </a:rPr>
              <a:t>suất </a:t>
            </a:r>
            <a:r>
              <a:rPr sz="2800" spc="-125" dirty="0">
                <a:latin typeface="Arial"/>
                <a:cs typeface="Arial"/>
              </a:rPr>
              <a:t>hỏng hóc mong</a:t>
            </a:r>
            <a:r>
              <a:rPr sz="2800" spc="-46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muốn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4626458" cy="568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75" dirty="0">
                <a:latin typeface="Arial" panose="020B0604020202020204" pitchFamily="34" charset="0"/>
                <a:cs typeface="Arial" panose="020B0604020202020204" pitchFamily="34" charset="0"/>
              </a:rPr>
              <a:t>Kiểm </a:t>
            </a:r>
            <a:r>
              <a:rPr spc="-145" dirty="0">
                <a:latin typeface="Arial" panose="020B0604020202020204" pitchFamily="34" charset="0"/>
                <a:cs typeface="Arial" panose="020B0604020202020204" pitchFamily="34" charset="0"/>
              </a:rPr>
              <a:t>thử </a:t>
            </a:r>
            <a:r>
              <a:rPr spc="-285" dirty="0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spc="-2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75" dirty="0"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052271" y="1524000"/>
            <a:ext cx="7558329" cy="42332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10"/>
              </a:spcBef>
              <a:buChar char="•"/>
              <a:tabLst>
                <a:tab pos="184150" algn="l"/>
              </a:tabLst>
            </a:pPr>
            <a:r>
              <a:rPr sz="2500" spc="-305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sz="2500" spc="-3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spc="-30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9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sz="2500" spc="-9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60" dirty="0">
                <a:latin typeface="Arial" panose="020B0604020202020204" pitchFamily="34" charset="0"/>
                <a:cs typeface="Arial" panose="020B0604020202020204" pitchFamily="34" charset="0"/>
              </a:rPr>
              <a:t>loại </a:t>
            </a:r>
            <a:r>
              <a:rPr sz="2500" spc="-95" dirty="0">
                <a:latin typeface="Arial" panose="020B0604020202020204" pitchFamily="34" charset="0"/>
                <a:cs typeface="Arial" panose="020B0604020202020204" pitchFamily="34" charset="0"/>
              </a:rPr>
              <a:t>kiểm </a:t>
            </a:r>
            <a:r>
              <a:rPr sz="2500" spc="-40" dirty="0">
                <a:latin typeface="Arial" panose="020B0604020202020204" pitchFamily="34" charset="0"/>
                <a:cs typeface="Arial" panose="020B0604020202020204" pitchFamily="34" charset="0"/>
              </a:rPr>
              <a:t>thử </a:t>
            </a:r>
            <a:r>
              <a:rPr sz="2500" spc="-155" dirty="0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sz="2500" spc="-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120" dirty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</a:p>
          <a:p>
            <a:pPr marL="527685" lvl="1" indent="-171450">
              <a:lnSpc>
                <a:spcPct val="100000"/>
              </a:lnSpc>
              <a:spcBef>
                <a:spcPts val="135"/>
              </a:spcBef>
              <a:buChar char="•"/>
              <a:tabLst>
                <a:tab pos="528320" algn="l"/>
              </a:tabLst>
            </a:pPr>
            <a:r>
              <a:rPr sz="2500" spc="-16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 </a:t>
            </a:r>
            <a:r>
              <a:rPr sz="2500" spc="-204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</a:t>
            </a:r>
            <a:r>
              <a:rPr sz="2500" spc="-1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 </a:t>
            </a:r>
            <a:r>
              <a:rPr sz="2500" spc="-5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 </a:t>
            </a:r>
            <a:r>
              <a:rPr sz="2500" spc="-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 </a:t>
            </a:r>
            <a:r>
              <a:rPr sz="2500" spc="-1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 </a:t>
            </a:r>
            <a:r>
              <a:rPr sz="2500" spc="-8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sz="2500" spc="-37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34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7685" lvl="1" indent="-171450">
              <a:lnSpc>
                <a:spcPct val="100000"/>
              </a:lnSpc>
              <a:spcBef>
                <a:spcPts val="125"/>
              </a:spcBef>
              <a:buChar char="•"/>
              <a:tabLst>
                <a:tab pos="528320" algn="l"/>
              </a:tabLst>
            </a:pPr>
            <a:r>
              <a:rPr sz="2500" spc="-16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 </a:t>
            </a:r>
            <a:r>
              <a:rPr sz="2500" spc="-12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 </a:t>
            </a:r>
            <a:r>
              <a:rPr sz="2500" spc="-10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</a:t>
            </a:r>
            <a:r>
              <a:rPr sz="2500" spc="-10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 </a:t>
            </a:r>
            <a:r>
              <a:rPr sz="2500" spc="-8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sz="2500" spc="-23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31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UAT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3515" indent="-171450">
              <a:lnSpc>
                <a:spcPct val="100000"/>
              </a:lnSpc>
              <a:spcBef>
                <a:spcPts val="440"/>
              </a:spcBef>
              <a:buChar char="•"/>
              <a:tabLst>
                <a:tab pos="184150" algn="l"/>
              </a:tabLst>
            </a:pPr>
            <a:r>
              <a:rPr sz="2500" spc="-80" dirty="0">
                <a:latin typeface="Arial" panose="020B0604020202020204" pitchFamily="34" charset="0"/>
                <a:cs typeface="Arial" panose="020B0604020202020204" pitchFamily="34" charset="0"/>
              </a:rPr>
              <a:t>Mục </a:t>
            </a:r>
            <a:r>
              <a:rPr sz="2500" spc="-95" dirty="0">
                <a:latin typeface="Arial" panose="020B0604020202020204" pitchFamily="34" charset="0"/>
                <a:cs typeface="Arial" panose="020B0604020202020204" pitchFamily="34" charset="0"/>
              </a:rPr>
              <a:t>đích: kiểm </a:t>
            </a:r>
            <a:r>
              <a:rPr sz="2500" spc="-20" dirty="0">
                <a:latin typeface="Arial" panose="020B0604020202020204" pitchFamily="34" charset="0"/>
                <a:cs typeface="Arial" panose="020B0604020202020204" pitchFamily="34" charset="0"/>
              </a:rPr>
              <a:t>tra </a:t>
            </a:r>
            <a:r>
              <a:rPr sz="2500" spc="-245" dirty="0">
                <a:latin typeface="Arial" panose="020B0604020202020204" pitchFamily="34" charset="0"/>
                <a:cs typeface="Arial" panose="020B0604020202020204" pitchFamily="34" charset="0"/>
              </a:rPr>
              <a:t>sự </a:t>
            </a:r>
            <a:r>
              <a:rPr sz="2500" spc="-95" dirty="0">
                <a:latin typeface="Arial" panose="020B0604020202020204" pitchFamily="34" charset="0"/>
                <a:cs typeface="Arial" panose="020B0604020202020204" pitchFamily="34" charset="0"/>
              </a:rPr>
              <a:t>hài lòng </a:t>
            </a:r>
            <a:r>
              <a:rPr sz="2500" spc="-180" dirty="0">
                <a:latin typeface="Arial" panose="020B0604020202020204" pitchFamily="34" charset="0"/>
                <a:cs typeface="Arial" panose="020B0604020202020204" pitchFamily="34" charset="0"/>
              </a:rPr>
              <a:t>của </a:t>
            </a:r>
            <a:r>
              <a:rPr sz="2500" spc="-140" dirty="0">
                <a:latin typeface="Arial" panose="020B0604020202020204" pitchFamily="34" charset="0"/>
                <a:cs typeface="Arial" panose="020B0604020202020204" pitchFamily="34" charset="0"/>
              </a:rPr>
              <a:t>người </a:t>
            </a:r>
            <a:r>
              <a:rPr sz="2500" spc="-245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sz="2500" spc="-5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spc="-509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13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sz="2500" spc="-13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3515" marR="5080" indent="-171450">
              <a:lnSpc>
                <a:spcPts val="3030"/>
              </a:lnSpc>
              <a:spcBef>
                <a:spcPts val="830"/>
              </a:spcBef>
              <a:buChar char="•"/>
              <a:tabLst>
                <a:tab pos="184150" algn="l"/>
              </a:tabLst>
            </a:pPr>
            <a:r>
              <a:rPr sz="2500" spc="-375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sz="2500" spc="-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spc="-37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18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sz="2500" spc="-18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2500" spc="-125" dirty="0">
                <a:latin typeface="Arial" panose="020B0604020202020204" pitchFamily="34" charset="0"/>
                <a:cs typeface="Arial" panose="020B0604020202020204" pitchFamily="34" charset="0"/>
              </a:rPr>
              <a:t>mong </a:t>
            </a:r>
            <a:r>
              <a:rPr sz="2500" spc="-90" dirty="0">
                <a:latin typeface="Arial" panose="020B0604020202020204" pitchFamily="34" charset="0"/>
                <a:cs typeface="Arial" panose="020B0604020202020204" pitchFamily="34" charset="0"/>
              </a:rPr>
              <a:t>muốn </a:t>
            </a:r>
            <a:r>
              <a:rPr sz="2500" spc="-175" dirty="0">
                <a:latin typeface="Arial" panose="020B0604020202020204" pitchFamily="34" charset="0"/>
                <a:cs typeface="Arial" panose="020B0604020202020204" pitchFamily="34" charset="0"/>
              </a:rPr>
              <a:t>của </a:t>
            </a:r>
            <a:r>
              <a:rPr sz="2500" spc="-140" dirty="0">
                <a:latin typeface="Arial" panose="020B0604020202020204" pitchFamily="34" charset="0"/>
                <a:cs typeface="Arial" panose="020B0604020202020204" pitchFamily="34" charset="0"/>
              </a:rPr>
              <a:t>người </a:t>
            </a:r>
            <a:r>
              <a:rPr sz="2500" spc="-130" dirty="0">
                <a:latin typeface="Arial" panose="020B0604020202020204" pitchFamily="34" charset="0"/>
                <a:cs typeface="Arial" panose="020B0604020202020204" pitchFamily="34" charset="0"/>
              </a:rPr>
              <a:t>dùng </a:t>
            </a:r>
            <a:r>
              <a:rPr sz="2500" spc="-120" dirty="0">
                <a:latin typeface="Arial" panose="020B0604020202020204" pitchFamily="34" charset="0"/>
                <a:cs typeface="Arial" panose="020B0604020202020204" pitchFamily="34" charset="0"/>
              </a:rPr>
              <a:t>(không </a:t>
            </a:r>
            <a:r>
              <a:rPr sz="2500" spc="-95" dirty="0">
                <a:latin typeface="Arial" panose="020B0604020202020204" pitchFamily="34" charset="0"/>
                <a:cs typeface="Arial" panose="020B0604020202020204" pitchFamily="34" charset="0"/>
              </a:rPr>
              <a:t>xét </a:t>
            </a:r>
            <a:r>
              <a:rPr sz="2500" spc="-85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sz="25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sz="25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50" dirty="0">
                <a:latin typeface="Arial" panose="020B0604020202020204" pitchFamily="34" charset="0"/>
                <a:cs typeface="Arial" panose="020B0604020202020204" pitchFamily="34" charset="0"/>
              </a:rPr>
              <a:t>liệu </a:t>
            </a:r>
            <a:r>
              <a:rPr sz="2500" spc="-145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sz="2500" spc="-4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spc="-4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5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sz="2500" spc="-55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83515" indent="-171450">
              <a:lnSpc>
                <a:spcPct val="100000"/>
              </a:lnSpc>
              <a:spcBef>
                <a:spcPts val="434"/>
              </a:spcBef>
              <a:buChar char="•"/>
              <a:tabLst>
                <a:tab pos="184150" algn="l"/>
              </a:tabLst>
            </a:pPr>
            <a:r>
              <a:rPr sz="2500" spc="5" dirty="0">
                <a:latin typeface="Arial" panose="020B0604020202020204" pitchFamily="34" charset="0"/>
                <a:cs typeface="Arial" panose="020B0604020202020204" pitchFamily="34" charset="0"/>
              </a:rPr>
              <a:t>Môi </a:t>
            </a:r>
            <a:r>
              <a:rPr sz="2500" spc="-75" dirty="0">
                <a:latin typeface="Arial" panose="020B0604020202020204" pitchFamily="34" charset="0"/>
                <a:cs typeface="Arial" panose="020B0604020202020204" pitchFamily="34" charset="0"/>
              </a:rPr>
              <a:t>trường:</a:t>
            </a:r>
            <a:r>
              <a:rPr sz="2500" spc="-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5" dirty="0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</a:p>
          <a:p>
            <a:pPr marL="183515" indent="-171450">
              <a:lnSpc>
                <a:spcPct val="100000"/>
              </a:lnSpc>
              <a:spcBef>
                <a:spcPts val="455"/>
              </a:spcBef>
              <a:buChar char="•"/>
              <a:tabLst>
                <a:tab pos="184150" algn="l"/>
              </a:tabLst>
            </a:pPr>
            <a:r>
              <a:rPr sz="2500" spc="-160" dirty="0">
                <a:latin typeface="Arial" panose="020B0604020202020204" pitchFamily="34" charset="0"/>
                <a:cs typeface="Arial" panose="020B0604020202020204" pitchFamily="34" charset="0"/>
              </a:rPr>
              <a:t>Người </a:t>
            </a:r>
            <a:r>
              <a:rPr sz="2500" spc="-80" dirty="0">
                <a:latin typeface="Arial" panose="020B0604020202020204" pitchFamily="34" charset="0"/>
                <a:cs typeface="Arial" panose="020B0604020202020204" pitchFamily="34" charset="0"/>
              </a:rPr>
              <a:t>thực </a:t>
            </a:r>
            <a:r>
              <a:rPr sz="2500" spc="-75" dirty="0">
                <a:latin typeface="Arial" panose="020B0604020202020204" pitchFamily="34" charset="0"/>
                <a:cs typeface="Arial" panose="020B0604020202020204" pitchFamily="34" charset="0"/>
              </a:rPr>
              <a:t>hiện: </a:t>
            </a:r>
            <a:r>
              <a:rPr sz="2500" spc="-95" dirty="0">
                <a:latin typeface="Arial" panose="020B0604020202020204" pitchFamily="34" charset="0"/>
                <a:cs typeface="Arial" panose="020B0604020202020204" pitchFamily="34" charset="0"/>
              </a:rPr>
              <a:t>bởi </a:t>
            </a:r>
            <a:r>
              <a:rPr sz="2500" spc="-195" dirty="0">
                <a:latin typeface="Arial" panose="020B0604020202020204" pitchFamily="34" charset="0"/>
                <a:cs typeface="Arial" panose="020B0604020202020204" pitchFamily="34" charset="0"/>
              </a:rPr>
              <a:t>và </a:t>
            </a:r>
            <a:r>
              <a:rPr sz="2500" spc="-135" dirty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sz="2500" spc="-140" dirty="0">
                <a:latin typeface="Arial" panose="020B0604020202020204" pitchFamily="34" charset="0"/>
                <a:cs typeface="Arial" panose="020B0604020202020204" pitchFamily="34" charset="0"/>
              </a:rPr>
              <a:t>người </a:t>
            </a:r>
            <a:r>
              <a:rPr sz="2500" spc="-245" dirty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sz="2500" spc="-3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130" dirty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</a:p>
          <a:p>
            <a:pPr marL="183515" indent="-171450">
              <a:lnSpc>
                <a:spcPct val="100000"/>
              </a:lnSpc>
              <a:spcBef>
                <a:spcPts val="459"/>
              </a:spcBef>
              <a:buChar char="•"/>
              <a:tabLst>
                <a:tab pos="184150" algn="l"/>
              </a:tabLst>
            </a:pPr>
            <a:r>
              <a:rPr sz="2500" spc="-320" dirty="0">
                <a:latin typeface="Arial" panose="020B0604020202020204" pitchFamily="34" charset="0"/>
                <a:cs typeface="Arial" panose="020B0604020202020204" pitchFamily="34" charset="0"/>
              </a:rPr>
              <a:t>Các </a:t>
            </a:r>
            <a:r>
              <a:rPr sz="2500" spc="-235" dirty="0">
                <a:latin typeface="Arial" panose="020B0604020202020204" pitchFamily="34" charset="0"/>
                <a:cs typeface="Arial" panose="020B0604020202020204" pitchFamily="34" charset="0"/>
              </a:rPr>
              <a:t>ca </a:t>
            </a:r>
            <a:r>
              <a:rPr sz="2500" spc="-90" dirty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sz="25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35" dirty="0">
                <a:latin typeface="Arial" panose="020B0604020202020204" pitchFamily="34" charset="0"/>
                <a:cs typeface="Arial" panose="020B0604020202020204" pitchFamily="34" charset="0"/>
              </a:rPr>
              <a:t>thử:</a:t>
            </a:r>
          </a:p>
          <a:p>
            <a:pPr marL="527685" lvl="1" indent="-171450">
              <a:lnSpc>
                <a:spcPct val="100000"/>
              </a:lnSpc>
              <a:spcBef>
                <a:spcPts val="135"/>
              </a:spcBef>
              <a:buChar char="•"/>
              <a:tabLst>
                <a:tab pos="528320" algn="l"/>
              </a:tabLst>
            </a:pPr>
            <a:r>
              <a:rPr sz="2500" spc="-33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</a:t>
            </a:r>
            <a:r>
              <a:rPr sz="2500" spc="-10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 </a:t>
            </a:r>
            <a:r>
              <a:rPr sz="2500" spc="-5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 </a:t>
            </a:r>
            <a:r>
              <a:rPr sz="2500" spc="-1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 </a:t>
            </a:r>
            <a:r>
              <a:rPr sz="2500" spc="-8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 </a:t>
            </a:r>
            <a:r>
              <a:rPr sz="2500" spc="-3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 </a:t>
            </a:r>
            <a:r>
              <a:rPr sz="2500" spc="-10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sz="2500" spc="-409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55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5042" y="5867400"/>
            <a:ext cx="3034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100"/>
              </a:spcBef>
              <a:buChar char="•"/>
              <a:tabLst>
                <a:tab pos="183515" algn="l"/>
              </a:tabLst>
            </a:pPr>
            <a:r>
              <a:rPr sz="2400" spc="-160" dirty="0">
                <a:solidFill>
                  <a:srgbClr val="006FC0"/>
                </a:solidFill>
                <a:latin typeface="Arial"/>
                <a:cs typeface="Arial"/>
              </a:rPr>
              <a:t>Do </a:t>
            </a:r>
            <a:r>
              <a:rPr sz="2400" spc="-125" dirty="0">
                <a:solidFill>
                  <a:srgbClr val="006FC0"/>
                </a:solidFill>
                <a:latin typeface="Arial"/>
                <a:cs typeface="Arial"/>
              </a:rPr>
              <a:t>người </a:t>
            </a:r>
            <a:r>
              <a:rPr sz="2400" spc="-105" dirty="0">
                <a:solidFill>
                  <a:srgbClr val="006FC0"/>
                </a:solidFill>
                <a:latin typeface="Arial"/>
                <a:cs typeface="Arial"/>
              </a:rPr>
              <a:t>dùng </a:t>
            </a:r>
            <a:r>
              <a:rPr sz="2400" spc="10" dirty="0">
                <a:solidFill>
                  <a:srgbClr val="006FC0"/>
                </a:solidFill>
                <a:latin typeface="Arial"/>
                <a:cs typeface="Arial"/>
              </a:rPr>
              <a:t>thiết</a:t>
            </a:r>
            <a:r>
              <a:rPr sz="2400" spc="-2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06FC0"/>
                </a:solidFill>
                <a:latin typeface="Arial"/>
                <a:cs typeface="Arial"/>
              </a:rPr>
              <a:t>kế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8430" y="6309766"/>
            <a:ext cx="681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114" dirty="0"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4321658" cy="568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75" dirty="0">
                <a:latin typeface="Arial" panose="020B0604020202020204" pitchFamily="34" charset="0"/>
                <a:cs typeface="Arial" panose="020B0604020202020204" pitchFamily="34" charset="0"/>
              </a:rPr>
              <a:t>Kiểm </a:t>
            </a:r>
            <a:r>
              <a:rPr spc="-145" dirty="0">
                <a:latin typeface="Arial" panose="020B0604020202020204" pitchFamily="34" charset="0"/>
                <a:cs typeface="Arial" panose="020B0604020202020204" pitchFamily="34" charset="0"/>
              </a:rPr>
              <a:t>thử </a:t>
            </a:r>
            <a:r>
              <a:rPr spc="-195" dirty="0">
                <a:latin typeface="Arial" panose="020B0604020202020204" pitchFamily="34" charset="0"/>
                <a:cs typeface="Arial" panose="020B0604020202020204" pitchFamily="34" charset="0"/>
              </a:rPr>
              <a:t>hồi qui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2300"/>
            <a:ext cx="7611109" cy="36741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3515" indent="-171450">
              <a:lnSpc>
                <a:spcPts val="3190"/>
              </a:lnSpc>
              <a:spcBef>
                <a:spcPts val="110"/>
              </a:spcBef>
              <a:buChar char="•"/>
              <a:tabLst>
                <a:tab pos="184150" algn="l"/>
              </a:tabLst>
            </a:pPr>
            <a:r>
              <a:rPr sz="2800" spc="-160" dirty="0">
                <a:latin typeface="Arial"/>
                <a:cs typeface="Arial"/>
              </a:rPr>
              <a:t>Khi </a:t>
            </a:r>
            <a:r>
              <a:rPr sz="2800" spc="-5" dirty="0">
                <a:latin typeface="Arial"/>
                <a:cs typeface="Arial"/>
              </a:rPr>
              <a:t>một </a:t>
            </a:r>
            <a:r>
              <a:rPr sz="2800" spc="-125" dirty="0">
                <a:latin typeface="Arial"/>
                <a:cs typeface="Arial"/>
              </a:rPr>
              <a:t>hệ </a:t>
            </a:r>
            <a:r>
              <a:rPr sz="2800" spc="-65" dirty="0">
                <a:latin typeface="Arial"/>
                <a:cs typeface="Arial"/>
              </a:rPr>
              <a:t>thống </a:t>
            </a:r>
            <a:r>
              <a:rPr sz="2800" spc="-150" dirty="0">
                <a:latin typeface="Arial"/>
                <a:cs typeface="Arial"/>
              </a:rPr>
              <a:t>được </a:t>
            </a:r>
            <a:r>
              <a:rPr sz="2800" spc="-95" dirty="0">
                <a:latin typeface="Arial"/>
                <a:cs typeface="Arial"/>
              </a:rPr>
              <a:t>chỉnh </a:t>
            </a:r>
            <a:r>
              <a:rPr sz="2800" spc="-229" dirty="0">
                <a:latin typeface="Arial"/>
                <a:cs typeface="Arial"/>
              </a:rPr>
              <a:t>sửa </a:t>
            </a:r>
            <a:r>
              <a:rPr sz="2800" spc="-200" dirty="0">
                <a:latin typeface="Arial"/>
                <a:cs typeface="Arial"/>
              </a:rPr>
              <a:t>(sửa</a:t>
            </a:r>
            <a:r>
              <a:rPr sz="2800" spc="-43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lỗi,</a:t>
            </a:r>
            <a:endParaRPr sz="2800">
              <a:latin typeface="Arial"/>
              <a:cs typeface="Arial"/>
            </a:endParaRPr>
          </a:p>
          <a:p>
            <a:pPr marL="183515" marR="417195">
              <a:lnSpc>
                <a:spcPts val="3030"/>
              </a:lnSpc>
              <a:spcBef>
                <a:spcPts val="204"/>
              </a:spcBef>
            </a:pPr>
            <a:r>
              <a:rPr sz="2800" spc="-5" dirty="0">
                <a:latin typeface="Arial"/>
                <a:cs typeface="Arial"/>
              </a:rPr>
              <a:t>thêm/bớt </a:t>
            </a:r>
            <a:r>
              <a:rPr sz="2800" spc="-175" dirty="0">
                <a:latin typeface="Arial"/>
                <a:cs typeface="Arial"/>
              </a:rPr>
              <a:t>chức </a:t>
            </a:r>
            <a:r>
              <a:rPr sz="2800" spc="-114" dirty="0">
                <a:latin typeface="Arial"/>
                <a:cs typeface="Arial"/>
              </a:rPr>
              <a:t>năng,..) </a:t>
            </a:r>
            <a:r>
              <a:rPr sz="2800" spc="-60" dirty="0">
                <a:latin typeface="Arial"/>
                <a:cs typeface="Arial"/>
              </a:rPr>
              <a:t>toàn </a:t>
            </a:r>
            <a:r>
              <a:rPr sz="2800" spc="-85" dirty="0">
                <a:latin typeface="Arial"/>
                <a:cs typeface="Arial"/>
              </a:rPr>
              <a:t>bộ bộ </a:t>
            </a:r>
            <a:r>
              <a:rPr sz="2800" spc="-95" dirty="0">
                <a:latin typeface="Arial"/>
                <a:cs typeface="Arial"/>
              </a:rPr>
              <a:t>kiểm </a:t>
            </a:r>
            <a:r>
              <a:rPr sz="2800" spc="-40" dirty="0">
                <a:latin typeface="Arial"/>
                <a:cs typeface="Arial"/>
              </a:rPr>
              <a:t>thử</a:t>
            </a:r>
            <a:r>
              <a:rPr sz="2800" spc="-560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cần  </a:t>
            </a:r>
            <a:r>
              <a:rPr sz="2800" spc="-95" dirty="0">
                <a:latin typeface="Arial"/>
                <a:cs typeface="Arial"/>
              </a:rPr>
              <a:t>phải </a:t>
            </a:r>
            <a:r>
              <a:rPr sz="2800" spc="-185" dirty="0">
                <a:latin typeface="Arial"/>
                <a:cs typeface="Arial"/>
              </a:rPr>
              <a:t>chạy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lại</a:t>
            </a:r>
            <a:endParaRPr sz="2800">
              <a:latin typeface="Arial"/>
              <a:cs typeface="Arial"/>
            </a:endParaRPr>
          </a:p>
          <a:p>
            <a:pPr marL="527685" lvl="1" indent="-171450">
              <a:lnSpc>
                <a:spcPts val="2735"/>
              </a:lnSpc>
              <a:spcBef>
                <a:spcPts val="90"/>
              </a:spcBef>
              <a:buChar char="•"/>
              <a:tabLst>
                <a:tab pos="528320" algn="l"/>
              </a:tabLst>
            </a:pPr>
            <a:r>
              <a:rPr sz="2400" spc="-175" dirty="0">
                <a:solidFill>
                  <a:srgbClr val="006FC0"/>
                </a:solidFill>
                <a:latin typeface="Arial"/>
                <a:cs typeface="Arial"/>
              </a:rPr>
              <a:t>Đảm</a:t>
            </a:r>
            <a:r>
              <a:rPr sz="2400" spc="-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6FC0"/>
                </a:solidFill>
                <a:latin typeface="Arial"/>
                <a:cs typeface="Arial"/>
              </a:rPr>
              <a:t>bảo</a:t>
            </a:r>
            <a:r>
              <a:rPr sz="2400" spc="-1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006FC0"/>
                </a:solidFill>
                <a:latin typeface="Arial"/>
                <a:cs typeface="Arial"/>
              </a:rPr>
              <a:t>các</a:t>
            </a:r>
            <a:r>
              <a:rPr sz="2400" spc="-1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6FC0"/>
                </a:solidFill>
                <a:latin typeface="Arial"/>
                <a:cs typeface="Arial"/>
              </a:rPr>
              <a:t>tính</a:t>
            </a:r>
            <a:r>
              <a:rPr sz="2400" spc="-1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006FC0"/>
                </a:solidFill>
                <a:latin typeface="Arial"/>
                <a:cs typeface="Arial"/>
              </a:rPr>
              <a:t>năng</a:t>
            </a:r>
            <a:r>
              <a:rPr sz="2400" spc="-1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006FC0"/>
                </a:solidFill>
                <a:latin typeface="Arial"/>
                <a:cs typeface="Arial"/>
              </a:rPr>
              <a:t>đang</a:t>
            </a:r>
            <a:r>
              <a:rPr sz="2400" spc="-1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006FC0"/>
                </a:solidFill>
                <a:latin typeface="Arial"/>
                <a:cs typeface="Arial"/>
              </a:rPr>
              <a:t>hoạt</a:t>
            </a:r>
            <a:r>
              <a:rPr sz="2400" spc="-1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006FC0"/>
                </a:solidFill>
                <a:latin typeface="Arial"/>
                <a:cs typeface="Arial"/>
              </a:rPr>
              <a:t>động</a:t>
            </a:r>
            <a:r>
              <a:rPr sz="2400" spc="-1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006FC0"/>
                </a:solidFill>
                <a:latin typeface="Arial"/>
                <a:cs typeface="Arial"/>
              </a:rPr>
              <a:t>tốt</a:t>
            </a:r>
            <a:r>
              <a:rPr sz="2400" spc="-1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6FC0"/>
                </a:solidFill>
                <a:latin typeface="Arial"/>
                <a:cs typeface="Arial"/>
              </a:rPr>
              <a:t>không</a:t>
            </a:r>
            <a:r>
              <a:rPr sz="2400" spc="-1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Arial"/>
                <a:cs typeface="Arial"/>
              </a:rPr>
              <a:t>bị</a:t>
            </a:r>
            <a:r>
              <a:rPr sz="2400" spc="-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6FC0"/>
                </a:solidFill>
                <a:latin typeface="Arial"/>
                <a:cs typeface="Arial"/>
              </a:rPr>
              <a:t>ảnh</a:t>
            </a:r>
            <a:endParaRPr sz="2400">
              <a:latin typeface="Arial"/>
              <a:cs typeface="Arial"/>
            </a:endParaRPr>
          </a:p>
          <a:p>
            <a:pPr marL="527685">
              <a:lnSpc>
                <a:spcPts val="2735"/>
              </a:lnSpc>
            </a:pPr>
            <a:r>
              <a:rPr sz="2400" spc="-140" dirty="0">
                <a:solidFill>
                  <a:srgbClr val="006FC0"/>
                </a:solidFill>
                <a:latin typeface="Arial"/>
                <a:cs typeface="Arial"/>
              </a:rPr>
              <a:t>hưởng </a:t>
            </a:r>
            <a:r>
              <a:rPr sz="2400" spc="-80" dirty="0">
                <a:solidFill>
                  <a:srgbClr val="006FC0"/>
                </a:solidFill>
                <a:latin typeface="Arial"/>
                <a:cs typeface="Arial"/>
              </a:rPr>
              <a:t>bởi chỉnh</a:t>
            </a:r>
            <a:r>
              <a:rPr sz="2400" spc="-2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6FC0"/>
                </a:solidFill>
                <a:latin typeface="Arial"/>
                <a:cs typeface="Arial"/>
              </a:rPr>
              <a:t>sửa</a:t>
            </a:r>
            <a:endParaRPr sz="2400">
              <a:latin typeface="Arial"/>
              <a:cs typeface="Arial"/>
            </a:endParaRPr>
          </a:p>
          <a:p>
            <a:pPr marL="183515" marR="5080" indent="-171450">
              <a:lnSpc>
                <a:spcPts val="3020"/>
              </a:lnSpc>
              <a:spcBef>
                <a:spcPts val="825"/>
              </a:spcBef>
              <a:buChar char="•"/>
              <a:tabLst>
                <a:tab pos="184150" algn="l"/>
              </a:tabLst>
            </a:pPr>
            <a:r>
              <a:rPr sz="2800" spc="-160" dirty="0">
                <a:latin typeface="Arial"/>
                <a:cs typeface="Arial"/>
              </a:rPr>
              <a:t>Kiểm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thử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lại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tự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động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trước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khi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lưu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thay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đổi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vào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kho  </a:t>
            </a:r>
            <a:r>
              <a:rPr sz="2800" spc="-85" dirty="0">
                <a:latin typeface="Arial"/>
                <a:cs typeface="Arial"/>
              </a:rPr>
              <a:t>(repo.)</a:t>
            </a:r>
            <a:endParaRPr sz="2800">
              <a:latin typeface="Arial"/>
              <a:cs typeface="Arial"/>
            </a:endParaRPr>
          </a:p>
          <a:p>
            <a:pPr marL="183515" marR="95885" indent="-171450">
              <a:lnSpc>
                <a:spcPts val="3030"/>
              </a:lnSpc>
              <a:spcBef>
                <a:spcPts val="819"/>
              </a:spcBef>
              <a:buChar char="•"/>
              <a:tabLst>
                <a:tab pos="184150" algn="l"/>
              </a:tabLst>
            </a:pPr>
            <a:r>
              <a:rPr sz="2800" spc="-280" dirty="0">
                <a:latin typeface="Arial"/>
                <a:cs typeface="Arial"/>
              </a:rPr>
              <a:t>Cần </a:t>
            </a:r>
            <a:r>
              <a:rPr sz="2800" spc="-229" dirty="0">
                <a:latin typeface="Arial"/>
                <a:cs typeface="Arial"/>
              </a:rPr>
              <a:t>các </a:t>
            </a:r>
            <a:r>
              <a:rPr sz="2800" spc="-110" dirty="0">
                <a:latin typeface="Arial"/>
                <a:cs typeface="Arial"/>
              </a:rPr>
              <a:t>chiến </a:t>
            </a:r>
            <a:r>
              <a:rPr sz="2800" spc="-145" dirty="0">
                <a:latin typeface="Arial"/>
                <a:cs typeface="Arial"/>
              </a:rPr>
              <a:t>lược </a:t>
            </a:r>
            <a:r>
              <a:rPr sz="2800" spc="-90" dirty="0">
                <a:latin typeface="Arial"/>
                <a:cs typeface="Arial"/>
              </a:rPr>
              <a:t>kiểm </a:t>
            </a:r>
            <a:r>
              <a:rPr sz="2800" spc="-40" dirty="0">
                <a:latin typeface="Arial"/>
                <a:cs typeface="Arial"/>
              </a:rPr>
              <a:t>thử </a:t>
            </a:r>
            <a:r>
              <a:rPr sz="2800" spc="-100" dirty="0">
                <a:latin typeface="Arial"/>
                <a:cs typeface="Arial"/>
              </a:rPr>
              <a:t>tăng </a:t>
            </a:r>
            <a:r>
              <a:rPr sz="2800" spc="-130" dirty="0">
                <a:latin typeface="Arial"/>
                <a:cs typeface="Arial"/>
              </a:rPr>
              <a:t>dần </a:t>
            </a:r>
            <a:r>
              <a:rPr sz="2800" spc="-114" dirty="0">
                <a:latin typeface="Arial"/>
                <a:cs typeface="Arial"/>
              </a:rPr>
              <a:t>với </a:t>
            </a:r>
            <a:r>
              <a:rPr sz="2800" spc="-125" dirty="0">
                <a:latin typeface="Arial"/>
                <a:cs typeface="Arial"/>
              </a:rPr>
              <a:t>hệ</a:t>
            </a:r>
            <a:r>
              <a:rPr sz="2800" spc="-34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thống  </a:t>
            </a:r>
            <a:r>
              <a:rPr sz="2800" spc="-90" dirty="0">
                <a:latin typeface="Arial"/>
                <a:cs typeface="Arial"/>
              </a:rPr>
              <a:t>lớn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61731" y="6428638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solidFill>
                  <a:srgbClr val="888888"/>
                </a:solidFill>
                <a:latin typeface="Arial"/>
                <a:cs typeface="Arial"/>
              </a:rPr>
              <a:t>33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72906" y="6480454"/>
            <a:ext cx="19240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5"/>
              </a:lnSpc>
            </a:pPr>
            <a:r>
              <a:rPr sz="900" spc="-40" dirty="0">
                <a:solidFill>
                  <a:srgbClr val="888888"/>
                </a:solidFill>
                <a:latin typeface="Arial"/>
                <a:cs typeface="Arial"/>
              </a:rPr>
              <a:t>34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7903058" cy="568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90" dirty="0">
                <a:latin typeface="Arial" panose="020B0604020202020204" pitchFamily="34" charset="0"/>
                <a:cs typeface="Arial" panose="020B0604020202020204" pitchFamily="34" charset="0"/>
              </a:rPr>
              <a:t>Nhiều </a:t>
            </a:r>
            <a:r>
              <a:rPr spc="-350" dirty="0">
                <a:latin typeface="Arial" panose="020B0604020202020204" pitchFamily="34" charset="0"/>
                <a:cs typeface="Arial" panose="020B0604020202020204" pitchFamily="34" charset="0"/>
              </a:rPr>
              <a:t>công cụ </a:t>
            </a:r>
            <a:r>
              <a:rPr spc="-240" dirty="0">
                <a:latin typeface="Arial" panose="020B0604020202020204" pitchFamily="34" charset="0"/>
                <a:cs typeface="Arial" panose="020B0604020202020204" pitchFamily="34" charset="0"/>
              </a:rPr>
              <a:t>hỗ </a:t>
            </a:r>
            <a:r>
              <a:rPr spc="-120" dirty="0">
                <a:latin typeface="Arial" panose="020B0604020202020204" pitchFamily="34" charset="0"/>
                <a:cs typeface="Arial" panose="020B0604020202020204" pitchFamily="34" charset="0"/>
              </a:rPr>
              <a:t>trợ </a:t>
            </a:r>
            <a:r>
              <a:rPr spc="-375" dirty="0">
                <a:latin typeface="Arial" panose="020B0604020202020204" pitchFamily="34" charset="0"/>
                <a:cs typeface="Arial" panose="020B0604020202020204" pitchFamily="34" charset="0"/>
              </a:rPr>
              <a:t>các </a:t>
            </a:r>
            <a:r>
              <a:rPr spc="-160" dirty="0">
                <a:latin typeface="Arial" panose="020B0604020202020204" pitchFamily="34" charset="0"/>
                <a:cs typeface="Arial" panose="020B0604020202020204" pitchFamily="34" charset="0"/>
              </a:rPr>
              <a:t>loại </a:t>
            </a:r>
            <a:r>
              <a:rPr spc="-195" dirty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spc="2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45" dirty="0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32544"/>
            <a:ext cx="7338695" cy="391667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580"/>
              </a:spcBef>
              <a:buChar char="•"/>
              <a:tabLst>
                <a:tab pos="184150" algn="l"/>
              </a:tabLst>
            </a:pPr>
            <a:r>
              <a:rPr sz="2800" spc="-160" dirty="0">
                <a:latin typeface="Arial"/>
                <a:cs typeface="Arial"/>
              </a:rPr>
              <a:t>Kiểm </a:t>
            </a:r>
            <a:r>
              <a:rPr sz="2800" spc="-40" dirty="0">
                <a:latin typeface="Arial"/>
                <a:cs typeface="Arial"/>
              </a:rPr>
              <a:t>thử </a:t>
            </a:r>
            <a:r>
              <a:rPr sz="2800" spc="-100" dirty="0">
                <a:latin typeface="Arial"/>
                <a:cs typeface="Arial"/>
              </a:rPr>
              <a:t>đơn </a:t>
            </a:r>
            <a:r>
              <a:rPr sz="2800" spc="-45" dirty="0">
                <a:latin typeface="Arial"/>
                <a:cs typeface="Arial"/>
              </a:rPr>
              <a:t>vị: </a:t>
            </a:r>
            <a:r>
              <a:rPr sz="2800" spc="-140" dirty="0">
                <a:solidFill>
                  <a:srgbClr val="FF0000"/>
                </a:solidFill>
                <a:latin typeface="Arial"/>
                <a:cs typeface="Arial"/>
              </a:rPr>
              <a:t>Achoo, </a:t>
            </a:r>
            <a:r>
              <a:rPr sz="2800" spc="-125" dirty="0">
                <a:solidFill>
                  <a:srgbClr val="FF0000"/>
                </a:solidFill>
                <a:latin typeface="Arial"/>
                <a:cs typeface="Arial"/>
              </a:rPr>
              <a:t>JUnit, </a:t>
            </a:r>
            <a:r>
              <a:rPr sz="2800" spc="-114" dirty="0">
                <a:solidFill>
                  <a:srgbClr val="FF0000"/>
                </a:solidFill>
                <a:latin typeface="Arial"/>
                <a:cs typeface="Arial"/>
              </a:rPr>
              <a:t>Pex/Moles,</a:t>
            </a:r>
            <a:r>
              <a:rPr sz="2800" spc="-5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FF0000"/>
                </a:solidFill>
                <a:latin typeface="Arial"/>
                <a:cs typeface="Arial"/>
              </a:rPr>
              <a:t>PyUnit</a:t>
            </a:r>
            <a:endParaRPr sz="28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480"/>
              </a:spcBef>
              <a:buChar char="•"/>
              <a:tabLst>
                <a:tab pos="184150" algn="l"/>
              </a:tabLst>
            </a:pPr>
            <a:r>
              <a:rPr sz="2800" spc="-350" dirty="0">
                <a:latin typeface="Arial"/>
                <a:cs typeface="Arial"/>
              </a:rPr>
              <a:t>Tự </a:t>
            </a:r>
            <a:r>
              <a:rPr sz="2800" spc="-105" dirty="0">
                <a:latin typeface="Arial"/>
                <a:cs typeface="Arial"/>
              </a:rPr>
              <a:t>động </a:t>
            </a:r>
            <a:r>
              <a:rPr sz="2800" spc="-95" dirty="0">
                <a:latin typeface="Arial"/>
                <a:cs typeface="Arial"/>
              </a:rPr>
              <a:t>kiểm </a:t>
            </a:r>
            <a:r>
              <a:rPr sz="2800" spc="-35" dirty="0">
                <a:latin typeface="Arial"/>
                <a:cs typeface="Arial"/>
              </a:rPr>
              <a:t>thử:</a:t>
            </a:r>
            <a:r>
              <a:rPr sz="2800" spc="-545" dirty="0"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FF0000"/>
                </a:solidFill>
                <a:latin typeface="Arial"/>
                <a:cs typeface="Arial"/>
              </a:rPr>
              <a:t>TestComplete</a:t>
            </a:r>
            <a:endParaRPr sz="28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459"/>
              </a:spcBef>
              <a:buChar char="•"/>
              <a:tabLst>
                <a:tab pos="184150" algn="l"/>
              </a:tabLst>
            </a:pPr>
            <a:r>
              <a:rPr sz="2800" spc="-160" dirty="0">
                <a:latin typeface="Arial"/>
                <a:cs typeface="Arial"/>
              </a:rPr>
              <a:t>Kiểm </a:t>
            </a:r>
            <a:r>
              <a:rPr sz="2800" spc="-40" dirty="0">
                <a:latin typeface="Arial"/>
                <a:cs typeface="Arial"/>
              </a:rPr>
              <a:t>thử </a:t>
            </a:r>
            <a:r>
              <a:rPr sz="2800" spc="-85" dirty="0">
                <a:latin typeface="Arial"/>
                <a:cs typeface="Arial"/>
              </a:rPr>
              <a:t>hiệu </a:t>
            </a:r>
            <a:r>
              <a:rPr sz="2800" spc="-165" dirty="0">
                <a:latin typeface="Arial"/>
                <a:cs typeface="Arial"/>
              </a:rPr>
              <a:t>năng </a:t>
            </a:r>
            <a:r>
              <a:rPr sz="2800" spc="-195" dirty="0">
                <a:latin typeface="Arial"/>
                <a:cs typeface="Arial"/>
              </a:rPr>
              <a:t>và </a:t>
            </a:r>
            <a:r>
              <a:rPr sz="2800" spc="-25" dirty="0">
                <a:latin typeface="Arial"/>
                <a:cs typeface="Arial"/>
              </a:rPr>
              <a:t>tải:</a:t>
            </a:r>
            <a:r>
              <a:rPr sz="2800" spc="-295" dirty="0"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Arial"/>
                <a:cs typeface="Arial"/>
              </a:rPr>
              <a:t>JMeter</a:t>
            </a:r>
            <a:endParaRPr sz="28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455"/>
              </a:spcBef>
              <a:buChar char="•"/>
              <a:tabLst>
                <a:tab pos="184150" algn="l"/>
              </a:tabLst>
            </a:pPr>
            <a:r>
              <a:rPr sz="2800" spc="-160" dirty="0">
                <a:latin typeface="Arial"/>
                <a:cs typeface="Arial"/>
              </a:rPr>
              <a:t>Kiểm </a:t>
            </a:r>
            <a:r>
              <a:rPr sz="2800" spc="-40" dirty="0">
                <a:latin typeface="Arial"/>
                <a:cs typeface="Arial"/>
              </a:rPr>
              <a:t>thử </a:t>
            </a:r>
            <a:r>
              <a:rPr sz="2800" spc="-125" dirty="0">
                <a:latin typeface="Arial"/>
                <a:cs typeface="Arial"/>
              </a:rPr>
              <a:t>giao </a:t>
            </a:r>
            <a:r>
              <a:rPr sz="2800" spc="-80" dirty="0">
                <a:latin typeface="Arial"/>
                <a:cs typeface="Arial"/>
              </a:rPr>
              <a:t>diện </a:t>
            </a:r>
            <a:r>
              <a:rPr sz="2800" spc="-40" dirty="0">
                <a:latin typeface="Arial"/>
                <a:cs typeface="Arial"/>
              </a:rPr>
              <a:t>đồ </a:t>
            </a:r>
            <a:r>
              <a:rPr sz="2800" spc="-130" dirty="0">
                <a:latin typeface="Arial"/>
                <a:cs typeface="Arial"/>
              </a:rPr>
              <a:t>họa </a:t>
            </a:r>
            <a:r>
              <a:rPr sz="2800" spc="-155" dirty="0">
                <a:latin typeface="Arial"/>
                <a:cs typeface="Arial"/>
              </a:rPr>
              <a:t>(GUI): </a:t>
            </a:r>
            <a:r>
              <a:rPr sz="2800" spc="-70" dirty="0">
                <a:solidFill>
                  <a:srgbClr val="FF0000"/>
                </a:solidFill>
                <a:latin typeface="Arial"/>
                <a:cs typeface="Arial"/>
              </a:rPr>
              <a:t>Abbot,</a:t>
            </a:r>
            <a:r>
              <a:rPr sz="2800" spc="-5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0000"/>
                </a:solidFill>
                <a:latin typeface="Arial"/>
                <a:cs typeface="Arial"/>
              </a:rPr>
              <a:t>Guitar</a:t>
            </a:r>
            <a:endParaRPr sz="28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484"/>
              </a:spcBef>
              <a:buChar char="•"/>
              <a:tabLst>
                <a:tab pos="184150" algn="l"/>
              </a:tabLst>
            </a:pPr>
            <a:r>
              <a:rPr sz="2800" spc="-160" dirty="0">
                <a:latin typeface="Arial"/>
                <a:cs typeface="Arial"/>
              </a:rPr>
              <a:t>Kiểm </a:t>
            </a:r>
            <a:r>
              <a:rPr sz="2800" spc="-40" dirty="0">
                <a:latin typeface="Arial"/>
                <a:cs typeface="Arial"/>
              </a:rPr>
              <a:t>thử </a:t>
            </a:r>
            <a:r>
              <a:rPr sz="2800" spc="25" dirty="0">
                <a:latin typeface="Arial"/>
                <a:cs typeface="Arial"/>
              </a:rPr>
              <a:t>tổ </a:t>
            </a:r>
            <a:r>
              <a:rPr sz="2800" spc="-110" dirty="0">
                <a:latin typeface="Arial"/>
                <a:cs typeface="Arial"/>
              </a:rPr>
              <a:t>hợp: </a:t>
            </a:r>
            <a:r>
              <a:rPr sz="2800" spc="-330" dirty="0">
                <a:solidFill>
                  <a:srgbClr val="FF0000"/>
                </a:solidFill>
                <a:latin typeface="Arial"/>
                <a:cs typeface="Arial"/>
              </a:rPr>
              <a:t>AETG,</a:t>
            </a:r>
            <a:r>
              <a:rPr sz="2800" spc="-5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210" dirty="0">
                <a:solidFill>
                  <a:srgbClr val="FF0000"/>
                </a:solidFill>
                <a:latin typeface="Arial"/>
                <a:cs typeface="Arial"/>
              </a:rPr>
              <a:t>FireEye</a:t>
            </a:r>
            <a:endParaRPr sz="28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455"/>
              </a:spcBef>
              <a:buChar char="•"/>
              <a:tabLst>
                <a:tab pos="184150" algn="l"/>
              </a:tabLst>
            </a:pPr>
            <a:r>
              <a:rPr sz="2800" spc="-160" dirty="0">
                <a:latin typeface="Arial"/>
                <a:cs typeface="Arial"/>
              </a:rPr>
              <a:t>Kiểm </a:t>
            </a:r>
            <a:r>
              <a:rPr sz="2800" spc="-40" dirty="0">
                <a:latin typeface="Arial"/>
                <a:cs typeface="Arial"/>
              </a:rPr>
              <a:t>thử </a:t>
            </a:r>
            <a:r>
              <a:rPr sz="2800" spc="-165" dirty="0">
                <a:latin typeface="Arial"/>
                <a:cs typeface="Arial"/>
              </a:rPr>
              <a:t>dựa </a:t>
            </a:r>
            <a:r>
              <a:rPr sz="2800" spc="-25" dirty="0">
                <a:latin typeface="Arial"/>
                <a:cs typeface="Arial"/>
              </a:rPr>
              <a:t>trên </a:t>
            </a:r>
            <a:r>
              <a:rPr sz="2800" spc="-90" dirty="0">
                <a:latin typeface="Arial"/>
                <a:cs typeface="Arial"/>
              </a:rPr>
              <a:t>mô </a:t>
            </a:r>
            <a:r>
              <a:rPr sz="2800" spc="-95" dirty="0">
                <a:latin typeface="Arial"/>
                <a:cs typeface="Arial"/>
              </a:rPr>
              <a:t>hình: </a:t>
            </a:r>
            <a:r>
              <a:rPr sz="2800" spc="-265" dirty="0">
                <a:solidFill>
                  <a:srgbClr val="FF0000"/>
                </a:solidFill>
                <a:latin typeface="Arial"/>
                <a:cs typeface="Arial"/>
              </a:rPr>
              <a:t>Spec</a:t>
            </a:r>
            <a:r>
              <a:rPr sz="2800" spc="-4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FF0000"/>
                </a:solidFill>
                <a:latin typeface="Arial"/>
                <a:cs typeface="Arial"/>
              </a:rPr>
              <a:t>Explorer</a:t>
            </a:r>
            <a:endParaRPr sz="28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459"/>
              </a:spcBef>
              <a:buChar char="•"/>
              <a:tabLst>
                <a:tab pos="184150" algn="l"/>
              </a:tabLst>
            </a:pPr>
            <a:r>
              <a:rPr sz="2800" spc="-204" dirty="0">
                <a:latin typeface="Arial"/>
                <a:cs typeface="Arial"/>
              </a:rPr>
              <a:t>Phân </a:t>
            </a:r>
            <a:r>
              <a:rPr sz="2800" spc="-75" dirty="0">
                <a:latin typeface="Arial"/>
                <a:cs typeface="Arial"/>
              </a:rPr>
              <a:t>tích </a:t>
            </a:r>
            <a:r>
              <a:rPr sz="2800" spc="-130" dirty="0">
                <a:latin typeface="Arial"/>
                <a:cs typeface="Arial"/>
              </a:rPr>
              <a:t>bao </a:t>
            </a:r>
            <a:r>
              <a:rPr sz="2800" spc="-80" dirty="0">
                <a:latin typeface="Arial"/>
                <a:cs typeface="Arial"/>
              </a:rPr>
              <a:t>phủ: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FF0000"/>
                </a:solidFill>
                <a:latin typeface="Arial"/>
                <a:cs typeface="Arial"/>
              </a:rPr>
              <a:t>Corbertura</a:t>
            </a:r>
            <a:endParaRPr sz="28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480"/>
              </a:spcBef>
              <a:buChar char="•"/>
              <a:tabLst>
                <a:tab pos="184150" algn="l"/>
              </a:tabLst>
            </a:pPr>
            <a:r>
              <a:rPr sz="2800" spc="-165" dirty="0">
                <a:latin typeface="Arial"/>
                <a:cs typeface="Arial"/>
              </a:rPr>
              <a:t>Quản </a:t>
            </a:r>
            <a:r>
              <a:rPr sz="2800" spc="-55" dirty="0">
                <a:latin typeface="Arial"/>
                <a:cs typeface="Arial"/>
              </a:rPr>
              <a:t>lý </a:t>
            </a:r>
            <a:r>
              <a:rPr sz="2800" spc="-10" dirty="0">
                <a:latin typeface="Arial"/>
                <a:cs typeface="Arial"/>
              </a:rPr>
              <a:t>lỗi </a:t>
            </a:r>
            <a:r>
              <a:rPr sz="2800" spc="-105" dirty="0">
                <a:latin typeface="Arial"/>
                <a:cs typeface="Arial"/>
              </a:rPr>
              <a:t>(defects):</a:t>
            </a:r>
            <a:r>
              <a:rPr sz="2800" spc="-440" dirty="0"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FF0000"/>
                </a:solidFill>
                <a:latin typeface="Arial"/>
                <a:cs typeface="Arial"/>
              </a:rPr>
              <a:t>Bugzilla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72906" y="6480454"/>
            <a:ext cx="19240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5"/>
              </a:lnSpc>
            </a:pPr>
            <a:r>
              <a:rPr sz="900" spc="-40" dirty="0">
                <a:solidFill>
                  <a:srgbClr val="888888"/>
                </a:solidFill>
                <a:latin typeface="Arial"/>
                <a:cs typeface="Arial"/>
              </a:rPr>
              <a:t>35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3054"/>
            <a:ext cx="2569058" cy="568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85" dirty="0"/>
              <a:t>Bài</a:t>
            </a:r>
            <a:r>
              <a:rPr spc="-270" dirty="0"/>
              <a:t> </a:t>
            </a:r>
            <a:r>
              <a:rPr spc="-140" dirty="0"/>
              <a:t>tập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2300"/>
            <a:ext cx="7543165" cy="132588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83515" marR="5080" indent="-171450">
              <a:lnSpc>
                <a:spcPts val="3020"/>
              </a:lnSpc>
              <a:spcBef>
                <a:spcPts val="495"/>
              </a:spcBef>
              <a:buChar char="•"/>
              <a:tabLst>
                <a:tab pos="184150" algn="l"/>
              </a:tabLst>
            </a:pPr>
            <a:r>
              <a:rPr sz="2800" spc="-180" dirty="0">
                <a:latin typeface="Arial"/>
                <a:cs typeface="Arial"/>
              </a:rPr>
              <a:t>Chọn, </a:t>
            </a:r>
            <a:r>
              <a:rPr sz="2800" spc="-20" dirty="0">
                <a:latin typeface="Arial"/>
                <a:cs typeface="Arial"/>
              </a:rPr>
              <a:t>tìm </a:t>
            </a:r>
            <a:r>
              <a:rPr sz="2800" spc="-80" dirty="0">
                <a:latin typeface="Arial"/>
                <a:cs typeface="Arial"/>
              </a:rPr>
              <a:t>hiểu </a:t>
            </a:r>
            <a:r>
              <a:rPr sz="2800" spc="-195" dirty="0">
                <a:latin typeface="Arial"/>
                <a:cs typeface="Arial"/>
              </a:rPr>
              <a:t>cách </a:t>
            </a:r>
            <a:r>
              <a:rPr sz="2800" spc="-245" dirty="0">
                <a:latin typeface="Arial"/>
                <a:cs typeface="Arial"/>
              </a:rPr>
              <a:t>sử </a:t>
            </a:r>
            <a:r>
              <a:rPr sz="2800" spc="-135" dirty="0">
                <a:latin typeface="Arial"/>
                <a:cs typeface="Arial"/>
              </a:rPr>
              <a:t>dụng </a:t>
            </a:r>
            <a:r>
              <a:rPr sz="2800" spc="-5" dirty="0">
                <a:latin typeface="Arial"/>
                <a:cs typeface="Arial"/>
              </a:rPr>
              <a:t>một </a:t>
            </a:r>
            <a:r>
              <a:rPr sz="2800" spc="-190" dirty="0">
                <a:latin typeface="Arial"/>
                <a:cs typeface="Arial"/>
              </a:rPr>
              <a:t>số </a:t>
            </a:r>
            <a:r>
              <a:rPr sz="2800" spc="-165" dirty="0">
                <a:latin typeface="Arial"/>
                <a:cs typeface="Arial"/>
              </a:rPr>
              <a:t>công </a:t>
            </a:r>
            <a:r>
              <a:rPr sz="2800" spc="-155" dirty="0">
                <a:latin typeface="Arial"/>
                <a:cs typeface="Arial"/>
              </a:rPr>
              <a:t>cụ </a:t>
            </a:r>
            <a:r>
              <a:rPr sz="2800" spc="-90" dirty="0">
                <a:latin typeface="Arial"/>
                <a:cs typeface="Arial"/>
              </a:rPr>
              <a:t>hỗ</a:t>
            </a:r>
            <a:r>
              <a:rPr sz="2800" spc="-24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trợ  </a:t>
            </a:r>
            <a:r>
              <a:rPr sz="2800" spc="-95" dirty="0">
                <a:latin typeface="Arial"/>
                <a:cs typeface="Arial"/>
              </a:rPr>
              <a:t>kiểm </a:t>
            </a:r>
            <a:r>
              <a:rPr sz="2800" spc="-40" dirty="0">
                <a:latin typeface="Arial"/>
                <a:cs typeface="Arial"/>
              </a:rPr>
              <a:t>thử </a:t>
            </a:r>
            <a:r>
              <a:rPr sz="2800" spc="-105" dirty="0">
                <a:latin typeface="Arial"/>
                <a:cs typeface="Arial"/>
              </a:rPr>
              <a:t>đã</a:t>
            </a:r>
            <a:r>
              <a:rPr sz="2800" spc="-35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nêu</a:t>
            </a:r>
            <a:endParaRPr sz="28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440"/>
              </a:spcBef>
              <a:buChar char="•"/>
              <a:tabLst>
                <a:tab pos="184150" algn="l"/>
              </a:tabLst>
            </a:pPr>
            <a:r>
              <a:rPr sz="2800" spc="-175" dirty="0">
                <a:latin typeface="Arial"/>
                <a:cs typeface="Arial"/>
              </a:rPr>
              <a:t>Tìm </a:t>
            </a:r>
            <a:r>
              <a:rPr sz="2800" spc="-50" dirty="0">
                <a:latin typeface="Arial"/>
                <a:cs typeface="Arial"/>
              </a:rPr>
              <a:t>thêm </a:t>
            </a:r>
            <a:r>
              <a:rPr sz="2800" spc="-229" dirty="0">
                <a:latin typeface="Arial"/>
                <a:cs typeface="Arial"/>
              </a:rPr>
              <a:t>các </a:t>
            </a:r>
            <a:r>
              <a:rPr sz="2800" spc="-165" dirty="0">
                <a:latin typeface="Arial"/>
                <a:cs typeface="Arial"/>
              </a:rPr>
              <a:t>công </a:t>
            </a:r>
            <a:r>
              <a:rPr sz="2800" spc="-155" dirty="0">
                <a:latin typeface="Arial"/>
                <a:cs typeface="Arial"/>
              </a:rPr>
              <a:t>cụ </a:t>
            </a:r>
            <a:r>
              <a:rPr sz="2800" spc="-95" dirty="0">
                <a:latin typeface="Arial"/>
                <a:cs typeface="Arial"/>
              </a:rPr>
              <a:t>mới, </a:t>
            </a:r>
            <a:r>
              <a:rPr sz="2800" spc="-120" dirty="0">
                <a:latin typeface="Arial"/>
                <a:cs typeface="Arial"/>
              </a:rPr>
              <a:t>mạnh </a:t>
            </a:r>
            <a:r>
              <a:rPr sz="2800" spc="-130" dirty="0">
                <a:latin typeface="Arial"/>
                <a:cs typeface="Arial"/>
              </a:rPr>
              <a:t>hơn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khác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914400"/>
            <a:ext cx="7239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a. </a:t>
            </a:r>
            <a:r>
              <a:rPr spc="-5" dirty="0" err="1" smtClean="0"/>
              <a:t>Một</a:t>
            </a:r>
            <a:r>
              <a:rPr spc="-5" dirty="0" smtClean="0"/>
              <a:t> </a:t>
            </a:r>
            <a:r>
              <a:rPr spc="-5" dirty="0"/>
              <a:t>số </a:t>
            </a:r>
            <a:r>
              <a:rPr dirty="0"/>
              <a:t>đặc </a:t>
            </a:r>
            <a:r>
              <a:rPr spc="-5" dirty="0"/>
              <a:t>điểm kiểm thử</a:t>
            </a:r>
            <a:r>
              <a:rPr spc="-75" dirty="0"/>
              <a:t> </a:t>
            </a:r>
            <a:r>
              <a:rPr dirty="0"/>
              <a:t>PM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707542" y="1792300"/>
            <a:ext cx="8055458" cy="488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5420" marR="6350" indent="-172720">
              <a:lnSpc>
                <a:spcPct val="100000"/>
              </a:lnSpc>
              <a:spcBef>
                <a:spcPts val="105"/>
              </a:spcBef>
              <a:buChar char="•"/>
              <a:tabLst>
                <a:tab pos="186055" algn="l"/>
              </a:tabLst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Kiểm thử phần mềm giúp </a:t>
            </a:r>
            <a:r>
              <a:rPr sz="2500" spc="-5" dirty="0">
                <a:latin typeface="Arial" panose="020B0604020202020204" pitchFamily="34" charset="0"/>
                <a:cs typeface="Arial" panose="020B0604020202020204" pitchFamily="34" charset="0"/>
              </a:rPr>
              <a:t>tìm ra được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sự </a:t>
            </a:r>
            <a:r>
              <a:rPr sz="2500" spc="-5" dirty="0">
                <a:latin typeface="Arial" panose="020B0604020202020204" pitchFamily="34" charset="0"/>
                <a:cs typeface="Arial" panose="020B0604020202020204" pitchFamily="34" charset="0"/>
              </a:rPr>
              <a:t>hiện diện 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của </a:t>
            </a:r>
            <a:r>
              <a:rPr sz="2500" spc="-5" dirty="0">
                <a:latin typeface="Arial" panose="020B0604020202020204" pitchFamily="34" charset="0"/>
                <a:cs typeface="Arial" panose="020B0604020202020204" pitchFamily="34" charset="0"/>
              </a:rPr>
              <a:t>lỗi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nhưng không thể chỉ </a:t>
            </a:r>
            <a:r>
              <a:rPr sz="2500" spc="-5" dirty="0">
                <a:latin typeface="Arial" panose="020B0604020202020204" pitchFamily="34" charset="0"/>
                <a:cs typeface="Arial" panose="020B0604020202020204" pitchFamily="34" charset="0"/>
              </a:rPr>
              <a:t>ra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sự vắng mặt của</a:t>
            </a:r>
            <a:r>
              <a:rPr sz="25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5" dirty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</a:p>
          <a:p>
            <a:pPr marL="6612890">
              <a:lnSpc>
                <a:spcPct val="100000"/>
              </a:lnSpc>
            </a:pPr>
            <a:r>
              <a:rPr sz="2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Dijk</a:t>
            </a:r>
            <a:r>
              <a:rPr sz="2500" spc="1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</a:p>
          <a:p>
            <a:pPr marL="185420" marR="5080" indent="-172720">
              <a:lnSpc>
                <a:spcPct val="100000"/>
              </a:lnSpc>
              <a:buChar char="•"/>
              <a:tabLst>
                <a:tab pos="186055" algn="l"/>
              </a:tabLst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Mọi </a:t>
            </a:r>
            <a:r>
              <a:rPr sz="2500" spc="-5" dirty="0">
                <a:latin typeface="Arial" panose="020B0604020202020204" pitchFamily="34" charset="0"/>
                <a:cs typeface="Arial" panose="020B0604020202020204" pitchFamily="34" charset="0"/>
              </a:rPr>
              <a:t>phương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pháp </a:t>
            </a:r>
            <a:r>
              <a:rPr sz="2500" spc="-5" dirty="0">
                <a:latin typeface="Arial" panose="020B0604020202020204" pitchFamily="34" charset="0"/>
                <a:cs typeface="Arial" panose="020B0604020202020204" pitchFamily="34" charset="0"/>
              </a:rPr>
              <a:t>được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dùng để ngăn </a:t>
            </a:r>
            <a:r>
              <a:rPr sz="2500" spc="-5" dirty="0">
                <a:latin typeface="Arial" panose="020B0604020202020204" pitchFamily="34" charset="0"/>
                <a:cs typeface="Arial" panose="020B0604020202020204" pitchFamily="34" charset="0"/>
              </a:rPr>
              <a:t>ngừa hoặc  tìm ra lỗi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đều sót </a:t>
            </a:r>
            <a:r>
              <a:rPr sz="2500" spc="-5" dirty="0">
                <a:latin typeface="Arial" panose="020B0604020202020204" pitchFamily="34" charset="0"/>
                <a:cs typeface="Arial" panose="020B0604020202020204" pitchFamily="34" charset="0"/>
              </a:rPr>
              <a:t>lại những lỗi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khó phát </a:t>
            </a:r>
            <a:r>
              <a:rPr sz="2500" spc="-5" dirty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sz="25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5" dirty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</a:p>
          <a:p>
            <a:pPr marL="6777355">
              <a:lnSpc>
                <a:spcPct val="100000"/>
              </a:lnSpc>
            </a:pPr>
            <a:r>
              <a:rPr sz="2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</a:t>
            </a:r>
            <a:r>
              <a:rPr sz="2500" spc="5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</a:p>
          <a:p>
            <a:pPr marL="185420" marR="5080" indent="-172720">
              <a:lnSpc>
                <a:spcPct val="100000"/>
              </a:lnSpc>
              <a:buChar char="•"/>
              <a:tabLst>
                <a:tab pos="186055" algn="l"/>
              </a:tabLst>
            </a:pPr>
            <a:r>
              <a:rPr sz="2500" spc="-5" dirty="0">
                <a:latin typeface="Arial" panose="020B0604020202020204" pitchFamily="34" charset="0"/>
                <a:cs typeface="Arial" panose="020B0604020202020204" pitchFamily="34" charset="0"/>
              </a:rPr>
              <a:t>Điều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gì xảy </a:t>
            </a:r>
            <a:r>
              <a:rPr sz="2500" spc="-5" dirty="0">
                <a:latin typeface="Arial" panose="020B0604020202020204" pitchFamily="34" charset="0"/>
                <a:cs typeface="Arial" panose="020B0604020202020204" pitchFamily="34" charset="0"/>
              </a:rPr>
              <a:t>ra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nếu việc </a:t>
            </a:r>
            <a:r>
              <a:rPr sz="2500" spc="-5" dirty="0">
                <a:latin typeface="Arial" panose="020B0604020202020204" pitchFamily="34" charset="0"/>
                <a:cs typeface="Arial" panose="020B0604020202020204" pitchFamily="34" charset="0"/>
              </a:rPr>
              <a:t>kiểm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thử không </a:t>
            </a:r>
            <a:r>
              <a:rPr sz="2500" spc="-5" dirty="0">
                <a:latin typeface="Arial" panose="020B0604020202020204" pitchFamily="34" charset="0"/>
                <a:cs typeface="Arial" panose="020B0604020202020204" pitchFamily="34" charset="0"/>
              </a:rPr>
              <a:t>tìm được  lỗi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trong phần mềm hoặc phát </a:t>
            </a:r>
            <a:r>
              <a:rPr sz="2500" spc="-5" dirty="0">
                <a:latin typeface="Arial" panose="020B0604020202020204" pitchFamily="34" charset="0"/>
                <a:cs typeface="Arial" panose="020B0604020202020204" pitchFamily="34" charset="0"/>
              </a:rPr>
              <a:t>hiện </a:t>
            </a:r>
            <a:r>
              <a:rPr sz="2500" spc="5" dirty="0">
                <a:latin typeface="Arial" panose="020B0604020202020204" pitchFamily="34" charset="0"/>
                <a:cs typeface="Arial" panose="020B0604020202020204" pitchFamily="34" charset="0"/>
              </a:rPr>
              <a:t>quá </a:t>
            </a:r>
            <a:r>
              <a:rPr sz="2500" spc="-5" dirty="0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sz="25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5" dirty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</a:p>
          <a:p>
            <a:pPr marL="528320" lvl="1" indent="-172720">
              <a:lnSpc>
                <a:spcPct val="100000"/>
              </a:lnSpc>
              <a:spcBef>
                <a:spcPts val="5"/>
              </a:spcBef>
              <a:buChar char="•"/>
              <a:tabLst>
                <a:tab pos="528955" algn="l"/>
              </a:tabLst>
            </a:pPr>
            <a:r>
              <a:rPr sz="2500" spc="-5" dirty="0">
                <a:latin typeface="Arial" panose="020B0604020202020204" pitchFamily="34" charset="0"/>
                <a:cs typeface="Arial" panose="020B0604020202020204" pitchFamily="34" charset="0"/>
              </a:rPr>
              <a:t>Phần mềm có chất lượng </a:t>
            </a:r>
            <a:r>
              <a:rPr sz="2500" spc="-10" dirty="0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sz="25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5" dirty="0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8320" lvl="1" indent="-172720">
              <a:lnSpc>
                <a:spcPct val="100000"/>
              </a:lnSpc>
              <a:buChar char="•"/>
              <a:tabLst>
                <a:tab pos="528955" algn="l"/>
              </a:tabLst>
            </a:pPr>
            <a:r>
              <a:rPr sz="2500" spc="-5" dirty="0">
                <a:latin typeface="Arial" panose="020B0604020202020204" pitchFamily="34" charset="0"/>
                <a:cs typeface="Arial" panose="020B0604020202020204" pitchFamily="34" charset="0"/>
              </a:rPr>
              <a:t>Quy trình/Đội </a:t>
            </a:r>
            <a:r>
              <a:rPr sz="2500" spc="-10" dirty="0">
                <a:latin typeface="Arial" panose="020B0604020202020204" pitchFamily="34" charset="0"/>
                <a:cs typeface="Arial" panose="020B0604020202020204" pitchFamily="34" charset="0"/>
              </a:rPr>
              <a:t>ngũ </a:t>
            </a:r>
            <a:r>
              <a:rPr sz="2500" spc="-5" dirty="0">
                <a:latin typeface="Arial" panose="020B0604020202020204" pitchFamily="34" charset="0"/>
                <a:cs typeface="Arial" panose="020B0604020202020204" pitchFamily="34" charset="0"/>
              </a:rPr>
              <a:t>kiểm thử hoạt động không hiệu</a:t>
            </a:r>
            <a:r>
              <a:rPr sz="25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10" dirty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21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696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b. </a:t>
            </a:r>
            <a:r>
              <a:rPr dirty="0" err="1" smtClean="0"/>
              <a:t>Tại</a:t>
            </a:r>
            <a:r>
              <a:rPr dirty="0" smtClean="0"/>
              <a:t> </a:t>
            </a:r>
            <a:r>
              <a:rPr spc="-5" dirty="0"/>
              <a:t>sao kiểm thử </a:t>
            </a:r>
            <a:r>
              <a:rPr dirty="0"/>
              <a:t>lại </a:t>
            </a:r>
            <a:r>
              <a:rPr spc="-5" dirty="0"/>
              <a:t>cần</a:t>
            </a:r>
            <a:r>
              <a:rPr spc="-90" dirty="0"/>
              <a:t> </a:t>
            </a:r>
            <a:r>
              <a:rPr spc="-5" dirty="0"/>
              <a:t>thiết?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371600"/>
            <a:ext cx="8305800" cy="4094582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84785" marR="5715" indent="-172720" algn="just">
              <a:lnSpc>
                <a:spcPct val="90000"/>
              </a:lnSpc>
              <a:spcBef>
                <a:spcPts val="385"/>
              </a:spcBef>
              <a:buChar char="•"/>
              <a:tabLst>
                <a:tab pos="185420" algn="l"/>
              </a:tabLst>
            </a:pPr>
            <a:r>
              <a:rPr sz="2400" spc="-5" dirty="0">
                <a:latin typeface="Arial"/>
                <a:cs typeface="Arial"/>
              </a:rPr>
              <a:t>Thông thường </a:t>
            </a:r>
            <a:r>
              <a:rPr sz="2400" dirty="0">
                <a:latin typeface="Arial"/>
                <a:cs typeface="Arial"/>
              </a:rPr>
              <a:t>thì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không hoạt động như  mong muốn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303"/>
                </a:solidFill>
                <a:latin typeface="Arial"/>
                <a:cs typeface="Arial"/>
              </a:rPr>
              <a:t>lãng phí </a:t>
            </a:r>
            <a:r>
              <a:rPr sz="2400" dirty="0">
                <a:solidFill>
                  <a:srgbClr val="FF0303"/>
                </a:solidFill>
                <a:latin typeface="Arial"/>
                <a:cs typeface="Arial"/>
              </a:rPr>
              <a:t>tiền </a:t>
            </a:r>
            <a:r>
              <a:rPr sz="2400" spc="-5" dirty="0">
                <a:solidFill>
                  <a:srgbClr val="FF0303"/>
                </a:solidFill>
                <a:latin typeface="Arial"/>
                <a:cs typeface="Arial"/>
              </a:rPr>
              <a:t>bạc, </a:t>
            </a:r>
            <a:r>
              <a:rPr sz="2400" dirty="0">
                <a:solidFill>
                  <a:srgbClr val="FF0303"/>
                </a:solidFill>
                <a:latin typeface="Arial"/>
                <a:cs typeface="Arial"/>
              </a:rPr>
              <a:t>thời gian, </a:t>
            </a:r>
            <a:r>
              <a:rPr sz="2400" spc="-5" dirty="0">
                <a:solidFill>
                  <a:srgbClr val="FF0303"/>
                </a:solidFill>
                <a:latin typeface="Arial"/>
                <a:cs typeface="Arial"/>
              </a:rPr>
              <a:t>uy </a:t>
            </a:r>
            <a:r>
              <a:rPr sz="2400" dirty="0" err="1">
                <a:solidFill>
                  <a:srgbClr val="FF0303"/>
                </a:solidFill>
                <a:latin typeface="Arial"/>
                <a:cs typeface="Arial"/>
              </a:rPr>
              <a:t>tín</a:t>
            </a:r>
            <a:r>
              <a:rPr sz="2400" dirty="0">
                <a:solidFill>
                  <a:srgbClr val="FF0303"/>
                </a:solidFill>
                <a:latin typeface="Arial"/>
                <a:cs typeface="Arial"/>
              </a:rPr>
              <a:t> </a:t>
            </a:r>
            <a:r>
              <a:rPr sz="2400" spc="-10" dirty="0" err="1" smtClean="0">
                <a:latin typeface="Arial"/>
                <a:cs typeface="Arial"/>
              </a:rPr>
              <a:t>của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sz="2400" spc="-5" dirty="0" err="1" smtClean="0">
                <a:latin typeface="Arial"/>
                <a:cs typeface="Arial"/>
              </a:rPr>
              <a:t>doanh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nghiệp, </a:t>
            </a:r>
            <a:r>
              <a:rPr sz="2400" dirty="0">
                <a:latin typeface="Arial"/>
                <a:cs typeface="Arial"/>
              </a:rPr>
              <a:t>thậm </a:t>
            </a:r>
            <a:r>
              <a:rPr sz="2400" spc="-5" dirty="0">
                <a:latin typeface="Arial"/>
                <a:cs typeface="Arial"/>
              </a:rPr>
              <a:t>chí có </a:t>
            </a:r>
            <a:r>
              <a:rPr sz="2400" dirty="0">
                <a:latin typeface="Arial"/>
                <a:cs typeface="Arial"/>
              </a:rPr>
              <a:t>thể </a:t>
            </a:r>
            <a:r>
              <a:rPr sz="2400" spc="-10" dirty="0">
                <a:latin typeface="Arial"/>
                <a:cs typeface="Arial"/>
              </a:rPr>
              <a:t>gây </a:t>
            </a:r>
            <a:r>
              <a:rPr sz="2400" spc="-5" dirty="0" err="1">
                <a:latin typeface="Arial"/>
                <a:cs typeface="Arial"/>
              </a:rPr>
              <a:t>nên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nhiều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bất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cập</a:t>
            </a:r>
            <a:endParaRPr lang="en-US" sz="2400" dirty="0" smtClean="0">
              <a:latin typeface="Arial"/>
              <a:cs typeface="Arial"/>
            </a:endParaRPr>
          </a:p>
          <a:p>
            <a:pPr marL="12065" marR="5715" algn="just">
              <a:lnSpc>
                <a:spcPct val="90000"/>
              </a:lnSpc>
              <a:spcBef>
                <a:spcPts val="385"/>
              </a:spcBef>
              <a:tabLst>
                <a:tab pos="185420" algn="l"/>
              </a:tabLst>
            </a:pPr>
            <a:endParaRPr sz="2400" dirty="0">
              <a:latin typeface="Arial"/>
              <a:cs typeface="Arial"/>
            </a:endParaRPr>
          </a:p>
          <a:p>
            <a:pPr marL="184785" indent="-172720" algn="just">
              <a:lnSpc>
                <a:spcPts val="2450"/>
              </a:lnSpc>
              <a:buChar char="•"/>
              <a:tabLst>
                <a:tab pos="185420" algn="l"/>
              </a:tabLst>
            </a:pPr>
            <a:r>
              <a:rPr sz="2400" spc="-5" dirty="0">
                <a:latin typeface="Arial"/>
                <a:cs typeface="Arial"/>
              </a:rPr>
              <a:t>Ví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dụ</a:t>
            </a:r>
            <a:r>
              <a:rPr sz="2400" spc="-5" dirty="0" smtClean="0">
                <a:latin typeface="Arial"/>
                <a:cs typeface="Arial"/>
              </a:rPr>
              <a:t>:</a:t>
            </a:r>
            <a:endParaRPr lang="en-US" sz="2400" spc="-5" dirty="0" smtClean="0">
              <a:latin typeface="Arial"/>
              <a:cs typeface="Arial"/>
            </a:endParaRPr>
          </a:p>
          <a:p>
            <a:pPr marL="527685" lvl="1" indent="-172720">
              <a:lnSpc>
                <a:spcPts val="2585"/>
              </a:lnSpc>
              <a:buChar char="•"/>
              <a:tabLst>
                <a:tab pos="528320" algn="l"/>
              </a:tabLst>
            </a:pPr>
            <a:r>
              <a:rPr sz="2400" spc="-10" dirty="0" smtClean="0">
                <a:latin typeface="Arial"/>
                <a:cs typeface="Arial"/>
              </a:rPr>
              <a:t>Website</a:t>
            </a:r>
            <a:r>
              <a:rPr sz="2400" spc="210" dirty="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công</a:t>
            </a:r>
            <a:r>
              <a:rPr sz="2400" spc="2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</a:t>
            </a:r>
            <a:r>
              <a:rPr sz="2400" spc="20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có</a:t>
            </a:r>
            <a:r>
              <a:rPr sz="2400" spc="20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nhiều</a:t>
            </a:r>
            <a:r>
              <a:rPr sz="2400" spc="20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lỗi</a:t>
            </a:r>
            <a:r>
              <a:rPr sz="2400" spc="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chính</a:t>
            </a:r>
            <a:r>
              <a:rPr sz="2400" spc="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tả</a:t>
            </a:r>
            <a:r>
              <a:rPr sz="2400" spc="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20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câu</a:t>
            </a:r>
            <a:r>
              <a:rPr sz="2400" spc="2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chữ</a:t>
            </a:r>
          </a:p>
          <a:p>
            <a:pPr marL="527685" marR="5080">
              <a:lnSpc>
                <a:spcPts val="2600"/>
              </a:lnSpc>
              <a:spcBef>
                <a:spcPts val="170"/>
              </a:spcBef>
              <a:tabLst>
                <a:tab pos="1837055" algn="l"/>
                <a:tab pos="2660015" algn="l"/>
                <a:tab pos="3128010" algn="l"/>
                <a:tab pos="3698240" algn="l"/>
                <a:tab pos="4418965" algn="l"/>
                <a:tab pos="5260340" algn="l"/>
                <a:tab pos="6066790" algn="l"/>
                <a:tab pos="6447790" algn="l"/>
                <a:tab pos="7012940" algn="l"/>
                <a:tab pos="7378700" algn="l"/>
              </a:tabLst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5" dirty="0">
                <a:latin typeface="Arial"/>
                <a:cs typeface="Arial"/>
              </a:rPr>
              <a:t>K</a:t>
            </a:r>
            <a:r>
              <a:rPr sz="2400" spc="-1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á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hàn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có</a:t>
            </a:r>
            <a:r>
              <a:rPr sz="2400" dirty="0">
                <a:latin typeface="Arial"/>
                <a:cs typeface="Arial"/>
              </a:rPr>
              <a:t>	thể	</a:t>
            </a:r>
            <a:r>
              <a:rPr lang="en-US" sz="2400" spc="-5" dirty="0" err="1" smtClean="0">
                <a:latin typeface="Arial"/>
                <a:cs typeface="Arial"/>
              </a:rPr>
              <a:t>đánh</a:t>
            </a:r>
            <a:r>
              <a:rPr lang="en-US" sz="2400" spc="-5" dirty="0" smtClean="0">
                <a:latin typeface="Arial"/>
                <a:cs typeface="Arial"/>
              </a:rPr>
              <a:t> </a:t>
            </a:r>
            <a:r>
              <a:rPr lang="en-US" sz="2400" spc="-5" dirty="0" err="1" smtClean="0">
                <a:latin typeface="Arial"/>
                <a:cs typeface="Arial"/>
              </a:rPr>
              <a:t>giá</a:t>
            </a:r>
            <a:r>
              <a:rPr lang="en-US" sz="2400" spc="-5" dirty="0" smtClean="0">
                <a:latin typeface="Arial"/>
                <a:cs typeface="Arial"/>
              </a:rPr>
              <a:t> </a:t>
            </a:r>
            <a:r>
              <a:rPr sz="2400" spc="-5" dirty="0" err="1" smtClean="0">
                <a:latin typeface="Arial"/>
                <a:cs typeface="Arial"/>
              </a:rPr>
              <a:t>công</a:t>
            </a:r>
            <a:r>
              <a:rPr sz="2400" dirty="0">
                <a:latin typeface="Arial"/>
                <a:cs typeface="Arial"/>
              </a:rPr>
              <a:t>	ty	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không chuyên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nghiệp.</a:t>
            </a:r>
            <a:endParaRPr sz="2400" dirty="0">
              <a:latin typeface="Arial"/>
              <a:cs typeface="Arial"/>
            </a:endParaRPr>
          </a:p>
          <a:p>
            <a:pPr marL="527685" lvl="1" indent="-172720">
              <a:lnSpc>
                <a:spcPts val="2415"/>
              </a:lnSpc>
              <a:buChar char="•"/>
              <a:tabLst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Một</a:t>
            </a:r>
            <a:r>
              <a:rPr sz="2400" spc="3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phần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tính</a:t>
            </a:r>
            <a:r>
              <a:rPr sz="2400" spc="3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toán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lượng</a:t>
            </a:r>
            <a:r>
              <a:rPr sz="2400" spc="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thuốc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trừ</a:t>
            </a:r>
            <a:r>
              <a:rPr sz="2400" spc="2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sâu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dùng</a:t>
            </a:r>
            <a:endParaRPr sz="2400" dirty="0">
              <a:latin typeface="Arial"/>
              <a:cs typeface="Arial"/>
            </a:endParaRPr>
          </a:p>
          <a:p>
            <a:pPr marL="527685" marR="6985" algn="just">
              <a:lnSpc>
                <a:spcPct val="90000"/>
              </a:lnSpc>
              <a:spcBef>
                <a:spcPts val="145"/>
              </a:spcBef>
            </a:pPr>
            <a:r>
              <a:rPr sz="2400" spc="-5" dirty="0">
                <a:latin typeface="Arial"/>
                <a:cs typeface="Arial"/>
              </a:rPr>
              <a:t>cho </a:t>
            </a:r>
            <a:r>
              <a:rPr sz="2400" dirty="0">
                <a:latin typeface="Arial"/>
                <a:cs typeface="Arial"/>
              </a:rPr>
              <a:t>cây </a:t>
            </a:r>
            <a:r>
              <a:rPr sz="2400" spc="-5" dirty="0">
                <a:latin typeface="Arial"/>
                <a:cs typeface="Arial"/>
              </a:rPr>
              <a:t>trồng, </a:t>
            </a:r>
            <a:r>
              <a:rPr sz="2400" spc="-10" dirty="0">
                <a:latin typeface="Arial"/>
                <a:cs typeface="Arial"/>
              </a:rPr>
              <a:t>vì </a:t>
            </a:r>
            <a:r>
              <a:rPr sz="2400" spc="-5" dirty="0">
                <a:latin typeface="Arial"/>
                <a:cs typeface="Arial"/>
              </a:rPr>
              <a:t>lý do </a:t>
            </a:r>
            <a:r>
              <a:rPr sz="2400" dirty="0">
                <a:latin typeface="Arial"/>
                <a:cs typeface="Arial"/>
              </a:rPr>
              <a:t>tính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sai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số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lượng lên gấp 10  lần </a:t>
            </a: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5" dirty="0">
                <a:latin typeface="Arial"/>
                <a:cs typeface="Arial"/>
              </a:rPr>
              <a:t>Nông dân </a:t>
            </a:r>
            <a:r>
              <a:rPr sz="2400" dirty="0">
                <a:latin typeface="Arial"/>
                <a:cs typeface="Arial"/>
              </a:rPr>
              <a:t>phải bỏ </a:t>
            </a:r>
            <a:r>
              <a:rPr sz="2400" spc="-5" dirty="0">
                <a:latin typeface="Arial"/>
                <a:cs typeface="Arial"/>
              </a:rPr>
              <a:t>nhiều </a:t>
            </a:r>
            <a:r>
              <a:rPr sz="2400" dirty="0">
                <a:latin typeface="Arial"/>
                <a:cs typeface="Arial"/>
              </a:rPr>
              <a:t>tiền mua, cây </a:t>
            </a:r>
            <a:r>
              <a:rPr sz="2400" spc="-5" dirty="0">
                <a:latin typeface="Arial"/>
                <a:cs typeface="Arial"/>
              </a:rPr>
              <a:t>trồng hư  hại, </a:t>
            </a:r>
            <a:r>
              <a:rPr sz="2400" dirty="0">
                <a:latin typeface="Arial"/>
                <a:cs typeface="Arial"/>
              </a:rPr>
              <a:t>môi </a:t>
            </a:r>
            <a:r>
              <a:rPr sz="2400" spc="-5" dirty="0">
                <a:latin typeface="Arial"/>
                <a:cs typeface="Arial"/>
              </a:rPr>
              <a:t>trường sống, nguồn nước bị ảnh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hưởng,….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439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2416658" cy="5225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pc="-215" dirty="0" smtClean="0"/>
              <a:t>c. </a:t>
            </a:r>
            <a:r>
              <a:rPr spc="-215" dirty="0" err="1" smtClean="0"/>
              <a:t>Thuật</a:t>
            </a:r>
            <a:r>
              <a:rPr spc="-254" dirty="0" smtClean="0"/>
              <a:t> </a:t>
            </a:r>
            <a:r>
              <a:rPr spc="-315" dirty="0"/>
              <a:t>ngữ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913813" y="6467475"/>
            <a:ext cx="23018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310"/>
              </a:lnSpc>
            </a:pPr>
            <a:fld id="{81D60167-4931-47E6-BA6A-407CBD079E47}" type="slidenum">
              <a:rPr spc="-60" dirty="0"/>
              <a:t>6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16376" y="1447800"/>
            <a:ext cx="7894223" cy="47968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3515" algn="l"/>
              </a:tabLst>
            </a:pPr>
            <a:r>
              <a:rPr sz="2800" b="1" spc="-280" dirty="0">
                <a:latin typeface="Arial"/>
                <a:cs typeface="Arial"/>
              </a:rPr>
              <a:t>Lỗi</a:t>
            </a:r>
            <a:r>
              <a:rPr sz="2800" b="1" spc="-175" dirty="0">
                <a:latin typeface="Arial"/>
                <a:cs typeface="Arial"/>
              </a:rPr>
              <a:t> </a:t>
            </a:r>
            <a:r>
              <a:rPr sz="2800" b="1" spc="-110" dirty="0">
                <a:latin typeface="Arial"/>
                <a:cs typeface="Arial"/>
              </a:rPr>
              <a:t>(error)</a:t>
            </a:r>
            <a:endParaRPr sz="2800" dirty="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140"/>
              </a:spcBef>
              <a:buChar char="•"/>
              <a:tabLst>
                <a:tab pos="528320" algn="l"/>
              </a:tabLst>
            </a:pPr>
            <a:r>
              <a:rPr sz="2400" spc="-204" dirty="0">
                <a:solidFill>
                  <a:srgbClr val="006FC0"/>
                </a:solidFill>
                <a:latin typeface="Arial"/>
                <a:cs typeface="Arial"/>
              </a:rPr>
              <a:t>Con </a:t>
            </a:r>
            <a:r>
              <a:rPr sz="2400" spc="-125" dirty="0">
                <a:solidFill>
                  <a:srgbClr val="006FC0"/>
                </a:solidFill>
                <a:latin typeface="Arial"/>
                <a:cs typeface="Arial"/>
              </a:rPr>
              <a:t>người </a:t>
            </a:r>
            <a:r>
              <a:rPr sz="2400" spc="-150" dirty="0">
                <a:solidFill>
                  <a:srgbClr val="006FC0"/>
                </a:solidFill>
                <a:latin typeface="Arial"/>
                <a:cs typeface="Arial"/>
              </a:rPr>
              <a:t>mắc </a:t>
            </a:r>
            <a:r>
              <a:rPr sz="2400" spc="-15" dirty="0">
                <a:solidFill>
                  <a:srgbClr val="006FC0"/>
                </a:solidFill>
                <a:latin typeface="Arial"/>
                <a:cs typeface="Arial"/>
              </a:rPr>
              <a:t>lỗi </a:t>
            </a:r>
            <a:r>
              <a:rPr sz="2400" spc="-45" dirty="0">
                <a:solidFill>
                  <a:srgbClr val="006FC0"/>
                </a:solidFill>
                <a:latin typeface="Arial"/>
                <a:cs typeface="Arial"/>
              </a:rPr>
              <a:t>trong </a:t>
            </a:r>
            <a:r>
              <a:rPr sz="2400" spc="-110" dirty="0">
                <a:solidFill>
                  <a:srgbClr val="006FC0"/>
                </a:solidFill>
                <a:latin typeface="Arial"/>
                <a:cs typeface="Arial"/>
              </a:rPr>
              <a:t>quá </a:t>
            </a:r>
            <a:r>
              <a:rPr sz="2400" spc="-15" dirty="0">
                <a:solidFill>
                  <a:srgbClr val="006FC0"/>
                </a:solidFill>
                <a:latin typeface="Arial"/>
                <a:cs typeface="Arial"/>
              </a:rPr>
              <a:t>trình</a:t>
            </a:r>
            <a:r>
              <a:rPr sz="2400" spc="-39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006FC0"/>
                </a:solidFill>
                <a:latin typeface="Arial"/>
                <a:cs typeface="Arial"/>
              </a:rPr>
              <a:t>làm</a:t>
            </a:r>
            <a:endParaRPr sz="2400" dirty="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183515" algn="l"/>
              </a:tabLst>
            </a:pPr>
            <a:r>
              <a:rPr sz="2800" b="1" spc="-270" dirty="0">
                <a:latin typeface="Arial"/>
                <a:cs typeface="Arial"/>
              </a:rPr>
              <a:t>Sai </a:t>
            </a:r>
            <a:r>
              <a:rPr sz="2800" b="1" spc="-160" dirty="0">
                <a:latin typeface="Arial"/>
                <a:cs typeface="Arial"/>
              </a:rPr>
              <a:t>sót, </a:t>
            </a:r>
            <a:r>
              <a:rPr sz="2800" b="1" spc="-170" dirty="0">
                <a:latin typeface="Arial"/>
                <a:cs typeface="Arial"/>
              </a:rPr>
              <a:t>khiếm khuyết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spc="-85" dirty="0">
                <a:latin typeface="Arial"/>
                <a:cs typeface="Arial"/>
              </a:rPr>
              <a:t>(fault/defect)</a:t>
            </a:r>
            <a:endParaRPr sz="2800" dirty="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140"/>
              </a:spcBef>
              <a:buChar char="•"/>
              <a:tabLst>
                <a:tab pos="528320" algn="l"/>
              </a:tabLst>
            </a:pPr>
            <a:r>
              <a:rPr sz="2400" spc="-260" dirty="0" err="1">
                <a:solidFill>
                  <a:srgbClr val="006FC0"/>
                </a:solidFill>
                <a:latin typeface="Arial"/>
                <a:cs typeface="Arial"/>
              </a:rPr>
              <a:t>Là</a:t>
            </a:r>
            <a:r>
              <a:rPr sz="2400" spc="-2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lang="en-US" sz="2400" spc="-260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75" dirty="0" err="1" smtClean="0">
                <a:solidFill>
                  <a:srgbClr val="006FC0"/>
                </a:solidFill>
                <a:latin typeface="Arial"/>
                <a:cs typeface="Arial"/>
              </a:rPr>
              <a:t>kết</a:t>
            </a:r>
            <a:r>
              <a:rPr sz="2400" spc="-75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006FC0"/>
                </a:solidFill>
                <a:latin typeface="Arial"/>
                <a:cs typeface="Arial"/>
              </a:rPr>
              <a:t>quả </a:t>
            </a:r>
            <a:r>
              <a:rPr sz="2400" spc="-150" dirty="0">
                <a:solidFill>
                  <a:srgbClr val="006FC0"/>
                </a:solidFill>
                <a:latin typeface="Arial"/>
                <a:cs typeface="Arial"/>
              </a:rPr>
              <a:t>của </a:t>
            </a:r>
            <a:r>
              <a:rPr sz="2400" spc="-25" dirty="0">
                <a:solidFill>
                  <a:srgbClr val="006FC0"/>
                </a:solidFill>
                <a:latin typeface="Arial"/>
                <a:cs typeface="Arial"/>
              </a:rPr>
              <a:t>lỗi, </a:t>
            </a:r>
            <a:r>
              <a:rPr sz="2400" spc="-15" dirty="0">
                <a:solidFill>
                  <a:srgbClr val="006FC0"/>
                </a:solidFill>
                <a:latin typeface="Arial"/>
                <a:cs typeface="Arial"/>
              </a:rPr>
              <a:t>lỗi </a:t>
            </a:r>
            <a:r>
              <a:rPr sz="2400" spc="-135" dirty="0">
                <a:solidFill>
                  <a:srgbClr val="006FC0"/>
                </a:solidFill>
                <a:latin typeface="Arial"/>
                <a:cs typeface="Arial"/>
              </a:rPr>
              <a:t>-&gt;</a:t>
            </a:r>
            <a:r>
              <a:rPr sz="2400" spc="-3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006FC0"/>
                </a:solidFill>
                <a:latin typeface="Arial"/>
                <a:cs typeface="Arial"/>
              </a:rPr>
              <a:t>sai</a:t>
            </a:r>
            <a:endParaRPr sz="2400" dirty="0">
              <a:latin typeface="Arial"/>
              <a:cs typeface="Arial"/>
            </a:endParaRPr>
          </a:p>
          <a:p>
            <a:pPr marL="527685" lvl="1" indent="-171450">
              <a:lnSpc>
                <a:spcPts val="2735"/>
              </a:lnSpc>
              <a:spcBef>
                <a:spcPts val="120"/>
              </a:spcBef>
              <a:buChar char="•"/>
              <a:tabLst>
                <a:tab pos="528320" algn="l"/>
              </a:tabLst>
            </a:pPr>
            <a:r>
              <a:rPr sz="2400" spc="-260" dirty="0" err="1">
                <a:solidFill>
                  <a:srgbClr val="006FC0"/>
                </a:solidFill>
                <a:latin typeface="Arial"/>
                <a:cs typeface="Arial"/>
              </a:rPr>
              <a:t>Là</a:t>
            </a:r>
            <a:r>
              <a:rPr sz="2400" spc="-2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lang="en-US" sz="2400" spc="-260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50" dirty="0" err="1" smtClean="0">
                <a:solidFill>
                  <a:srgbClr val="006FC0"/>
                </a:solidFill>
                <a:latin typeface="Arial"/>
                <a:cs typeface="Arial"/>
              </a:rPr>
              <a:t>sai</a:t>
            </a:r>
            <a:r>
              <a:rPr sz="2400" spc="-150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006FC0"/>
                </a:solidFill>
                <a:latin typeface="Arial"/>
                <a:cs typeface="Arial"/>
              </a:rPr>
              <a:t>sót </a:t>
            </a:r>
            <a:r>
              <a:rPr sz="2400" spc="-15" dirty="0">
                <a:solidFill>
                  <a:srgbClr val="006FC0"/>
                </a:solidFill>
                <a:latin typeface="Arial"/>
                <a:cs typeface="Arial"/>
              </a:rPr>
              <a:t>trên </a:t>
            </a:r>
            <a:r>
              <a:rPr sz="2400" spc="-180" dirty="0">
                <a:solidFill>
                  <a:srgbClr val="006FC0"/>
                </a:solidFill>
                <a:latin typeface="Arial"/>
                <a:cs typeface="Arial"/>
              </a:rPr>
              <a:t>sản </a:t>
            </a:r>
            <a:r>
              <a:rPr sz="2400" spc="-100" dirty="0">
                <a:solidFill>
                  <a:srgbClr val="006FC0"/>
                </a:solidFill>
                <a:latin typeface="Arial"/>
                <a:cs typeface="Arial"/>
              </a:rPr>
              <a:t>phẩm </a:t>
            </a:r>
            <a:r>
              <a:rPr sz="2400" spc="-35" dirty="0">
                <a:solidFill>
                  <a:srgbClr val="006FC0"/>
                </a:solidFill>
                <a:latin typeface="Arial"/>
                <a:cs typeface="Arial"/>
              </a:rPr>
              <a:t>(tài </a:t>
            </a:r>
            <a:r>
              <a:rPr sz="2400" spc="-50" dirty="0">
                <a:solidFill>
                  <a:srgbClr val="006FC0"/>
                </a:solidFill>
                <a:latin typeface="Arial"/>
                <a:cs typeface="Arial"/>
              </a:rPr>
              <a:t>liệu, </a:t>
            </a:r>
            <a:r>
              <a:rPr sz="2400" spc="-135" dirty="0">
                <a:solidFill>
                  <a:srgbClr val="006FC0"/>
                </a:solidFill>
                <a:latin typeface="Arial"/>
                <a:cs typeface="Arial"/>
              </a:rPr>
              <a:t>mã </a:t>
            </a:r>
            <a:r>
              <a:rPr sz="2400" spc="-90" dirty="0">
                <a:solidFill>
                  <a:srgbClr val="006FC0"/>
                </a:solidFill>
                <a:latin typeface="Arial"/>
                <a:cs typeface="Arial"/>
              </a:rPr>
              <a:t>nguồn), </a:t>
            </a:r>
            <a:r>
              <a:rPr sz="2400" spc="-70" dirty="0" smtClean="0">
                <a:solidFill>
                  <a:srgbClr val="006FC0"/>
                </a:solidFill>
                <a:latin typeface="Arial"/>
                <a:cs typeface="Arial"/>
              </a:rPr>
              <a:t>do</a:t>
            </a:r>
            <a:r>
              <a:rPr lang="en-US" sz="2400" spc="-70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15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006FC0"/>
                </a:solidFill>
                <a:latin typeface="Arial"/>
                <a:cs typeface="Arial"/>
              </a:rPr>
              <a:t>con</a:t>
            </a:r>
            <a:endParaRPr sz="2400" dirty="0">
              <a:latin typeface="Arial"/>
              <a:cs typeface="Arial"/>
            </a:endParaRPr>
          </a:p>
          <a:p>
            <a:pPr marL="527685">
              <a:lnSpc>
                <a:spcPts val="2735"/>
              </a:lnSpc>
            </a:pPr>
            <a:r>
              <a:rPr sz="2400" spc="-125" dirty="0">
                <a:solidFill>
                  <a:srgbClr val="006FC0"/>
                </a:solidFill>
                <a:latin typeface="Arial"/>
                <a:cs typeface="Arial"/>
              </a:rPr>
              <a:t>người </a:t>
            </a:r>
            <a:r>
              <a:rPr sz="2400" spc="-155" dirty="0">
                <a:solidFill>
                  <a:srgbClr val="006FC0"/>
                </a:solidFill>
                <a:latin typeface="Arial"/>
                <a:cs typeface="Arial"/>
              </a:rPr>
              <a:t>mắc </a:t>
            </a:r>
            <a:r>
              <a:rPr sz="2400" spc="-15" dirty="0">
                <a:solidFill>
                  <a:srgbClr val="006FC0"/>
                </a:solidFill>
                <a:latin typeface="Arial"/>
                <a:cs typeface="Arial"/>
              </a:rPr>
              <a:t>lỗi </a:t>
            </a:r>
            <a:r>
              <a:rPr sz="2400" spc="-85" dirty="0">
                <a:solidFill>
                  <a:srgbClr val="006FC0"/>
                </a:solidFill>
                <a:latin typeface="Arial"/>
                <a:cs typeface="Arial"/>
              </a:rPr>
              <a:t>làm</a:t>
            </a:r>
            <a:r>
              <a:rPr sz="2400" spc="-2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006FC0"/>
                </a:solidFill>
                <a:latin typeface="Arial"/>
                <a:cs typeface="Arial"/>
              </a:rPr>
              <a:t>ra.</a:t>
            </a:r>
            <a:endParaRPr sz="2400" dirty="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183515" algn="l"/>
              </a:tabLst>
            </a:pPr>
            <a:r>
              <a:rPr sz="2800" b="1" spc="-170" dirty="0">
                <a:latin typeface="Arial"/>
                <a:cs typeface="Arial"/>
              </a:rPr>
              <a:t>Thất </a:t>
            </a:r>
            <a:r>
              <a:rPr sz="2800" b="1" spc="-150" dirty="0">
                <a:latin typeface="Arial"/>
                <a:cs typeface="Arial"/>
              </a:rPr>
              <a:t>bại/Trục </a:t>
            </a:r>
            <a:r>
              <a:rPr sz="2800" b="1" spc="-165" dirty="0">
                <a:latin typeface="Arial"/>
                <a:cs typeface="Arial"/>
              </a:rPr>
              <a:t>trặc</a:t>
            </a:r>
            <a:r>
              <a:rPr sz="2800" b="1" spc="-200" dirty="0">
                <a:latin typeface="Arial"/>
                <a:cs typeface="Arial"/>
              </a:rPr>
              <a:t> </a:t>
            </a:r>
            <a:r>
              <a:rPr sz="2800" b="1" spc="-114" dirty="0">
                <a:latin typeface="Arial"/>
                <a:cs typeface="Arial"/>
              </a:rPr>
              <a:t>(failure)</a:t>
            </a:r>
            <a:endParaRPr sz="2800" dirty="0">
              <a:latin typeface="Arial"/>
              <a:cs typeface="Arial"/>
            </a:endParaRPr>
          </a:p>
          <a:p>
            <a:pPr marL="527685" lvl="1" indent="-171450">
              <a:lnSpc>
                <a:spcPts val="2735"/>
              </a:lnSpc>
              <a:spcBef>
                <a:spcPts val="135"/>
              </a:spcBef>
              <a:buChar char="•"/>
              <a:tabLst>
                <a:tab pos="528320" algn="l"/>
              </a:tabLst>
            </a:pPr>
            <a:r>
              <a:rPr sz="2400" spc="-165" dirty="0">
                <a:solidFill>
                  <a:srgbClr val="006FC0"/>
                </a:solidFill>
                <a:latin typeface="Arial"/>
                <a:cs typeface="Arial"/>
              </a:rPr>
              <a:t>Trục </a:t>
            </a:r>
            <a:r>
              <a:rPr sz="2400" spc="-60" dirty="0">
                <a:solidFill>
                  <a:srgbClr val="006FC0"/>
                </a:solidFill>
                <a:latin typeface="Arial"/>
                <a:cs typeface="Arial"/>
              </a:rPr>
              <a:t>trặc </a:t>
            </a:r>
            <a:r>
              <a:rPr sz="2400" spc="-190" dirty="0">
                <a:solidFill>
                  <a:srgbClr val="006FC0"/>
                </a:solidFill>
                <a:latin typeface="Arial"/>
                <a:cs typeface="Arial"/>
              </a:rPr>
              <a:t>xảy </a:t>
            </a:r>
            <a:r>
              <a:rPr sz="2400" spc="-100" dirty="0">
                <a:solidFill>
                  <a:srgbClr val="006FC0"/>
                </a:solidFill>
                <a:latin typeface="Arial"/>
                <a:cs typeface="Arial"/>
              </a:rPr>
              <a:t>ra </a:t>
            </a:r>
            <a:r>
              <a:rPr sz="2400" spc="-60" dirty="0">
                <a:solidFill>
                  <a:srgbClr val="006FC0"/>
                </a:solidFill>
                <a:latin typeface="Arial"/>
                <a:cs typeface="Arial"/>
              </a:rPr>
              <a:t>khi </a:t>
            </a:r>
            <a:r>
              <a:rPr sz="2400" spc="-155" dirty="0">
                <a:solidFill>
                  <a:srgbClr val="006FC0"/>
                </a:solidFill>
                <a:latin typeface="Arial"/>
                <a:cs typeface="Arial"/>
              </a:rPr>
              <a:t>chạy </a:t>
            </a:r>
            <a:r>
              <a:rPr sz="2400" spc="-80" dirty="0">
                <a:solidFill>
                  <a:srgbClr val="006FC0"/>
                </a:solidFill>
                <a:latin typeface="Arial"/>
                <a:cs typeface="Arial"/>
              </a:rPr>
              <a:t>phải khiếm </a:t>
            </a:r>
            <a:r>
              <a:rPr sz="2400" spc="-20" dirty="0" err="1">
                <a:solidFill>
                  <a:srgbClr val="006FC0"/>
                </a:solidFill>
                <a:latin typeface="Arial"/>
                <a:cs typeface="Arial"/>
              </a:rPr>
              <a:t>khuyết</a:t>
            </a:r>
            <a:r>
              <a:rPr sz="2400" spc="-20" dirty="0" smtClean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lang="en-US" sz="2400" spc="-20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20" dirty="0" err="1" smtClean="0">
                <a:solidFill>
                  <a:srgbClr val="006FC0"/>
                </a:solidFill>
                <a:latin typeface="Arial"/>
                <a:cs typeface="Arial"/>
              </a:rPr>
              <a:t>lỗi</a:t>
            </a:r>
            <a:r>
              <a:rPr sz="2400" spc="-20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40" dirty="0" err="1">
                <a:solidFill>
                  <a:srgbClr val="006FC0"/>
                </a:solidFill>
                <a:latin typeface="Arial"/>
                <a:cs typeface="Arial"/>
              </a:rPr>
              <a:t>được</a:t>
            </a:r>
            <a:r>
              <a:rPr sz="2400" spc="-5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70" dirty="0" err="1" smtClean="0">
                <a:solidFill>
                  <a:srgbClr val="006FC0"/>
                </a:solidFill>
                <a:latin typeface="Arial"/>
                <a:cs typeface="Arial"/>
              </a:rPr>
              <a:t>thực</a:t>
            </a:r>
            <a:r>
              <a:rPr lang="en-US" sz="2400" spc="-70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30" dirty="0" err="1" smtClean="0">
                <a:solidFill>
                  <a:srgbClr val="006FC0"/>
                </a:solidFill>
                <a:latin typeface="Arial"/>
                <a:cs typeface="Arial"/>
              </a:rPr>
              <a:t>thi</a:t>
            </a:r>
            <a:endParaRPr sz="2400" dirty="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183515" algn="l"/>
              </a:tabLst>
            </a:pPr>
            <a:r>
              <a:rPr sz="2800" b="1" spc="-380" dirty="0">
                <a:latin typeface="Arial"/>
                <a:cs typeface="Arial"/>
              </a:rPr>
              <a:t>Sự </a:t>
            </a:r>
            <a:r>
              <a:rPr sz="2800" b="1" spc="-305" dirty="0">
                <a:latin typeface="Arial"/>
                <a:cs typeface="Arial"/>
              </a:rPr>
              <a:t>cố</a:t>
            </a:r>
            <a:r>
              <a:rPr sz="2800" b="1" spc="-325" dirty="0">
                <a:latin typeface="Arial"/>
                <a:cs typeface="Arial"/>
              </a:rPr>
              <a:t> </a:t>
            </a:r>
            <a:r>
              <a:rPr sz="2800" b="1" spc="-145" dirty="0">
                <a:latin typeface="Arial"/>
                <a:cs typeface="Arial"/>
              </a:rPr>
              <a:t>(incident)</a:t>
            </a:r>
            <a:endParaRPr sz="2800" dirty="0">
              <a:latin typeface="Arial"/>
              <a:cs typeface="Arial"/>
            </a:endParaRPr>
          </a:p>
          <a:p>
            <a:pPr marL="527685" marR="522605" lvl="1" indent="-170815">
              <a:lnSpc>
                <a:spcPts val="2590"/>
              </a:lnSpc>
              <a:spcBef>
                <a:spcPts val="464"/>
              </a:spcBef>
              <a:buChar char="•"/>
              <a:tabLst>
                <a:tab pos="528320" algn="l"/>
              </a:tabLst>
            </a:pPr>
            <a:r>
              <a:rPr sz="2400" spc="-330" dirty="0" err="1">
                <a:solidFill>
                  <a:srgbClr val="006FC0"/>
                </a:solidFill>
                <a:latin typeface="Arial"/>
                <a:cs typeface="Arial"/>
              </a:rPr>
              <a:t>Sự</a:t>
            </a:r>
            <a:r>
              <a:rPr sz="2400" spc="-3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lang="en-US" sz="2400" spc="-330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45" dirty="0" err="1" smtClean="0">
                <a:solidFill>
                  <a:srgbClr val="006FC0"/>
                </a:solidFill>
                <a:latin typeface="Arial"/>
                <a:cs typeface="Arial"/>
              </a:rPr>
              <a:t>cố</a:t>
            </a:r>
            <a:r>
              <a:rPr sz="2400" spc="-145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006FC0"/>
                </a:solidFill>
                <a:latin typeface="Arial"/>
                <a:cs typeface="Arial"/>
              </a:rPr>
              <a:t>là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triệu </a:t>
            </a:r>
            <a:r>
              <a:rPr sz="2400" spc="-145" dirty="0">
                <a:solidFill>
                  <a:srgbClr val="006FC0"/>
                </a:solidFill>
                <a:latin typeface="Arial"/>
                <a:cs typeface="Arial"/>
              </a:rPr>
              <a:t>chứng </a:t>
            </a:r>
            <a:r>
              <a:rPr sz="2400" spc="-150" dirty="0">
                <a:solidFill>
                  <a:srgbClr val="006FC0"/>
                </a:solidFill>
                <a:latin typeface="Arial"/>
                <a:cs typeface="Arial"/>
              </a:rPr>
              <a:t>của </a:t>
            </a:r>
            <a:r>
              <a:rPr sz="2400" spc="-20" dirty="0">
                <a:solidFill>
                  <a:srgbClr val="006FC0"/>
                </a:solidFill>
                <a:latin typeface="Arial"/>
                <a:cs typeface="Arial"/>
              </a:rPr>
              <a:t>trục </a:t>
            </a:r>
            <a:r>
              <a:rPr sz="2400" spc="-60" dirty="0">
                <a:solidFill>
                  <a:srgbClr val="006FC0"/>
                </a:solidFill>
                <a:latin typeface="Arial"/>
                <a:cs typeface="Arial"/>
              </a:rPr>
              <a:t>trặc </a:t>
            </a:r>
            <a:r>
              <a:rPr sz="2400" spc="-135" dirty="0">
                <a:solidFill>
                  <a:srgbClr val="006FC0"/>
                </a:solidFill>
                <a:latin typeface="Arial"/>
                <a:cs typeface="Arial"/>
              </a:rPr>
              <a:t>mà </a:t>
            </a:r>
            <a:r>
              <a:rPr sz="2400" spc="-125" dirty="0">
                <a:solidFill>
                  <a:srgbClr val="006FC0"/>
                </a:solidFill>
                <a:latin typeface="Arial"/>
                <a:cs typeface="Arial"/>
              </a:rPr>
              <a:t>con </a:t>
            </a:r>
            <a:r>
              <a:rPr sz="2400" spc="-125" dirty="0" err="1">
                <a:solidFill>
                  <a:srgbClr val="006FC0"/>
                </a:solidFill>
                <a:latin typeface="Arial"/>
                <a:cs typeface="Arial"/>
              </a:rPr>
              <a:t>người</a:t>
            </a:r>
            <a:r>
              <a:rPr sz="2400" spc="-3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lang="en-US" sz="2400" spc="-335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lang="en-US" sz="2400" spc="-335" dirty="0" err="1" smtClean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spc="-100" dirty="0" err="1" smtClean="0">
                <a:solidFill>
                  <a:srgbClr val="006FC0"/>
                </a:solidFill>
                <a:latin typeface="Arial"/>
                <a:cs typeface="Arial"/>
              </a:rPr>
              <a:t>hận</a:t>
            </a:r>
            <a:r>
              <a:rPr sz="2400" spc="-100" dirty="0" smtClean="0">
                <a:solidFill>
                  <a:srgbClr val="006FC0"/>
                </a:solidFill>
                <a:latin typeface="Arial"/>
                <a:cs typeface="Arial"/>
              </a:rPr>
              <a:t>  </a:t>
            </a:r>
            <a:r>
              <a:rPr sz="2400" spc="-20" dirty="0">
                <a:solidFill>
                  <a:srgbClr val="006FC0"/>
                </a:solidFill>
                <a:latin typeface="Arial"/>
                <a:cs typeface="Arial"/>
              </a:rPr>
              <a:t>biết</a:t>
            </a:r>
            <a:r>
              <a:rPr sz="2400" spc="-1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006FC0"/>
                </a:solidFill>
                <a:latin typeface="Arial"/>
                <a:cs typeface="Arial"/>
              </a:rPr>
              <a:t>được.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3172308" cy="568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15" dirty="0"/>
              <a:t>Thuật</a:t>
            </a:r>
            <a:r>
              <a:rPr spc="-254" dirty="0"/>
              <a:t> </a:t>
            </a:r>
            <a:r>
              <a:rPr spc="-315" dirty="0"/>
              <a:t>ngữ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913813" y="6467475"/>
            <a:ext cx="23018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310"/>
              </a:lnSpc>
            </a:pPr>
            <a:fld id="{81D60167-4931-47E6-BA6A-407CBD079E47}" type="slidenum">
              <a:rPr spc="-60" dirty="0"/>
              <a:t>7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1136650" y="3125851"/>
            <a:ext cx="1784985" cy="609600"/>
          </a:xfrm>
          <a:prstGeom prst="rect">
            <a:avLst/>
          </a:prstGeom>
          <a:solidFill>
            <a:srgbClr val="944F71"/>
          </a:solidFill>
          <a:ln w="9525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30"/>
              </a:spcBef>
            </a:pPr>
            <a:r>
              <a:rPr sz="2400" spc="-125" dirty="0">
                <a:latin typeface="Arial"/>
                <a:cs typeface="Arial"/>
              </a:rPr>
              <a:t>Khiếm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khuyết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9850" y="4192523"/>
            <a:ext cx="1371600" cy="609600"/>
          </a:xfrm>
          <a:prstGeom prst="rect">
            <a:avLst/>
          </a:prstGeom>
          <a:solidFill>
            <a:srgbClr val="FF9966"/>
          </a:solidFill>
          <a:ln w="9525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830"/>
              </a:spcBef>
            </a:pPr>
            <a:r>
              <a:rPr sz="2400" spc="-165" dirty="0">
                <a:latin typeface="Arial"/>
                <a:cs typeface="Arial"/>
              </a:rPr>
              <a:t>Trục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trặc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3450" y="5487987"/>
            <a:ext cx="1371600" cy="609600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350520">
              <a:lnSpc>
                <a:spcPct val="100000"/>
              </a:lnSpc>
              <a:spcBef>
                <a:spcPts val="835"/>
              </a:spcBef>
            </a:pPr>
            <a:r>
              <a:rPr sz="2400" spc="-330" dirty="0">
                <a:latin typeface="Arial"/>
                <a:cs typeface="Arial"/>
              </a:rPr>
              <a:t>Sự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cố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0485" y="3751706"/>
            <a:ext cx="5128260" cy="2474595"/>
          </a:xfrm>
          <a:custGeom>
            <a:avLst/>
            <a:gdLst/>
            <a:ahLst/>
            <a:cxnLst/>
            <a:rect l="l" t="t" r="r" b="b"/>
            <a:pathLst>
              <a:path w="5128260" h="2474595">
                <a:moveTo>
                  <a:pt x="84391" y="1383157"/>
                </a:moveTo>
                <a:lnTo>
                  <a:pt x="0" y="1368171"/>
                </a:lnTo>
                <a:lnTo>
                  <a:pt x="27152" y="1460119"/>
                </a:lnTo>
                <a:lnTo>
                  <a:pt x="84391" y="1383157"/>
                </a:lnTo>
                <a:close/>
              </a:path>
              <a:path w="5128260" h="2474595">
                <a:moveTo>
                  <a:pt x="106667" y="1278001"/>
                </a:moveTo>
                <a:lnTo>
                  <a:pt x="68986" y="1284732"/>
                </a:lnTo>
                <a:lnTo>
                  <a:pt x="43967" y="1332357"/>
                </a:lnTo>
                <a:lnTo>
                  <a:pt x="30264" y="1369060"/>
                </a:lnTo>
                <a:lnTo>
                  <a:pt x="57924" y="1376172"/>
                </a:lnTo>
                <a:lnTo>
                  <a:pt x="60096" y="1367790"/>
                </a:lnTo>
                <a:lnTo>
                  <a:pt x="60388" y="1366697"/>
                </a:lnTo>
                <a:lnTo>
                  <a:pt x="60731" y="1365885"/>
                </a:lnTo>
                <a:lnTo>
                  <a:pt x="69583" y="1344930"/>
                </a:lnTo>
                <a:lnTo>
                  <a:pt x="80772" y="1322324"/>
                </a:lnTo>
                <a:lnTo>
                  <a:pt x="93332" y="1299718"/>
                </a:lnTo>
                <a:lnTo>
                  <a:pt x="106667" y="1278001"/>
                </a:lnTo>
                <a:close/>
              </a:path>
              <a:path w="5128260" h="2474595">
                <a:moveTo>
                  <a:pt x="221805" y="1115187"/>
                </a:moveTo>
                <a:lnTo>
                  <a:pt x="198120" y="1099185"/>
                </a:lnTo>
                <a:lnTo>
                  <a:pt x="187998" y="1114298"/>
                </a:lnTo>
                <a:lnTo>
                  <a:pt x="174117" y="1133602"/>
                </a:lnTo>
                <a:lnTo>
                  <a:pt x="144233" y="1174369"/>
                </a:lnTo>
                <a:lnTo>
                  <a:pt x="131673" y="1191641"/>
                </a:lnTo>
                <a:lnTo>
                  <a:pt x="154787" y="1208405"/>
                </a:lnTo>
                <a:lnTo>
                  <a:pt x="167233" y="1191260"/>
                </a:lnTo>
                <a:lnTo>
                  <a:pt x="182511" y="1170559"/>
                </a:lnTo>
                <a:lnTo>
                  <a:pt x="197370" y="1150239"/>
                </a:lnTo>
                <a:lnTo>
                  <a:pt x="211683" y="1130173"/>
                </a:lnTo>
                <a:lnTo>
                  <a:pt x="221805" y="1115187"/>
                </a:lnTo>
                <a:close/>
              </a:path>
              <a:path w="5128260" h="2474595">
                <a:moveTo>
                  <a:pt x="379895" y="999617"/>
                </a:moveTo>
                <a:lnTo>
                  <a:pt x="361213" y="978027"/>
                </a:lnTo>
                <a:lnTo>
                  <a:pt x="355955" y="982599"/>
                </a:lnTo>
                <a:lnTo>
                  <a:pt x="334225" y="999998"/>
                </a:lnTo>
                <a:lnTo>
                  <a:pt x="289852" y="1034415"/>
                </a:lnTo>
                <a:lnTo>
                  <a:pt x="284708" y="1038225"/>
                </a:lnTo>
                <a:lnTo>
                  <a:pt x="278765" y="1042543"/>
                </a:lnTo>
                <a:lnTo>
                  <a:pt x="272148" y="1047115"/>
                </a:lnTo>
                <a:lnTo>
                  <a:pt x="288417" y="1070610"/>
                </a:lnTo>
                <a:lnTo>
                  <a:pt x="295605" y="1065657"/>
                </a:lnTo>
                <a:lnTo>
                  <a:pt x="307378" y="1057021"/>
                </a:lnTo>
                <a:lnTo>
                  <a:pt x="352158" y="1022350"/>
                </a:lnTo>
                <a:lnTo>
                  <a:pt x="374624" y="1004189"/>
                </a:lnTo>
                <a:lnTo>
                  <a:pt x="379895" y="999617"/>
                </a:lnTo>
                <a:close/>
              </a:path>
              <a:path w="5128260" h="2474595">
                <a:moveTo>
                  <a:pt x="518579" y="859536"/>
                </a:moveTo>
                <a:lnTo>
                  <a:pt x="501180" y="836930"/>
                </a:lnTo>
                <a:lnTo>
                  <a:pt x="483019" y="850900"/>
                </a:lnTo>
                <a:lnTo>
                  <a:pt x="465620" y="864108"/>
                </a:lnTo>
                <a:lnTo>
                  <a:pt x="445681" y="878205"/>
                </a:lnTo>
                <a:lnTo>
                  <a:pt x="444157" y="879856"/>
                </a:lnTo>
                <a:lnTo>
                  <a:pt x="443141" y="881888"/>
                </a:lnTo>
                <a:lnTo>
                  <a:pt x="436664" y="894080"/>
                </a:lnTo>
                <a:lnTo>
                  <a:pt x="429806" y="905002"/>
                </a:lnTo>
                <a:lnTo>
                  <a:pt x="422186" y="915797"/>
                </a:lnTo>
                <a:lnTo>
                  <a:pt x="419519" y="919226"/>
                </a:lnTo>
                <a:lnTo>
                  <a:pt x="441998" y="936879"/>
                </a:lnTo>
                <a:lnTo>
                  <a:pt x="465823" y="900176"/>
                </a:lnTo>
                <a:lnTo>
                  <a:pt x="466877" y="898194"/>
                </a:lnTo>
                <a:lnTo>
                  <a:pt x="470890" y="895350"/>
                </a:lnTo>
                <a:lnTo>
                  <a:pt x="482892" y="886841"/>
                </a:lnTo>
                <a:lnTo>
                  <a:pt x="518579" y="859536"/>
                </a:lnTo>
                <a:close/>
              </a:path>
              <a:path w="5128260" h="2474595">
                <a:moveTo>
                  <a:pt x="665010" y="720217"/>
                </a:moveTo>
                <a:lnTo>
                  <a:pt x="638086" y="710819"/>
                </a:lnTo>
                <a:lnTo>
                  <a:pt x="632752" y="726186"/>
                </a:lnTo>
                <a:lnTo>
                  <a:pt x="625513" y="742188"/>
                </a:lnTo>
                <a:lnTo>
                  <a:pt x="599097" y="772033"/>
                </a:lnTo>
                <a:lnTo>
                  <a:pt x="573062" y="786384"/>
                </a:lnTo>
                <a:lnTo>
                  <a:pt x="586778" y="811403"/>
                </a:lnTo>
                <a:lnTo>
                  <a:pt x="625386" y="787908"/>
                </a:lnTo>
                <a:lnTo>
                  <a:pt x="651548" y="753872"/>
                </a:lnTo>
                <a:lnTo>
                  <a:pt x="659803" y="735457"/>
                </a:lnTo>
                <a:lnTo>
                  <a:pt x="665010" y="720217"/>
                </a:lnTo>
                <a:close/>
              </a:path>
              <a:path w="5128260" h="2474595">
                <a:moveTo>
                  <a:pt x="729907" y="530606"/>
                </a:moveTo>
                <a:lnTo>
                  <a:pt x="702602" y="522097"/>
                </a:lnTo>
                <a:lnTo>
                  <a:pt x="688886" y="566547"/>
                </a:lnTo>
                <a:lnTo>
                  <a:pt x="673519" y="611759"/>
                </a:lnTo>
                <a:lnTo>
                  <a:pt x="666788" y="629793"/>
                </a:lnTo>
                <a:lnTo>
                  <a:pt x="693458" y="639826"/>
                </a:lnTo>
                <a:lnTo>
                  <a:pt x="700570" y="620903"/>
                </a:lnTo>
                <a:lnTo>
                  <a:pt x="716064" y="574929"/>
                </a:lnTo>
                <a:lnTo>
                  <a:pt x="729907" y="530606"/>
                </a:lnTo>
                <a:close/>
              </a:path>
              <a:path w="5128260" h="2474595">
                <a:moveTo>
                  <a:pt x="794296" y="343408"/>
                </a:moveTo>
                <a:lnTo>
                  <a:pt x="768515" y="331343"/>
                </a:lnTo>
                <a:lnTo>
                  <a:pt x="766216" y="336169"/>
                </a:lnTo>
                <a:lnTo>
                  <a:pt x="757072" y="357632"/>
                </a:lnTo>
                <a:lnTo>
                  <a:pt x="748449" y="379857"/>
                </a:lnTo>
                <a:lnTo>
                  <a:pt x="740321" y="402463"/>
                </a:lnTo>
                <a:lnTo>
                  <a:pt x="732574" y="425450"/>
                </a:lnTo>
                <a:lnTo>
                  <a:pt x="728002" y="440182"/>
                </a:lnTo>
                <a:lnTo>
                  <a:pt x="755180" y="448691"/>
                </a:lnTo>
                <a:lnTo>
                  <a:pt x="759625" y="434594"/>
                </a:lnTo>
                <a:lnTo>
                  <a:pt x="767245" y="412115"/>
                </a:lnTo>
                <a:lnTo>
                  <a:pt x="775119" y="390144"/>
                </a:lnTo>
                <a:lnTo>
                  <a:pt x="783374" y="368935"/>
                </a:lnTo>
                <a:lnTo>
                  <a:pt x="792137" y="348234"/>
                </a:lnTo>
                <a:lnTo>
                  <a:pt x="794296" y="343408"/>
                </a:lnTo>
                <a:close/>
              </a:path>
              <a:path w="5128260" h="2474595">
                <a:moveTo>
                  <a:pt x="916216" y="201295"/>
                </a:moveTo>
                <a:lnTo>
                  <a:pt x="903262" y="175768"/>
                </a:lnTo>
                <a:lnTo>
                  <a:pt x="901103" y="176911"/>
                </a:lnTo>
                <a:lnTo>
                  <a:pt x="889038" y="182880"/>
                </a:lnTo>
                <a:lnTo>
                  <a:pt x="851954" y="213487"/>
                </a:lnTo>
                <a:lnTo>
                  <a:pt x="814743" y="255143"/>
                </a:lnTo>
                <a:lnTo>
                  <a:pt x="836714" y="273558"/>
                </a:lnTo>
                <a:lnTo>
                  <a:pt x="848017" y="259842"/>
                </a:lnTo>
                <a:lnTo>
                  <a:pt x="859955" y="246507"/>
                </a:lnTo>
                <a:lnTo>
                  <a:pt x="888403" y="218186"/>
                </a:lnTo>
                <a:lnTo>
                  <a:pt x="914057" y="202438"/>
                </a:lnTo>
                <a:lnTo>
                  <a:pt x="916216" y="201295"/>
                </a:lnTo>
                <a:close/>
              </a:path>
              <a:path w="5128260" h="2474595">
                <a:moveTo>
                  <a:pt x="984161" y="5588"/>
                </a:moveTo>
                <a:lnTo>
                  <a:pt x="956094" y="0"/>
                </a:lnTo>
                <a:lnTo>
                  <a:pt x="954443" y="8001"/>
                </a:lnTo>
                <a:lnTo>
                  <a:pt x="952538" y="17399"/>
                </a:lnTo>
                <a:lnTo>
                  <a:pt x="950506" y="28067"/>
                </a:lnTo>
                <a:lnTo>
                  <a:pt x="948347" y="39243"/>
                </a:lnTo>
                <a:lnTo>
                  <a:pt x="937679" y="89027"/>
                </a:lnTo>
                <a:lnTo>
                  <a:pt x="932345" y="111252"/>
                </a:lnTo>
                <a:lnTo>
                  <a:pt x="960158" y="117856"/>
                </a:lnTo>
                <a:lnTo>
                  <a:pt x="971207" y="69469"/>
                </a:lnTo>
                <a:lnTo>
                  <a:pt x="980605" y="23114"/>
                </a:lnTo>
                <a:lnTo>
                  <a:pt x="984161" y="5588"/>
                </a:lnTo>
                <a:close/>
              </a:path>
              <a:path w="5128260" h="2474595">
                <a:moveTo>
                  <a:pt x="2374684" y="2441879"/>
                </a:moveTo>
                <a:lnTo>
                  <a:pt x="2363584" y="2431326"/>
                </a:lnTo>
                <a:lnTo>
                  <a:pt x="2335619" y="2404732"/>
                </a:lnTo>
                <a:lnTo>
                  <a:pt x="2312581" y="2382824"/>
                </a:lnTo>
                <a:lnTo>
                  <a:pt x="2284514" y="2474493"/>
                </a:lnTo>
                <a:lnTo>
                  <a:pt x="2374684" y="2441879"/>
                </a:lnTo>
                <a:close/>
              </a:path>
              <a:path w="5128260" h="2474595">
                <a:moveTo>
                  <a:pt x="2463076" y="2260066"/>
                </a:moveTo>
                <a:lnTo>
                  <a:pt x="2443645" y="2238997"/>
                </a:lnTo>
                <a:lnTo>
                  <a:pt x="2432088" y="2249652"/>
                </a:lnTo>
                <a:lnTo>
                  <a:pt x="2423579" y="2258390"/>
                </a:lnTo>
                <a:lnTo>
                  <a:pt x="2391067" y="2298052"/>
                </a:lnTo>
                <a:lnTo>
                  <a:pt x="2370239" y="2331974"/>
                </a:lnTo>
                <a:lnTo>
                  <a:pt x="2395385" y="2345525"/>
                </a:lnTo>
                <a:lnTo>
                  <a:pt x="2404910" y="2329307"/>
                </a:lnTo>
                <a:lnTo>
                  <a:pt x="2414054" y="2315095"/>
                </a:lnTo>
                <a:lnTo>
                  <a:pt x="2443899" y="2278367"/>
                </a:lnTo>
                <a:lnTo>
                  <a:pt x="2451392" y="2270722"/>
                </a:lnTo>
                <a:lnTo>
                  <a:pt x="2463076" y="2260066"/>
                </a:lnTo>
                <a:close/>
              </a:path>
              <a:path w="5128260" h="2474595">
                <a:moveTo>
                  <a:pt x="2631732" y="2161921"/>
                </a:moveTo>
                <a:lnTo>
                  <a:pt x="2619159" y="2136254"/>
                </a:lnTo>
                <a:lnTo>
                  <a:pt x="2611158" y="2140191"/>
                </a:lnTo>
                <a:lnTo>
                  <a:pt x="2564549" y="2162429"/>
                </a:lnTo>
                <a:lnTo>
                  <a:pt x="2541308" y="2174062"/>
                </a:lnTo>
                <a:lnTo>
                  <a:pt x="2518194" y="2186444"/>
                </a:lnTo>
                <a:lnTo>
                  <a:pt x="2515908" y="2187829"/>
                </a:lnTo>
                <a:lnTo>
                  <a:pt x="2530513" y="2212390"/>
                </a:lnTo>
                <a:lnTo>
                  <a:pt x="2531783" y="2211616"/>
                </a:lnTo>
                <a:lnTo>
                  <a:pt x="2554008" y="2199627"/>
                </a:lnTo>
                <a:lnTo>
                  <a:pt x="2576868" y="2188210"/>
                </a:lnTo>
                <a:lnTo>
                  <a:pt x="2631732" y="2161921"/>
                </a:lnTo>
                <a:close/>
              </a:path>
              <a:path w="5128260" h="2474595">
                <a:moveTo>
                  <a:pt x="2795816" y="2040432"/>
                </a:moveTo>
                <a:lnTo>
                  <a:pt x="2791980" y="2043785"/>
                </a:lnTo>
                <a:lnTo>
                  <a:pt x="2777401" y="2019236"/>
                </a:lnTo>
                <a:lnTo>
                  <a:pt x="2775877" y="2020189"/>
                </a:lnTo>
                <a:lnTo>
                  <a:pt x="2774480" y="2021357"/>
                </a:lnTo>
                <a:lnTo>
                  <a:pt x="2773464" y="2022729"/>
                </a:lnTo>
                <a:lnTo>
                  <a:pt x="2764828" y="2033587"/>
                </a:lnTo>
                <a:lnTo>
                  <a:pt x="2738285" y="2061413"/>
                </a:lnTo>
                <a:lnTo>
                  <a:pt x="2699169" y="2091918"/>
                </a:lnTo>
                <a:lnTo>
                  <a:pt x="2692946" y="2095855"/>
                </a:lnTo>
                <a:lnTo>
                  <a:pt x="2708186" y="2120011"/>
                </a:lnTo>
                <a:lnTo>
                  <a:pt x="2758605" y="2081568"/>
                </a:lnTo>
                <a:lnTo>
                  <a:pt x="2787307" y="2051291"/>
                </a:lnTo>
                <a:lnTo>
                  <a:pt x="2793111" y="2043874"/>
                </a:lnTo>
                <a:lnTo>
                  <a:pt x="2795816" y="2040432"/>
                </a:lnTo>
                <a:close/>
              </a:path>
              <a:path w="5128260" h="2474595">
                <a:moveTo>
                  <a:pt x="2961297" y="1932152"/>
                </a:moveTo>
                <a:lnTo>
                  <a:pt x="2941485" y="1911540"/>
                </a:lnTo>
                <a:lnTo>
                  <a:pt x="2936532" y="1916214"/>
                </a:lnTo>
                <a:lnTo>
                  <a:pt x="2927261" y="1924532"/>
                </a:lnTo>
                <a:lnTo>
                  <a:pt x="2907830" y="1940039"/>
                </a:lnTo>
                <a:lnTo>
                  <a:pt x="2887891" y="1953983"/>
                </a:lnTo>
                <a:lnTo>
                  <a:pt x="2867444" y="1967179"/>
                </a:lnTo>
                <a:lnTo>
                  <a:pt x="2851696" y="1976399"/>
                </a:lnTo>
                <a:lnTo>
                  <a:pt x="2866301" y="2001012"/>
                </a:lnTo>
                <a:lnTo>
                  <a:pt x="2904401" y="1977351"/>
                </a:lnTo>
                <a:lnTo>
                  <a:pt x="2946311" y="1945855"/>
                </a:lnTo>
                <a:lnTo>
                  <a:pt x="2956344" y="1936826"/>
                </a:lnTo>
                <a:lnTo>
                  <a:pt x="2961297" y="1932152"/>
                </a:lnTo>
                <a:close/>
              </a:path>
              <a:path w="5128260" h="2474595">
                <a:moveTo>
                  <a:pt x="2970314" y="759968"/>
                </a:moveTo>
                <a:lnTo>
                  <a:pt x="2956052" y="740918"/>
                </a:lnTo>
                <a:lnTo>
                  <a:pt x="2913291" y="683768"/>
                </a:lnTo>
                <a:lnTo>
                  <a:pt x="2900007" y="709891"/>
                </a:lnTo>
                <a:lnTo>
                  <a:pt x="2887002" y="704088"/>
                </a:lnTo>
                <a:lnTo>
                  <a:pt x="2853220" y="693928"/>
                </a:lnTo>
                <a:lnTo>
                  <a:pt x="2820835" y="686308"/>
                </a:lnTo>
                <a:lnTo>
                  <a:pt x="2805722" y="682498"/>
                </a:lnTo>
                <a:lnTo>
                  <a:pt x="2790990" y="676148"/>
                </a:lnTo>
                <a:lnTo>
                  <a:pt x="2786799" y="674878"/>
                </a:lnTo>
                <a:lnTo>
                  <a:pt x="2782481" y="671068"/>
                </a:lnTo>
                <a:lnTo>
                  <a:pt x="2766606" y="658368"/>
                </a:lnTo>
                <a:lnTo>
                  <a:pt x="2760383" y="654558"/>
                </a:lnTo>
                <a:lnTo>
                  <a:pt x="2754287" y="650748"/>
                </a:lnTo>
                <a:lnTo>
                  <a:pt x="2752763" y="649478"/>
                </a:lnTo>
                <a:lnTo>
                  <a:pt x="2746032" y="646938"/>
                </a:lnTo>
                <a:lnTo>
                  <a:pt x="2695105" y="631698"/>
                </a:lnTo>
                <a:lnTo>
                  <a:pt x="2619794" y="612648"/>
                </a:lnTo>
                <a:lnTo>
                  <a:pt x="2595156" y="605028"/>
                </a:lnTo>
                <a:lnTo>
                  <a:pt x="2570899" y="598678"/>
                </a:lnTo>
                <a:lnTo>
                  <a:pt x="2546769" y="589788"/>
                </a:lnTo>
                <a:lnTo>
                  <a:pt x="2531148" y="584708"/>
                </a:lnTo>
                <a:lnTo>
                  <a:pt x="2517686" y="579628"/>
                </a:lnTo>
                <a:lnTo>
                  <a:pt x="2506129" y="574548"/>
                </a:lnTo>
                <a:lnTo>
                  <a:pt x="2486812" y="567055"/>
                </a:lnTo>
                <a:lnTo>
                  <a:pt x="2482888" y="563118"/>
                </a:lnTo>
                <a:lnTo>
                  <a:pt x="2481491" y="563118"/>
                </a:lnTo>
                <a:lnTo>
                  <a:pt x="2478570" y="560578"/>
                </a:lnTo>
                <a:lnTo>
                  <a:pt x="2472093" y="556768"/>
                </a:lnTo>
                <a:lnTo>
                  <a:pt x="2460536" y="551688"/>
                </a:lnTo>
                <a:lnTo>
                  <a:pt x="2452789" y="547878"/>
                </a:lnTo>
                <a:lnTo>
                  <a:pt x="2443264" y="544068"/>
                </a:lnTo>
                <a:lnTo>
                  <a:pt x="2417737" y="532638"/>
                </a:lnTo>
                <a:lnTo>
                  <a:pt x="2414308" y="531368"/>
                </a:lnTo>
                <a:lnTo>
                  <a:pt x="2409342" y="530098"/>
                </a:lnTo>
                <a:lnTo>
                  <a:pt x="2403640" y="528828"/>
                </a:lnTo>
                <a:lnTo>
                  <a:pt x="2389289" y="525018"/>
                </a:lnTo>
                <a:lnTo>
                  <a:pt x="2381288" y="522478"/>
                </a:lnTo>
                <a:lnTo>
                  <a:pt x="2364524" y="517398"/>
                </a:lnTo>
                <a:lnTo>
                  <a:pt x="2348014" y="513588"/>
                </a:lnTo>
                <a:lnTo>
                  <a:pt x="2340394" y="511048"/>
                </a:lnTo>
                <a:lnTo>
                  <a:pt x="2333536" y="508508"/>
                </a:lnTo>
                <a:lnTo>
                  <a:pt x="2327948" y="507238"/>
                </a:lnTo>
                <a:lnTo>
                  <a:pt x="2323122" y="505968"/>
                </a:lnTo>
                <a:lnTo>
                  <a:pt x="2320201" y="504698"/>
                </a:lnTo>
                <a:lnTo>
                  <a:pt x="2313597" y="502158"/>
                </a:lnTo>
                <a:lnTo>
                  <a:pt x="2308390" y="499618"/>
                </a:lnTo>
                <a:lnTo>
                  <a:pt x="2304072" y="497078"/>
                </a:lnTo>
                <a:lnTo>
                  <a:pt x="2302218" y="495808"/>
                </a:lnTo>
                <a:lnTo>
                  <a:pt x="2300389" y="494538"/>
                </a:lnTo>
                <a:lnTo>
                  <a:pt x="2297404" y="493268"/>
                </a:lnTo>
                <a:lnTo>
                  <a:pt x="2294420" y="491998"/>
                </a:lnTo>
                <a:lnTo>
                  <a:pt x="2291372" y="489458"/>
                </a:lnTo>
                <a:lnTo>
                  <a:pt x="2289848" y="488188"/>
                </a:lnTo>
                <a:lnTo>
                  <a:pt x="2286165" y="484378"/>
                </a:lnTo>
                <a:lnTo>
                  <a:pt x="2282609" y="480568"/>
                </a:lnTo>
                <a:lnTo>
                  <a:pt x="2276894" y="475488"/>
                </a:lnTo>
                <a:lnTo>
                  <a:pt x="2276259" y="474218"/>
                </a:lnTo>
                <a:lnTo>
                  <a:pt x="2275751" y="474218"/>
                </a:lnTo>
                <a:lnTo>
                  <a:pt x="2275116" y="472948"/>
                </a:lnTo>
                <a:lnTo>
                  <a:pt x="2270163" y="470408"/>
                </a:lnTo>
                <a:lnTo>
                  <a:pt x="2266226" y="467868"/>
                </a:lnTo>
                <a:lnTo>
                  <a:pt x="2265591" y="467868"/>
                </a:lnTo>
                <a:lnTo>
                  <a:pt x="2257463" y="465328"/>
                </a:lnTo>
                <a:lnTo>
                  <a:pt x="2249970" y="462788"/>
                </a:lnTo>
                <a:lnTo>
                  <a:pt x="2240572" y="461518"/>
                </a:lnTo>
                <a:lnTo>
                  <a:pt x="2222792" y="461518"/>
                </a:lnTo>
                <a:lnTo>
                  <a:pt x="2215680" y="460248"/>
                </a:lnTo>
                <a:lnTo>
                  <a:pt x="2198408" y="460248"/>
                </a:lnTo>
                <a:lnTo>
                  <a:pt x="2171738" y="462788"/>
                </a:lnTo>
                <a:lnTo>
                  <a:pt x="2121446" y="470408"/>
                </a:lnTo>
                <a:lnTo>
                  <a:pt x="2099551" y="474853"/>
                </a:lnTo>
                <a:lnTo>
                  <a:pt x="2091855" y="472948"/>
                </a:lnTo>
                <a:lnTo>
                  <a:pt x="2082584" y="470408"/>
                </a:lnTo>
                <a:lnTo>
                  <a:pt x="2074583" y="469138"/>
                </a:lnTo>
                <a:lnTo>
                  <a:pt x="2067979" y="467868"/>
                </a:lnTo>
                <a:lnTo>
                  <a:pt x="2062264" y="466598"/>
                </a:lnTo>
                <a:lnTo>
                  <a:pt x="2057946" y="465328"/>
                </a:lnTo>
                <a:lnTo>
                  <a:pt x="2053628" y="464058"/>
                </a:lnTo>
                <a:lnTo>
                  <a:pt x="2050834" y="462788"/>
                </a:lnTo>
                <a:lnTo>
                  <a:pt x="2050326" y="462788"/>
                </a:lnTo>
                <a:lnTo>
                  <a:pt x="2050326" y="465328"/>
                </a:lnTo>
                <a:lnTo>
                  <a:pt x="2049310" y="464058"/>
                </a:lnTo>
                <a:lnTo>
                  <a:pt x="2049221" y="463829"/>
                </a:lnTo>
                <a:lnTo>
                  <a:pt x="2049487" y="464007"/>
                </a:lnTo>
                <a:lnTo>
                  <a:pt x="2050326" y="465328"/>
                </a:lnTo>
                <a:lnTo>
                  <a:pt x="2050326" y="462788"/>
                </a:lnTo>
                <a:lnTo>
                  <a:pt x="2048827" y="462788"/>
                </a:lnTo>
                <a:lnTo>
                  <a:pt x="2048738" y="462559"/>
                </a:lnTo>
                <a:lnTo>
                  <a:pt x="2048738" y="462788"/>
                </a:lnTo>
                <a:lnTo>
                  <a:pt x="2048738" y="462559"/>
                </a:lnTo>
                <a:lnTo>
                  <a:pt x="2048357" y="461518"/>
                </a:lnTo>
                <a:lnTo>
                  <a:pt x="2047405" y="458978"/>
                </a:lnTo>
                <a:lnTo>
                  <a:pt x="2044103" y="453898"/>
                </a:lnTo>
                <a:lnTo>
                  <a:pt x="2041944" y="450088"/>
                </a:lnTo>
                <a:lnTo>
                  <a:pt x="2039277" y="446278"/>
                </a:lnTo>
                <a:lnTo>
                  <a:pt x="2035975" y="442468"/>
                </a:lnTo>
                <a:lnTo>
                  <a:pt x="2031911" y="437388"/>
                </a:lnTo>
                <a:lnTo>
                  <a:pt x="2027085" y="432308"/>
                </a:lnTo>
                <a:lnTo>
                  <a:pt x="2021497" y="425958"/>
                </a:lnTo>
                <a:lnTo>
                  <a:pt x="2014893" y="419608"/>
                </a:lnTo>
                <a:lnTo>
                  <a:pt x="2007273" y="413258"/>
                </a:lnTo>
                <a:lnTo>
                  <a:pt x="1998510" y="405638"/>
                </a:lnTo>
                <a:lnTo>
                  <a:pt x="1988604" y="396748"/>
                </a:lnTo>
                <a:lnTo>
                  <a:pt x="1977301" y="387858"/>
                </a:lnTo>
                <a:lnTo>
                  <a:pt x="1941106" y="367538"/>
                </a:lnTo>
                <a:lnTo>
                  <a:pt x="1887512" y="354838"/>
                </a:lnTo>
                <a:lnTo>
                  <a:pt x="1865922" y="352298"/>
                </a:lnTo>
                <a:lnTo>
                  <a:pt x="1856143" y="349758"/>
                </a:lnTo>
                <a:lnTo>
                  <a:pt x="1847507" y="348488"/>
                </a:lnTo>
                <a:lnTo>
                  <a:pt x="1833549" y="347383"/>
                </a:lnTo>
                <a:lnTo>
                  <a:pt x="1833270" y="347218"/>
                </a:lnTo>
                <a:lnTo>
                  <a:pt x="1831124" y="345948"/>
                </a:lnTo>
                <a:lnTo>
                  <a:pt x="1826679" y="344678"/>
                </a:lnTo>
                <a:lnTo>
                  <a:pt x="1822742" y="345948"/>
                </a:lnTo>
                <a:lnTo>
                  <a:pt x="1820430" y="346722"/>
                </a:lnTo>
                <a:lnTo>
                  <a:pt x="1820430" y="372719"/>
                </a:lnTo>
                <a:lnTo>
                  <a:pt x="1819567" y="372618"/>
                </a:lnTo>
                <a:lnTo>
                  <a:pt x="1820329" y="372618"/>
                </a:lnTo>
                <a:lnTo>
                  <a:pt x="1820430" y="346722"/>
                </a:lnTo>
                <a:lnTo>
                  <a:pt x="1778800" y="359918"/>
                </a:lnTo>
                <a:lnTo>
                  <a:pt x="1726476" y="371348"/>
                </a:lnTo>
                <a:lnTo>
                  <a:pt x="1712252" y="372618"/>
                </a:lnTo>
                <a:lnTo>
                  <a:pt x="1687614" y="372618"/>
                </a:lnTo>
                <a:lnTo>
                  <a:pt x="1676819" y="371348"/>
                </a:lnTo>
                <a:lnTo>
                  <a:pt x="1666913" y="367538"/>
                </a:lnTo>
                <a:lnTo>
                  <a:pt x="1657515" y="364998"/>
                </a:lnTo>
                <a:lnTo>
                  <a:pt x="1648371" y="359918"/>
                </a:lnTo>
                <a:lnTo>
                  <a:pt x="1639354" y="353568"/>
                </a:lnTo>
                <a:lnTo>
                  <a:pt x="1630337" y="345948"/>
                </a:lnTo>
                <a:lnTo>
                  <a:pt x="1621193" y="337058"/>
                </a:lnTo>
                <a:lnTo>
                  <a:pt x="1611922" y="328168"/>
                </a:lnTo>
                <a:lnTo>
                  <a:pt x="1602270" y="316738"/>
                </a:lnTo>
                <a:lnTo>
                  <a:pt x="1592110" y="304038"/>
                </a:lnTo>
                <a:lnTo>
                  <a:pt x="1581569" y="291338"/>
                </a:lnTo>
                <a:lnTo>
                  <a:pt x="1570266" y="276098"/>
                </a:lnTo>
                <a:lnTo>
                  <a:pt x="1558328" y="259588"/>
                </a:lnTo>
                <a:lnTo>
                  <a:pt x="1545247" y="243078"/>
                </a:lnTo>
                <a:lnTo>
                  <a:pt x="1531277" y="224028"/>
                </a:lnTo>
                <a:lnTo>
                  <a:pt x="1516164" y="204978"/>
                </a:lnTo>
                <a:lnTo>
                  <a:pt x="1499781" y="184658"/>
                </a:lnTo>
                <a:lnTo>
                  <a:pt x="1481874" y="163068"/>
                </a:lnTo>
                <a:lnTo>
                  <a:pt x="1462316" y="138938"/>
                </a:lnTo>
                <a:lnTo>
                  <a:pt x="1441234" y="114808"/>
                </a:lnTo>
                <a:lnTo>
                  <a:pt x="1418247" y="89408"/>
                </a:lnTo>
                <a:lnTo>
                  <a:pt x="1393355" y="64008"/>
                </a:lnTo>
                <a:lnTo>
                  <a:pt x="1366431" y="36068"/>
                </a:lnTo>
                <a:lnTo>
                  <a:pt x="1352080" y="22098"/>
                </a:lnTo>
                <a:lnTo>
                  <a:pt x="1337221" y="6858"/>
                </a:lnTo>
                <a:lnTo>
                  <a:pt x="1317409" y="28448"/>
                </a:lnTo>
                <a:lnTo>
                  <a:pt x="1332268" y="42418"/>
                </a:lnTo>
                <a:lnTo>
                  <a:pt x="1373035" y="83058"/>
                </a:lnTo>
                <a:lnTo>
                  <a:pt x="1397546" y="109728"/>
                </a:lnTo>
                <a:lnTo>
                  <a:pt x="1420025" y="133858"/>
                </a:lnTo>
                <a:lnTo>
                  <a:pt x="1460030" y="180848"/>
                </a:lnTo>
                <a:lnTo>
                  <a:pt x="1493812" y="222758"/>
                </a:lnTo>
                <a:lnTo>
                  <a:pt x="1522514" y="259588"/>
                </a:lnTo>
                <a:lnTo>
                  <a:pt x="1547406" y="293878"/>
                </a:lnTo>
                <a:lnTo>
                  <a:pt x="1558836" y="307848"/>
                </a:lnTo>
                <a:lnTo>
                  <a:pt x="1569631" y="321818"/>
                </a:lnTo>
                <a:lnTo>
                  <a:pt x="1580045" y="334518"/>
                </a:lnTo>
                <a:lnTo>
                  <a:pt x="1590205" y="347218"/>
                </a:lnTo>
                <a:lnTo>
                  <a:pt x="1600619" y="357378"/>
                </a:lnTo>
                <a:lnTo>
                  <a:pt x="1610906" y="367538"/>
                </a:lnTo>
                <a:lnTo>
                  <a:pt x="1621320" y="375158"/>
                </a:lnTo>
                <a:lnTo>
                  <a:pt x="1656245" y="394208"/>
                </a:lnTo>
                <a:lnTo>
                  <a:pt x="1697520" y="401828"/>
                </a:lnTo>
                <a:lnTo>
                  <a:pt x="1712887" y="401828"/>
                </a:lnTo>
                <a:lnTo>
                  <a:pt x="1765846" y="392938"/>
                </a:lnTo>
                <a:lnTo>
                  <a:pt x="1807883" y="381508"/>
                </a:lnTo>
                <a:lnTo>
                  <a:pt x="1827568" y="375158"/>
                </a:lnTo>
                <a:lnTo>
                  <a:pt x="1830616" y="375158"/>
                </a:lnTo>
                <a:lnTo>
                  <a:pt x="1843443" y="377698"/>
                </a:lnTo>
                <a:lnTo>
                  <a:pt x="1851952" y="378968"/>
                </a:lnTo>
                <a:lnTo>
                  <a:pt x="1861477" y="380238"/>
                </a:lnTo>
                <a:lnTo>
                  <a:pt x="1904530" y="387858"/>
                </a:lnTo>
                <a:lnTo>
                  <a:pt x="1914817" y="390398"/>
                </a:lnTo>
                <a:lnTo>
                  <a:pt x="1924596" y="392938"/>
                </a:lnTo>
                <a:lnTo>
                  <a:pt x="1933359" y="395478"/>
                </a:lnTo>
                <a:lnTo>
                  <a:pt x="1940598" y="398018"/>
                </a:lnTo>
                <a:lnTo>
                  <a:pt x="1945932" y="399288"/>
                </a:lnTo>
                <a:lnTo>
                  <a:pt x="1948726" y="401828"/>
                </a:lnTo>
                <a:lnTo>
                  <a:pt x="1970570" y="419608"/>
                </a:lnTo>
                <a:lnTo>
                  <a:pt x="1980095" y="427228"/>
                </a:lnTo>
                <a:lnTo>
                  <a:pt x="1995462" y="441198"/>
                </a:lnTo>
                <a:lnTo>
                  <a:pt x="2001558" y="447548"/>
                </a:lnTo>
                <a:lnTo>
                  <a:pt x="2010702" y="456438"/>
                </a:lnTo>
                <a:lnTo>
                  <a:pt x="2014131" y="460248"/>
                </a:lnTo>
                <a:lnTo>
                  <a:pt x="2016671" y="464058"/>
                </a:lnTo>
                <a:lnTo>
                  <a:pt x="2020354" y="469138"/>
                </a:lnTo>
                <a:lnTo>
                  <a:pt x="2022005" y="472948"/>
                </a:lnTo>
                <a:lnTo>
                  <a:pt x="2023148" y="475488"/>
                </a:lnTo>
                <a:lnTo>
                  <a:pt x="2025307" y="479298"/>
                </a:lnTo>
                <a:lnTo>
                  <a:pt x="2027085" y="481838"/>
                </a:lnTo>
                <a:lnTo>
                  <a:pt x="2028863" y="483108"/>
                </a:lnTo>
                <a:lnTo>
                  <a:pt x="2029879" y="484378"/>
                </a:lnTo>
                <a:lnTo>
                  <a:pt x="2031149" y="485648"/>
                </a:lnTo>
                <a:lnTo>
                  <a:pt x="2032546" y="486918"/>
                </a:lnTo>
                <a:lnTo>
                  <a:pt x="2035340" y="488188"/>
                </a:lnTo>
                <a:lnTo>
                  <a:pt x="2039277" y="489458"/>
                </a:lnTo>
                <a:lnTo>
                  <a:pt x="2042706" y="490728"/>
                </a:lnTo>
                <a:lnTo>
                  <a:pt x="2046516" y="491998"/>
                </a:lnTo>
                <a:lnTo>
                  <a:pt x="2050707" y="493268"/>
                </a:lnTo>
                <a:lnTo>
                  <a:pt x="2055660" y="493268"/>
                </a:lnTo>
                <a:lnTo>
                  <a:pt x="2061502" y="494538"/>
                </a:lnTo>
                <a:lnTo>
                  <a:pt x="2068360" y="497078"/>
                </a:lnTo>
                <a:lnTo>
                  <a:pt x="2085124" y="500888"/>
                </a:lnTo>
                <a:lnTo>
                  <a:pt x="2095538" y="503428"/>
                </a:lnTo>
                <a:lnTo>
                  <a:pt x="2101253" y="503428"/>
                </a:lnTo>
                <a:lnTo>
                  <a:pt x="2126272" y="499618"/>
                </a:lnTo>
                <a:lnTo>
                  <a:pt x="2151418" y="494538"/>
                </a:lnTo>
                <a:lnTo>
                  <a:pt x="2176056" y="490728"/>
                </a:lnTo>
                <a:lnTo>
                  <a:pt x="2187740" y="489458"/>
                </a:lnTo>
                <a:lnTo>
                  <a:pt x="2228380" y="489458"/>
                </a:lnTo>
                <a:lnTo>
                  <a:pt x="2238413" y="490728"/>
                </a:lnTo>
                <a:lnTo>
                  <a:pt x="2242223" y="490728"/>
                </a:lnTo>
                <a:lnTo>
                  <a:pt x="2245779" y="491998"/>
                </a:lnTo>
                <a:lnTo>
                  <a:pt x="2251494" y="493268"/>
                </a:lnTo>
                <a:lnTo>
                  <a:pt x="2254923" y="494538"/>
                </a:lnTo>
                <a:lnTo>
                  <a:pt x="2252764" y="493268"/>
                </a:lnTo>
                <a:lnTo>
                  <a:pt x="2256701" y="494538"/>
                </a:lnTo>
                <a:lnTo>
                  <a:pt x="2258225" y="495808"/>
                </a:lnTo>
                <a:lnTo>
                  <a:pt x="2256447" y="494538"/>
                </a:lnTo>
                <a:lnTo>
                  <a:pt x="2265718" y="504698"/>
                </a:lnTo>
                <a:lnTo>
                  <a:pt x="2276640" y="513588"/>
                </a:lnTo>
                <a:lnTo>
                  <a:pt x="2284768" y="518668"/>
                </a:lnTo>
                <a:lnTo>
                  <a:pt x="2289721" y="522478"/>
                </a:lnTo>
                <a:lnTo>
                  <a:pt x="2294801" y="525018"/>
                </a:lnTo>
                <a:lnTo>
                  <a:pt x="2300516" y="527558"/>
                </a:lnTo>
                <a:lnTo>
                  <a:pt x="2307247" y="531368"/>
                </a:lnTo>
                <a:lnTo>
                  <a:pt x="2310041" y="531368"/>
                </a:lnTo>
                <a:lnTo>
                  <a:pt x="2319312" y="535178"/>
                </a:lnTo>
                <a:lnTo>
                  <a:pt x="2325662" y="536448"/>
                </a:lnTo>
                <a:lnTo>
                  <a:pt x="2332774" y="538988"/>
                </a:lnTo>
                <a:lnTo>
                  <a:pt x="2340394" y="540258"/>
                </a:lnTo>
                <a:lnTo>
                  <a:pt x="2373782" y="550418"/>
                </a:lnTo>
                <a:lnTo>
                  <a:pt x="2381796" y="551688"/>
                </a:lnTo>
                <a:lnTo>
                  <a:pt x="2389289" y="554228"/>
                </a:lnTo>
                <a:lnTo>
                  <a:pt x="2395766" y="555498"/>
                </a:lnTo>
                <a:lnTo>
                  <a:pt x="2401608" y="558038"/>
                </a:lnTo>
                <a:lnTo>
                  <a:pt x="2405799" y="559308"/>
                </a:lnTo>
                <a:lnTo>
                  <a:pt x="2408580" y="559308"/>
                </a:lnTo>
                <a:lnTo>
                  <a:pt x="2440978" y="574548"/>
                </a:lnTo>
                <a:lnTo>
                  <a:pt x="2448344" y="576935"/>
                </a:lnTo>
                <a:lnTo>
                  <a:pt x="2448344" y="578358"/>
                </a:lnTo>
                <a:lnTo>
                  <a:pt x="2451519" y="583438"/>
                </a:lnTo>
                <a:lnTo>
                  <a:pt x="2459393" y="587248"/>
                </a:lnTo>
                <a:lnTo>
                  <a:pt x="2462568" y="588518"/>
                </a:lnTo>
                <a:lnTo>
                  <a:pt x="2466632" y="589788"/>
                </a:lnTo>
                <a:lnTo>
                  <a:pt x="2478189" y="594868"/>
                </a:lnTo>
                <a:lnTo>
                  <a:pt x="2486317" y="597408"/>
                </a:lnTo>
                <a:lnTo>
                  <a:pt x="2495969" y="601218"/>
                </a:lnTo>
                <a:lnTo>
                  <a:pt x="2507780" y="606298"/>
                </a:lnTo>
                <a:lnTo>
                  <a:pt x="2521115" y="611378"/>
                </a:lnTo>
                <a:lnTo>
                  <a:pt x="2536736" y="616458"/>
                </a:lnTo>
                <a:lnTo>
                  <a:pt x="2561755" y="625348"/>
                </a:lnTo>
                <a:lnTo>
                  <a:pt x="2587028" y="632968"/>
                </a:lnTo>
                <a:lnTo>
                  <a:pt x="2612301" y="639318"/>
                </a:lnTo>
                <a:lnTo>
                  <a:pt x="2637574" y="646938"/>
                </a:lnTo>
                <a:lnTo>
                  <a:pt x="2712758" y="665988"/>
                </a:lnTo>
                <a:lnTo>
                  <a:pt x="2737523" y="673608"/>
                </a:lnTo>
                <a:lnTo>
                  <a:pt x="2740647" y="675309"/>
                </a:lnTo>
                <a:lnTo>
                  <a:pt x="2745397" y="678688"/>
                </a:lnTo>
                <a:lnTo>
                  <a:pt x="2749588" y="681228"/>
                </a:lnTo>
                <a:lnTo>
                  <a:pt x="2795181" y="709168"/>
                </a:lnTo>
                <a:lnTo>
                  <a:pt x="2863253" y="725678"/>
                </a:lnTo>
                <a:lnTo>
                  <a:pt x="2878620" y="730758"/>
                </a:lnTo>
                <a:lnTo>
                  <a:pt x="2887357" y="734783"/>
                </a:lnTo>
                <a:lnTo>
                  <a:pt x="2874556" y="759968"/>
                </a:lnTo>
                <a:lnTo>
                  <a:pt x="2970314" y="759968"/>
                </a:lnTo>
                <a:close/>
              </a:path>
              <a:path w="5128260" h="2474595">
                <a:moveTo>
                  <a:pt x="3075597" y="1778254"/>
                </a:moveTo>
                <a:lnTo>
                  <a:pt x="3047911" y="1770888"/>
                </a:lnTo>
                <a:lnTo>
                  <a:pt x="3045879" y="1778889"/>
                </a:lnTo>
                <a:lnTo>
                  <a:pt x="3041942" y="1795272"/>
                </a:lnTo>
                <a:lnTo>
                  <a:pt x="3039021" y="1809877"/>
                </a:lnTo>
                <a:lnTo>
                  <a:pt x="3036354" y="1822958"/>
                </a:lnTo>
                <a:lnTo>
                  <a:pt x="3024670" y="1860384"/>
                </a:lnTo>
                <a:lnTo>
                  <a:pt x="3015399" y="1871814"/>
                </a:lnTo>
                <a:lnTo>
                  <a:pt x="3036481" y="1891068"/>
                </a:lnTo>
                <a:lnTo>
                  <a:pt x="3042704" y="1884337"/>
                </a:lnTo>
                <a:lnTo>
                  <a:pt x="3043085" y="1883816"/>
                </a:lnTo>
                <a:lnTo>
                  <a:pt x="3043593" y="1883257"/>
                </a:lnTo>
                <a:lnTo>
                  <a:pt x="3050324" y="1872830"/>
                </a:lnTo>
                <a:lnTo>
                  <a:pt x="3053207" y="1866747"/>
                </a:lnTo>
                <a:lnTo>
                  <a:pt x="3053994" y="1865083"/>
                </a:lnTo>
                <a:lnTo>
                  <a:pt x="3055277" y="1862391"/>
                </a:lnTo>
                <a:lnTo>
                  <a:pt x="3058960" y="1851533"/>
                </a:lnTo>
                <a:lnTo>
                  <a:pt x="3061754" y="1840522"/>
                </a:lnTo>
                <a:lnTo>
                  <a:pt x="3064421" y="1828546"/>
                </a:lnTo>
                <a:lnTo>
                  <a:pt x="3066961" y="1815719"/>
                </a:lnTo>
                <a:lnTo>
                  <a:pt x="3069882" y="1801749"/>
                </a:lnTo>
                <a:lnTo>
                  <a:pt x="3073438" y="1786255"/>
                </a:lnTo>
                <a:lnTo>
                  <a:pt x="3075597" y="1778254"/>
                </a:lnTo>
                <a:close/>
              </a:path>
              <a:path w="5128260" h="2474595">
                <a:moveTo>
                  <a:pt x="3160179" y="1602105"/>
                </a:moveTo>
                <a:lnTo>
                  <a:pt x="3135541" y="1587500"/>
                </a:lnTo>
                <a:lnTo>
                  <a:pt x="3129318" y="1598168"/>
                </a:lnTo>
                <a:lnTo>
                  <a:pt x="3112173" y="1627886"/>
                </a:lnTo>
                <a:lnTo>
                  <a:pt x="3095282" y="1658239"/>
                </a:lnTo>
                <a:lnTo>
                  <a:pt x="3087281" y="1673352"/>
                </a:lnTo>
                <a:lnTo>
                  <a:pt x="3079534" y="1688465"/>
                </a:lnTo>
                <a:lnTo>
                  <a:pt x="3105188" y="1701038"/>
                </a:lnTo>
                <a:lnTo>
                  <a:pt x="3112554" y="1686687"/>
                </a:lnTo>
                <a:lnTo>
                  <a:pt x="3120301" y="1672082"/>
                </a:lnTo>
                <a:lnTo>
                  <a:pt x="3136938" y="1642237"/>
                </a:lnTo>
                <a:lnTo>
                  <a:pt x="3153956" y="1612646"/>
                </a:lnTo>
                <a:lnTo>
                  <a:pt x="3160179" y="1602105"/>
                </a:lnTo>
                <a:close/>
              </a:path>
              <a:path w="5128260" h="2474595">
                <a:moveTo>
                  <a:pt x="3273209" y="1438148"/>
                </a:moveTo>
                <a:lnTo>
                  <a:pt x="3248952" y="1423162"/>
                </a:lnTo>
                <a:lnTo>
                  <a:pt x="3247428" y="1425448"/>
                </a:lnTo>
                <a:lnTo>
                  <a:pt x="3241840" y="1433576"/>
                </a:lnTo>
                <a:lnTo>
                  <a:pt x="3229521" y="1448689"/>
                </a:lnTo>
                <a:lnTo>
                  <a:pt x="3216186" y="1463675"/>
                </a:lnTo>
                <a:lnTo>
                  <a:pt x="3209201" y="1471815"/>
                </a:lnTo>
                <a:lnTo>
                  <a:pt x="3179610" y="1511808"/>
                </a:lnTo>
                <a:lnTo>
                  <a:pt x="3178594" y="1513586"/>
                </a:lnTo>
                <a:lnTo>
                  <a:pt x="3203359" y="1527810"/>
                </a:lnTo>
                <a:lnTo>
                  <a:pt x="3203740" y="1527048"/>
                </a:lnTo>
                <a:lnTo>
                  <a:pt x="3210217" y="1516888"/>
                </a:lnTo>
                <a:lnTo>
                  <a:pt x="3237522" y="1482598"/>
                </a:lnTo>
                <a:lnTo>
                  <a:pt x="3251746" y="1466723"/>
                </a:lnTo>
                <a:lnTo>
                  <a:pt x="3265335" y="1449832"/>
                </a:lnTo>
                <a:lnTo>
                  <a:pt x="3271812" y="1440434"/>
                </a:lnTo>
                <a:lnTo>
                  <a:pt x="3273209" y="1438148"/>
                </a:lnTo>
                <a:close/>
              </a:path>
              <a:path w="5128260" h="2474595">
                <a:moveTo>
                  <a:pt x="3383572" y="1276477"/>
                </a:moveTo>
                <a:lnTo>
                  <a:pt x="3356521" y="1267079"/>
                </a:lnTo>
                <a:lnTo>
                  <a:pt x="3350933" y="1283335"/>
                </a:lnTo>
                <a:lnTo>
                  <a:pt x="3342678" y="1301750"/>
                </a:lnTo>
                <a:lnTo>
                  <a:pt x="3316135" y="1338834"/>
                </a:lnTo>
                <a:lnTo>
                  <a:pt x="3299117" y="1351915"/>
                </a:lnTo>
                <a:lnTo>
                  <a:pt x="3314357" y="1376045"/>
                </a:lnTo>
                <a:lnTo>
                  <a:pt x="3344456" y="1350391"/>
                </a:lnTo>
                <a:lnTo>
                  <a:pt x="3368840" y="1313307"/>
                </a:lnTo>
                <a:lnTo>
                  <a:pt x="3377984" y="1292606"/>
                </a:lnTo>
                <a:lnTo>
                  <a:pt x="3383572" y="1276477"/>
                </a:lnTo>
                <a:close/>
              </a:path>
              <a:path w="5128260" h="2474595">
                <a:moveTo>
                  <a:pt x="3413163" y="1075690"/>
                </a:moveTo>
                <a:lnTo>
                  <a:pt x="3384715" y="1073023"/>
                </a:lnTo>
                <a:lnTo>
                  <a:pt x="3383064" y="1090930"/>
                </a:lnTo>
                <a:lnTo>
                  <a:pt x="3381413" y="1110615"/>
                </a:lnTo>
                <a:lnTo>
                  <a:pt x="3379635" y="1131443"/>
                </a:lnTo>
                <a:lnTo>
                  <a:pt x="3377603" y="1153160"/>
                </a:lnTo>
                <a:lnTo>
                  <a:pt x="3375190" y="1175385"/>
                </a:lnTo>
                <a:lnTo>
                  <a:pt x="3373666" y="1186053"/>
                </a:lnTo>
                <a:lnTo>
                  <a:pt x="3401987" y="1189990"/>
                </a:lnTo>
                <a:lnTo>
                  <a:pt x="3403638" y="1178560"/>
                </a:lnTo>
                <a:lnTo>
                  <a:pt x="3406051" y="1155700"/>
                </a:lnTo>
                <a:lnTo>
                  <a:pt x="3408083" y="1133856"/>
                </a:lnTo>
                <a:lnTo>
                  <a:pt x="3411512" y="1093597"/>
                </a:lnTo>
                <a:lnTo>
                  <a:pt x="3413163" y="1075690"/>
                </a:lnTo>
                <a:close/>
              </a:path>
              <a:path w="5128260" h="2474595">
                <a:moveTo>
                  <a:pt x="4703940" y="1773504"/>
                </a:moveTo>
                <a:lnTo>
                  <a:pt x="4701324" y="1765617"/>
                </a:lnTo>
                <a:lnTo>
                  <a:pt x="4698530" y="1756740"/>
                </a:lnTo>
                <a:lnTo>
                  <a:pt x="4696752" y="1750390"/>
                </a:lnTo>
                <a:lnTo>
                  <a:pt x="4691926" y="1746567"/>
                </a:lnTo>
                <a:lnTo>
                  <a:pt x="4686211" y="1746567"/>
                </a:lnTo>
                <a:lnTo>
                  <a:pt x="4659287" y="1744040"/>
                </a:lnTo>
                <a:lnTo>
                  <a:pt x="4631347" y="1744040"/>
                </a:lnTo>
                <a:lnTo>
                  <a:pt x="4589437" y="1741487"/>
                </a:lnTo>
                <a:lnTo>
                  <a:pt x="4544847" y="1728787"/>
                </a:lnTo>
                <a:lnTo>
                  <a:pt x="4541939" y="1727517"/>
                </a:lnTo>
                <a:lnTo>
                  <a:pt x="4543844" y="1728787"/>
                </a:lnTo>
                <a:lnTo>
                  <a:pt x="4535513" y="1723707"/>
                </a:lnTo>
                <a:lnTo>
                  <a:pt x="4535030" y="1723428"/>
                </a:lnTo>
                <a:lnTo>
                  <a:pt x="4528794" y="1717357"/>
                </a:lnTo>
                <a:lnTo>
                  <a:pt x="4526191" y="1714817"/>
                </a:lnTo>
                <a:lnTo>
                  <a:pt x="4527969" y="1717357"/>
                </a:lnTo>
                <a:lnTo>
                  <a:pt x="4522254" y="1709737"/>
                </a:lnTo>
                <a:lnTo>
                  <a:pt x="4511205" y="1672907"/>
                </a:lnTo>
                <a:lnTo>
                  <a:pt x="4506760" y="1631010"/>
                </a:lnTo>
                <a:lnTo>
                  <a:pt x="4503712" y="1601787"/>
                </a:lnTo>
                <a:lnTo>
                  <a:pt x="4495965" y="1559890"/>
                </a:lnTo>
                <a:lnTo>
                  <a:pt x="4477296" y="1505267"/>
                </a:lnTo>
                <a:lnTo>
                  <a:pt x="4476813" y="1504010"/>
                </a:lnTo>
                <a:lnTo>
                  <a:pt x="4473003" y="1493837"/>
                </a:lnTo>
                <a:lnTo>
                  <a:pt x="4469676" y="1484960"/>
                </a:lnTo>
                <a:lnTo>
                  <a:pt x="4467898" y="1479867"/>
                </a:lnTo>
                <a:lnTo>
                  <a:pt x="4463199" y="1476057"/>
                </a:lnTo>
                <a:lnTo>
                  <a:pt x="4457738" y="1474787"/>
                </a:lnTo>
                <a:lnTo>
                  <a:pt x="4448848" y="1474787"/>
                </a:lnTo>
                <a:lnTo>
                  <a:pt x="4439450" y="1473517"/>
                </a:lnTo>
                <a:lnTo>
                  <a:pt x="4429036" y="1472260"/>
                </a:lnTo>
                <a:lnTo>
                  <a:pt x="4417860" y="1472260"/>
                </a:lnTo>
                <a:lnTo>
                  <a:pt x="4393984" y="1470990"/>
                </a:lnTo>
                <a:lnTo>
                  <a:pt x="4343184" y="1465910"/>
                </a:lnTo>
                <a:lnTo>
                  <a:pt x="4296067" y="1455737"/>
                </a:lnTo>
                <a:lnTo>
                  <a:pt x="4263174" y="1440497"/>
                </a:lnTo>
                <a:lnTo>
                  <a:pt x="4260634" y="1439227"/>
                </a:lnTo>
                <a:lnTo>
                  <a:pt x="4258094" y="1437957"/>
                </a:lnTo>
                <a:lnTo>
                  <a:pt x="4253268" y="1435417"/>
                </a:lnTo>
                <a:lnTo>
                  <a:pt x="4249458" y="1432877"/>
                </a:lnTo>
                <a:lnTo>
                  <a:pt x="4246410" y="1431607"/>
                </a:lnTo>
                <a:lnTo>
                  <a:pt x="4243997" y="1430337"/>
                </a:lnTo>
                <a:lnTo>
                  <a:pt x="4242600" y="1429080"/>
                </a:lnTo>
                <a:lnTo>
                  <a:pt x="4241228" y="1427924"/>
                </a:lnTo>
                <a:lnTo>
                  <a:pt x="4241203" y="1427797"/>
                </a:lnTo>
                <a:lnTo>
                  <a:pt x="4241076" y="1427797"/>
                </a:lnTo>
                <a:lnTo>
                  <a:pt x="4240923" y="1427683"/>
                </a:lnTo>
                <a:lnTo>
                  <a:pt x="4240695" y="1426527"/>
                </a:lnTo>
                <a:lnTo>
                  <a:pt x="4240441" y="1425257"/>
                </a:lnTo>
                <a:lnTo>
                  <a:pt x="4239679" y="1423987"/>
                </a:lnTo>
                <a:lnTo>
                  <a:pt x="4238028" y="1422717"/>
                </a:lnTo>
                <a:lnTo>
                  <a:pt x="4236885" y="1420177"/>
                </a:lnTo>
                <a:lnTo>
                  <a:pt x="4235361" y="1418907"/>
                </a:lnTo>
                <a:lnTo>
                  <a:pt x="4233710" y="1418907"/>
                </a:lnTo>
                <a:lnTo>
                  <a:pt x="4230281" y="1416367"/>
                </a:lnTo>
                <a:lnTo>
                  <a:pt x="4226344" y="1415097"/>
                </a:lnTo>
                <a:lnTo>
                  <a:pt x="4224058" y="1415097"/>
                </a:lnTo>
                <a:lnTo>
                  <a:pt x="4220883" y="1413827"/>
                </a:lnTo>
                <a:lnTo>
                  <a:pt x="4217454" y="1412557"/>
                </a:lnTo>
                <a:lnTo>
                  <a:pt x="4208564" y="1410017"/>
                </a:lnTo>
                <a:lnTo>
                  <a:pt x="4196118" y="1406207"/>
                </a:lnTo>
                <a:lnTo>
                  <a:pt x="4188371" y="1403667"/>
                </a:lnTo>
                <a:lnTo>
                  <a:pt x="4184942" y="1403667"/>
                </a:lnTo>
                <a:lnTo>
                  <a:pt x="4180497" y="1402397"/>
                </a:lnTo>
                <a:lnTo>
                  <a:pt x="4175036" y="1401127"/>
                </a:lnTo>
                <a:lnTo>
                  <a:pt x="4161066" y="1397317"/>
                </a:lnTo>
                <a:lnTo>
                  <a:pt x="4153446" y="1396047"/>
                </a:lnTo>
                <a:lnTo>
                  <a:pt x="4121188" y="1385887"/>
                </a:lnTo>
                <a:lnTo>
                  <a:pt x="4114457" y="1383347"/>
                </a:lnTo>
                <a:lnTo>
                  <a:pt x="4108488" y="1379537"/>
                </a:lnTo>
                <a:lnTo>
                  <a:pt x="4104424" y="1376997"/>
                </a:lnTo>
                <a:lnTo>
                  <a:pt x="4098379" y="1369377"/>
                </a:lnTo>
                <a:lnTo>
                  <a:pt x="4096042" y="1354137"/>
                </a:lnTo>
                <a:lnTo>
                  <a:pt x="4090073" y="1296987"/>
                </a:lnTo>
                <a:lnTo>
                  <a:pt x="4088168" y="1257617"/>
                </a:lnTo>
                <a:lnTo>
                  <a:pt x="4087152" y="1218247"/>
                </a:lnTo>
                <a:lnTo>
                  <a:pt x="4086771" y="1178877"/>
                </a:lnTo>
                <a:lnTo>
                  <a:pt x="4086644" y="1139507"/>
                </a:lnTo>
                <a:lnTo>
                  <a:pt x="4086009" y="1100150"/>
                </a:lnTo>
                <a:lnTo>
                  <a:pt x="4084739" y="1060767"/>
                </a:lnTo>
                <a:lnTo>
                  <a:pt x="4056291" y="1060767"/>
                </a:lnTo>
                <a:lnTo>
                  <a:pt x="4057434" y="1100150"/>
                </a:lnTo>
                <a:lnTo>
                  <a:pt x="4058069" y="1139507"/>
                </a:lnTo>
                <a:lnTo>
                  <a:pt x="4058196" y="1178877"/>
                </a:lnTo>
                <a:lnTo>
                  <a:pt x="4058577" y="1218247"/>
                </a:lnTo>
                <a:lnTo>
                  <a:pt x="4059593" y="1257617"/>
                </a:lnTo>
                <a:lnTo>
                  <a:pt x="4061625" y="1298257"/>
                </a:lnTo>
                <a:lnTo>
                  <a:pt x="4065181" y="1337627"/>
                </a:lnTo>
                <a:lnTo>
                  <a:pt x="4070642" y="1376997"/>
                </a:lnTo>
                <a:lnTo>
                  <a:pt x="4071150" y="1379537"/>
                </a:lnTo>
                <a:lnTo>
                  <a:pt x="4071531" y="1379537"/>
                </a:lnTo>
                <a:lnTo>
                  <a:pt x="4073309" y="1384617"/>
                </a:lnTo>
                <a:lnTo>
                  <a:pt x="4073817" y="1385887"/>
                </a:lnTo>
                <a:lnTo>
                  <a:pt x="4074452" y="1387157"/>
                </a:lnTo>
                <a:lnTo>
                  <a:pt x="4078770" y="1392237"/>
                </a:lnTo>
                <a:lnTo>
                  <a:pt x="4079405" y="1393507"/>
                </a:lnTo>
                <a:lnTo>
                  <a:pt x="4080675" y="1394777"/>
                </a:lnTo>
                <a:lnTo>
                  <a:pt x="4085501" y="1398587"/>
                </a:lnTo>
                <a:lnTo>
                  <a:pt x="4086644" y="1399857"/>
                </a:lnTo>
                <a:lnTo>
                  <a:pt x="4093375" y="1403667"/>
                </a:lnTo>
                <a:lnTo>
                  <a:pt x="4101249" y="1408747"/>
                </a:lnTo>
                <a:lnTo>
                  <a:pt x="4109885" y="1412557"/>
                </a:lnTo>
                <a:lnTo>
                  <a:pt x="4127665" y="1418907"/>
                </a:lnTo>
                <a:lnTo>
                  <a:pt x="4145699" y="1423987"/>
                </a:lnTo>
                <a:lnTo>
                  <a:pt x="4154208" y="1425257"/>
                </a:lnTo>
                <a:lnTo>
                  <a:pt x="4161955" y="1427797"/>
                </a:lnTo>
                <a:lnTo>
                  <a:pt x="4174401" y="1430337"/>
                </a:lnTo>
                <a:lnTo>
                  <a:pt x="4178846" y="1431607"/>
                </a:lnTo>
                <a:lnTo>
                  <a:pt x="4181259" y="1431607"/>
                </a:lnTo>
                <a:lnTo>
                  <a:pt x="4188371" y="1434147"/>
                </a:lnTo>
                <a:lnTo>
                  <a:pt x="4194848" y="1435417"/>
                </a:lnTo>
                <a:lnTo>
                  <a:pt x="4205389" y="1437957"/>
                </a:lnTo>
                <a:lnTo>
                  <a:pt x="4209199" y="1439227"/>
                </a:lnTo>
                <a:lnTo>
                  <a:pt x="4212501" y="1440497"/>
                </a:lnTo>
                <a:lnTo>
                  <a:pt x="4215041" y="1441767"/>
                </a:lnTo>
                <a:lnTo>
                  <a:pt x="4215549" y="1441767"/>
                </a:lnTo>
                <a:lnTo>
                  <a:pt x="4216819" y="1443037"/>
                </a:lnTo>
                <a:lnTo>
                  <a:pt x="4219359" y="1446860"/>
                </a:lnTo>
                <a:lnTo>
                  <a:pt x="4219867" y="1446860"/>
                </a:lnTo>
                <a:lnTo>
                  <a:pt x="4220375" y="1448117"/>
                </a:lnTo>
                <a:lnTo>
                  <a:pt x="4221010" y="1448117"/>
                </a:lnTo>
                <a:lnTo>
                  <a:pt x="4227360" y="1453210"/>
                </a:lnTo>
                <a:lnTo>
                  <a:pt x="4250093" y="1465910"/>
                </a:lnTo>
                <a:lnTo>
                  <a:pt x="4256570" y="1469707"/>
                </a:lnTo>
                <a:lnTo>
                  <a:pt x="4298988" y="1486217"/>
                </a:lnTo>
                <a:lnTo>
                  <a:pt x="4338231" y="1493837"/>
                </a:lnTo>
                <a:lnTo>
                  <a:pt x="4404271" y="1500187"/>
                </a:lnTo>
                <a:lnTo>
                  <a:pt x="4415955" y="1500187"/>
                </a:lnTo>
                <a:lnTo>
                  <a:pt x="4427385" y="1501457"/>
                </a:lnTo>
                <a:lnTo>
                  <a:pt x="4437545" y="1501457"/>
                </a:lnTo>
                <a:lnTo>
                  <a:pt x="4445965" y="1502600"/>
                </a:lnTo>
                <a:lnTo>
                  <a:pt x="4450499" y="1515440"/>
                </a:lnTo>
                <a:lnTo>
                  <a:pt x="4458373" y="1537017"/>
                </a:lnTo>
                <a:lnTo>
                  <a:pt x="4470946" y="1578940"/>
                </a:lnTo>
                <a:lnTo>
                  <a:pt x="4478312" y="1633537"/>
                </a:lnTo>
                <a:lnTo>
                  <a:pt x="4481106" y="1662760"/>
                </a:lnTo>
                <a:lnTo>
                  <a:pt x="4482884" y="1676717"/>
                </a:lnTo>
                <a:lnTo>
                  <a:pt x="4485043" y="1691957"/>
                </a:lnTo>
                <a:lnTo>
                  <a:pt x="4486948" y="1699590"/>
                </a:lnTo>
                <a:lnTo>
                  <a:pt x="4489615" y="1708467"/>
                </a:lnTo>
                <a:lnTo>
                  <a:pt x="4496092" y="1722437"/>
                </a:lnTo>
                <a:lnTo>
                  <a:pt x="4496473" y="1722437"/>
                </a:lnTo>
                <a:lnTo>
                  <a:pt x="4497489" y="1724990"/>
                </a:lnTo>
                <a:lnTo>
                  <a:pt x="4505109" y="1735137"/>
                </a:lnTo>
                <a:lnTo>
                  <a:pt x="4505744" y="1735137"/>
                </a:lnTo>
                <a:lnTo>
                  <a:pt x="4506252" y="1736407"/>
                </a:lnTo>
                <a:lnTo>
                  <a:pt x="4507014" y="1736407"/>
                </a:lnTo>
                <a:lnTo>
                  <a:pt x="4516158" y="1745310"/>
                </a:lnTo>
                <a:lnTo>
                  <a:pt x="4517301" y="1745310"/>
                </a:lnTo>
                <a:lnTo>
                  <a:pt x="4517936" y="1746567"/>
                </a:lnTo>
                <a:lnTo>
                  <a:pt x="4528350" y="1752917"/>
                </a:lnTo>
                <a:lnTo>
                  <a:pt x="4529620" y="1754187"/>
                </a:lnTo>
                <a:lnTo>
                  <a:pt x="4530255" y="1754187"/>
                </a:lnTo>
                <a:lnTo>
                  <a:pt x="4541812" y="1759267"/>
                </a:lnTo>
                <a:lnTo>
                  <a:pt x="4555782" y="1763090"/>
                </a:lnTo>
                <a:lnTo>
                  <a:pt x="4570387" y="1766887"/>
                </a:lnTo>
                <a:lnTo>
                  <a:pt x="4585246" y="1769440"/>
                </a:lnTo>
                <a:lnTo>
                  <a:pt x="4600359" y="1770710"/>
                </a:lnTo>
                <a:lnTo>
                  <a:pt x="4658398" y="1773237"/>
                </a:lnTo>
                <a:lnTo>
                  <a:pt x="4671352" y="1773237"/>
                </a:lnTo>
                <a:lnTo>
                  <a:pt x="4673803" y="1773504"/>
                </a:lnTo>
                <a:lnTo>
                  <a:pt x="4682147" y="1773504"/>
                </a:lnTo>
                <a:lnTo>
                  <a:pt x="4703940" y="1773504"/>
                </a:lnTo>
                <a:close/>
              </a:path>
              <a:path w="5128260" h="2474595">
                <a:moveTo>
                  <a:pt x="4969040" y="1961210"/>
                </a:moveTo>
                <a:lnTo>
                  <a:pt x="4966805" y="1960308"/>
                </a:lnTo>
                <a:lnTo>
                  <a:pt x="4965738" y="1959927"/>
                </a:lnTo>
                <a:lnTo>
                  <a:pt x="4969040" y="1961210"/>
                </a:lnTo>
                <a:close/>
              </a:path>
              <a:path w="5128260" h="2474595">
                <a:moveTo>
                  <a:pt x="5127790" y="2018360"/>
                </a:moveTo>
                <a:lnTo>
                  <a:pt x="5116982" y="2006917"/>
                </a:lnTo>
                <a:lnTo>
                  <a:pt x="5061750" y="1948510"/>
                </a:lnTo>
                <a:lnTo>
                  <a:pt x="5052631" y="1973465"/>
                </a:lnTo>
                <a:lnTo>
                  <a:pt x="5037366" y="1965007"/>
                </a:lnTo>
                <a:lnTo>
                  <a:pt x="5018062" y="1953577"/>
                </a:lnTo>
                <a:lnTo>
                  <a:pt x="4997615" y="1942160"/>
                </a:lnTo>
                <a:lnTo>
                  <a:pt x="4986312" y="1937067"/>
                </a:lnTo>
                <a:lnTo>
                  <a:pt x="4975517" y="1933257"/>
                </a:lnTo>
                <a:lnTo>
                  <a:pt x="4974374" y="1933257"/>
                </a:lnTo>
                <a:lnTo>
                  <a:pt x="4973358" y="1932000"/>
                </a:lnTo>
                <a:lnTo>
                  <a:pt x="4964595" y="1932000"/>
                </a:lnTo>
                <a:lnTo>
                  <a:pt x="4955070" y="1930717"/>
                </a:lnTo>
                <a:lnTo>
                  <a:pt x="4943640" y="1929460"/>
                </a:lnTo>
                <a:lnTo>
                  <a:pt x="4930432" y="1926907"/>
                </a:lnTo>
                <a:lnTo>
                  <a:pt x="4916081" y="1925650"/>
                </a:lnTo>
                <a:lnTo>
                  <a:pt x="4884585" y="1920557"/>
                </a:lnTo>
                <a:lnTo>
                  <a:pt x="4835944" y="1909127"/>
                </a:lnTo>
                <a:lnTo>
                  <a:pt x="4793526" y="1895157"/>
                </a:lnTo>
                <a:lnTo>
                  <a:pt x="4765840" y="1878660"/>
                </a:lnTo>
                <a:lnTo>
                  <a:pt x="4767491" y="1879917"/>
                </a:lnTo>
                <a:lnTo>
                  <a:pt x="4765332" y="1877529"/>
                </a:lnTo>
                <a:lnTo>
                  <a:pt x="4763833" y="1874215"/>
                </a:lnTo>
                <a:lnTo>
                  <a:pt x="4763681" y="1873567"/>
                </a:lnTo>
                <a:lnTo>
                  <a:pt x="4763046" y="1871027"/>
                </a:lnTo>
                <a:lnTo>
                  <a:pt x="4762030" y="1865960"/>
                </a:lnTo>
                <a:lnTo>
                  <a:pt x="4760417" y="1857057"/>
                </a:lnTo>
                <a:lnTo>
                  <a:pt x="4759744" y="1853260"/>
                </a:lnTo>
                <a:lnTo>
                  <a:pt x="4759401" y="1851977"/>
                </a:lnTo>
                <a:lnTo>
                  <a:pt x="4758093" y="1846910"/>
                </a:lnTo>
                <a:lnTo>
                  <a:pt x="4757331" y="1845627"/>
                </a:lnTo>
                <a:lnTo>
                  <a:pt x="4754918" y="1840560"/>
                </a:lnTo>
                <a:lnTo>
                  <a:pt x="4754664" y="1839277"/>
                </a:lnTo>
                <a:lnTo>
                  <a:pt x="4754283" y="1839277"/>
                </a:lnTo>
                <a:lnTo>
                  <a:pt x="4753775" y="1838007"/>
                </a:lnTo>
                <a:lnTo>
                  <a:pt x="4747298" y="1829117"/>
                </a:lnTo>
                <a:lnTo>
                  <a:pt x="4741456" y="1820240"/>
                </a:lnTo>
                <a:lnTo>
                  <a:pt x="4736147" y="1813750"/>
                </a:lnTo>
                <a:lnTo>
                  <a:pt x="4731423" y="1807540"/>
                </a:lnTo>
                <a:lnTo>
                  <a:pt x="4727105" y="1802460"/>
                </a:lnTo>
                <a:lnTo>
                  <a:pt x="4725187" y="1799907"/>
                </a:lnTo>
                <a:lnTo>
                  <a:pt x="4723295" y="1797367"/>
                </a:lnTo>
                <a:lnTo>
                  <a:pt x="4719866" y="1794840"/>
                </a:lnTo>
                <a:lnTo>
                  <a:pt x="4716056" y="1791017"/>
                </a:lnTo>
                <a:lnTo>
                  <a:pt x="4713008" y="1788490"/>
                </a:lnTo>
                <a:lnTo>
                  <a:pt x="4709833" y="1787207"/>
                </a:lnTo>
                <a:lnTo>
                  <a:pt x="4708296" y="1786026"/>
                </a:lnTo>
                <a:lnTo>
                  <a:pt x="4708296" y="1811439"/>
                </a:lnTo>
                <a:lnTo>
                  <a:pt x="4699901" y="1813572"/>
                </a:lnTo>
                <a:lnTo>
                  <a:pt x="4703673" y="1812607"/>
                </a:lnTo>
                <a:lnTo>
                  <a:pt x="4708296" y="1811439"/>
                </a:lnTo>
                <a:lnTo>
                  <a:pt x="4708296" y="1786026"/>
                </a:lnTo>
                <a:lnTo>
                  <a:pt x="4708017" y="1785937"/>
                </a:lnTo>
                <a:lnTo>
                  <a:pt x="4703991" y="1785937"/>
                </a:lnTo>
                <a:lnTo>
                  <a:pt x="4698720" y="1785937"/>
                </a:lnTo>
                <a:lnTo>
                  <a:pt x="4698720" y="1813255"/>
                </a:lnTo>
                <a:lnTo>
                  <a:pt x="4696371" y="1812607"/>
                </a:lnTo>
                <a:lnTo>
                  <a:pt x="4698149" y="1812607"/>
                </a:lnTo>
                <a:lnTo>
                  <a:pt x="4698720" y="1813255"/>
                </a:lnTo>
                <a:lnTo>
                  <a:pt x="4698720" y="1785937"/>
                </a:lnTo>
                <a:lnTo>
                  <a:pt x="4697006" y="1785937"/>
                </a:lnTo>
                <a:lnTo>
                  <a:pt x="4700562" y="1784667"/>
                </a:lnTo>
                <a:lnTo>
                  <a:pt x="4707674" y="1784667"/>
                </a:lnTo>
                <a:lnTo>
                  <a:pt x="4705896" y="1779587"/>
                </a:lnTo>
                <a:lnTo>
                  <a:pt x="4704270" y="1774507"/>
                </a:lnTo>
                <a:lnTo>
                  <a:pt x="4683544" y="1774507"/>
                </a:lnTo>
                <a:lnTo>
                  <a:pt x="4674146" y="1774507"/>
                </a:lnTo>
                <a:lnTo>
                  <a:pt x="4676559" y="1782140"/>
                </a:lnTo>
                <a:lnTo>
                  <a:pt x="4678718" y="1788490"/>
                </a:lnTo>
                <a:lnTo>
                  <a:pt x="4680369" y="1793557"/>
                </a:lnTo>
                <a:lnTo>
                  <a:pt x="4681639" y="1797367"/>
                </a:lnTo>
                <a:lnTo>
                  <a:pt x="4683671" y="1804987"/>
                </a:lnTo>
                <a:lnTo>
                  <a:pt x="4684433" y="1807540"/>
                </a:lnTo>
                <a:lnTo>
                  <a:pt x="4685957" y="1811337"/>
                </a:lnTo>
                <a:lnTo>
                  <a:pt x="4687989" y="1813890"/>
                </a:lnTo>
                <a:lnTo>
                  <a:pt x="4690529" y="1816417"/>
                </a:lnTo>
                <a:lnTo>
                  <a:pt x="4690910" y="1816417"/>
                </a:lnTo>
                <a:lnTo>
                  <a:pt x="4695101" y="1818957"/>
                </a:lnTo>
                <a:lnTo>
                  <a:pt x="4700435" y="1818957"/>
                </a:lnTo>
                <a:lnTo>
                  <a:pt x="4703229" y="1818182"/>
                </a:lnTo>
                <a:lnTo>
                  <a:pt x="4705896" y="1821510"/>
                </a:lnTo>
                <a:lnTo>
                  <a:pt x="4709325" y="1825307"/>
                </a:lnTo>
                <a:lnTo>
                  <a:pt x="4713516" y="1830400"/>
                </a:lnTo>
                <a:lnTo>
                  <a:pt x="4718596" y="1838007"/>
                </a:lnTo>
                <a:lnTo>
                  <a:pt x="4730280" y="1854530"/>
                </a:lnTo>
                <a:lnTo>
                  <a:pt x="4731423" y="1857057"/>
                </a:lnTo>
                <a:lnTo>
                  <a:pt x="4730661" y="1855800"/>
                </a:lnTo>
                <a:lnTo>
                  <a:pt x="4732312" y="1860867"/>
                </a:lnTo>
                <a:lnTo>
                  <a:pt x="4733836" y="1871027"/>
                </a:lnTo>
                <a:lnTo>
                  <a:pt x="4734979" y="1877377"/>
                </a:lnTo>
                <a:lnTo>
                  <a:pt x="4736757" y="1883727"/>
                </a:lnTo>
                <a:lnTo>
                  <a:pt x="4736884" y="1883727"/>
                </a:lnTo>
                <a:lnTo>
                  <a:pt x="4737392" y="1885010"/>
                </a:lnTo>
                <a:lnTo>
                  <a:pt x="4739678" y="1890077"/>
                </a:lnTo>
                <a:lnTo>
                  <a:pt x="4740186" y="1891360"/>
                </a:lnTo>
                <a:lnTo>
                  <a:pt x="4740821" y="1892617"/>
                </a:lnTo>
                <a:lnTo>
                  <a:pt x="4745139" y="1897710"/>
                </a:lnTo>
                <a:lnTo>
                  <a:pt x="4746155" y="1898967"/>
                </a:lnTo>
                <a:lnTo>
                  <a:pt x="4746790" y="1900250"/>
                </a:lnTo>
                <a:lnTo>
                  <a:pt x="4750600" y="1904060"/>
                </a:lnTo>
                <a:lnTo>
                  <a:pt x="4755934" y="1907857"/>
                </a:lnTo>
                <a:lnTo>
                  <a:pt x="4767618" y="1914207"/>
                </a:lnTo>
                <a:lnTo>
                  <a:pt x="4781207" y="1921827"/>
                </a:lnTo>
                <a:lnTo>
                  <a:pt x="4795939" y="1926907"/>
                </a:lnTo>
                <a:lnTo>
                  <a:pt x="4828197" y="1937067"/>
                </a:lnTo>
                <a:lnTo>
                  <a:pt x="4879251" y="1948510"/>
                </a:lnTo>
                <a:lnTo>
                  <a:pt x="4911636" y="1953577"/>
                </a:lnTo>
                <a:lnTo>
                  <a:pt x="4926495" y="1956117"/>
                </a:lnTo>
                <a:lnTo>
                  <a:pt x="4939957" y="1957400"/>
                </a:lnTo>
                <a:lnTo>
                  <a:pt x="4951641" y="1958657"/>
                </a:lnTo>
                <a:lnTo>
                  <a:pt x="4961547" y="1959927"/>
                </a:lnTo>
                <a:lnTo>
                  <a:pt x="4965738" y="1959927"/>
                </a:lnTo>
                <a:lnTo>
                  <a:pt x="4965865" y="1959927"/>
                </a:lnTo>
                <a:lnTo>
                  <a:pt x="4966805" y="1960308"/>
                </a:lnTo>
                <a:lnTo>
                  <a:pt x="4976533" y="1963750"/>
                </a:lnTo>
                <a:lnTo>
                  <a:pt x="4985804" y="1967560"/>
                </a:lnTo>
                <a:lnTo>
                  <a:pt x="5004346" y="1977707"/>
                </a:lnTo>
                <a:lnTo>
                  <a:pt x="5022126" y="1989150"/>
                </a:lnTo>
                <a:lnTo>
                  <a:pt x="5042700" y="2000669"/>
                </a:lnTo>
                <a:lnTo>
                  <a:pt x="5032540" y="2028507"/>
                </a:lnTo>
                <a:lnTo>
                  <a:pt x="5127790" y="2018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64863" y="3732733"/>
            <a:ext cx="2313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25" dirty="0">
                <a:latin typeface="Arial"/>
                <a:cs typeface="Arial"/>
              </a:rPr>
              <a:t>Chạy </a:t>
            </a:r>
            <a:r>
              <a:rPr sz="2400" spc="-150" dirty="0">
                <a:latin typeface="Arial"/>
                <a:cs typeface="Arial"/>
              </a:rPr>
              <a:t>chương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trình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2581" y="4863210"/>
            <a:ext cx="1782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Quan </a:t>
            </a:r>
            <a:r>
              <a:rPr sz="2400" b="1" u="heavy" spc="-1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sát</a:t>
            </a:r>
            <a:r>
              <a:rPr sz="2400" b="1" u="heavy" spc="-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thấy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8987" y="2268601"/>
            <a:ext cx="6367780" cy="3157855"/>
          </a:xfrm>
          <a:custGeom>
            <a:avLst/>
            <a:gdLst/>
            <a:ahLst/>
            <a:cxnLst/>
            <a:rect l="l" t="t" r="r" b="b"/>
            <a:pathLst>
              <a:path w="6367780" h="3157854">
                <a:moveTo>
                  <a:pt x="108381" y="299974"/>
                </a:moveTo>
                <a:lnTo>
                  <a:pt x="158947" y="296796"/>
                </a:lnTo>
                <a:lnTo>
                  <a:pt x="209072" y="292643"/>
                </a:lnTo>
                <a:lnTo>
                  <a:pt x="258809" y="287587"/>
                </a:lnTo>
                <a:lnTo>
                  <a:pt x="308211" y="281695"/>
                </a:lnTo>
                <a:lnTo>
                  <a:pt x="357330" y="275040"/>
                </a:lnTo>
                <a:lnTo>
                  <a:pt x="406221" y="267690"/>
                </a:lnTo>
                <a:lnTo>
                  <a:pt x="454934" y="259717"/>
                </a:lnTo>
                <a:lnTo>
                  <a:pt x="503524" y="251190"/>
                </a:lnTo>
                <a:lnTo>
                  <a:pt x="552044" y="242179"/>
                </a:lnTo>
                <a:lnTo>
                  <a:pt x="600545" y="232754"/>
                </a:lnTo>
                <a:lnTo>
                  <a:pt x="649082" y="222986"/>
                </a:lnTo>
                <a:lnTo>
                  <a:pt x="697707" y="212945"/>
                </a:lnTo>
                <a:lnTo>
                  <a:pt x="746472" y="202700"/>
                </a:lnTo>
                <a:lnTo>
                  <a:pt x="795432" y="192323"/>
                </a:lnTo>
                <a:lnTo>
                  <a:pt x="844638" y="181883"/>
                </a:lnTo>
                <a:lnTo>
                  <a:pt x="894143" y="171450"/>
                </a:lnTo>
                <a:lnTo>
                  <a:pt x="946394" y="172390"/>
                </a:lnTo>
                <a:lnTo>
                  <a:pt x="998646" y="173217"/>
                </a:lnTo>
                <a:lnTo>
                  <a:pt x="1050899" y="173963"/>
                </a:lnTo>
                <a:lnTo>
                  <a:pt x="1103152" y="174658"/>
                </a:lnTo>
                <a:lnTo>
                  <a:pt x="1155406" y="175334"/>
                </a:lnTo>
                <a:lnTo>
                  <a:pt x="1207662" y="176021"/>
                </a:lnTo>
                <a:lnTo>
                  <a:pt x="1259919" y="176752"/>
                </a:lnTo>
                <a:lnTo>
                  <a:pt x="1312178" y="177556"/>
                </a:lnTo>
                <a:lnTo>
                  <a:pt x="1364440" y="178465"/>
                </a:lnTo>
                <a:lnTo>
                  <a:pt x="1416704" y="179510"/>
                </a:lnTo>
                <a:lnTo>
                  <a:pt x="1468970" y="180722"/>
                </a:lnTo>
                <a:lnTo>
                  <a:pt x="1521240" y="182133"/>
                </a:lnTo>
                <a:lnTo>
                  <a:pt x="1573513" y="183773"/>
                </a:lnTo>
                <a:lnTo>
                  <a:pt x="1625790" y="185674"/>
                </a:lnTo>
                <a:lnTo>
                  <a:pt x="1863074" y="196399"/>
                </a:lnTo>
                <a:lnTo>
                  <a:pt x="2125313" y="210708"/>
                </a:lnTo>
                <a:lnTo>
                  <a:pt x="2337593" y="223232"/>
                </a:lnTo>
                <a:lnTo>
                  <a:pt x="2425001" y="228600"/>
                </a:lnTo>
                <a:lnTo>
                  <a:pt x="2474952" y="235068"/>
                </a:lnTo>
                <a:lnTo>
                  <a:pt x="2524695" y="241718"/>
                </a:lnTo>
                <a:lnTo>
                  <a:pt x="2574280" y="248467"/>
                </a:lnTo>
                <a:lnTo>
                  <a:pt x="2623751" y="255232"/>
                </a:lnTo>
                <a:lnTo>
                  <a:pt x="2673158" y="261930"/>
                </a:lnTo>
                <a:lnTo>
                  <a:pt x="2722546" y="268477"/>
                </a:lnTo>
                <a:lnTo>
                  <a:pt x="2771964" y="274793"/>
                </a:lnTo>
                <a:lnTo>
                  <a:pt x="2821457" y="280792"/>
                </a:lnTo>
                <a:lnTo>
                  <a:pt x="2871075" y="286392"/>
                </a:lnTo>
                <a:lnTo>
                  <a:pt x="2920863" y="291512"/>
                </a:lnTo>
                <a:lnTo>
                  <a:pt x="2970868" y="296066"/>
                </a:lnTo>
                <a:lnTo>
                  <a:pt x="3021139" y="299974"/>
                </a:lnTo>
                <a:lnTo>
                  <a:pt x="3072464" y="310382"/>
                </a:lnTo>
                <a:lnTo>
                  <a:pt x="3122893" y="319604"/>
                </a:lnTo>
                <a:lnTo>
                  <a:pt x="3172557" y="327718"/>
                </a:lnTo>
                <a:lnTo>
                  <a:pt x="3221586" y="334802"/>
                </a:lnTo>
                <a:lnTo>
                  <a:pt x="3270111" y="340937"/>
                </a:lnTo>
                <a:lnTo>
                  <a:pt x="3318261" y="346202"/>
                </a:lnTo>
                <a:lnTo>
                  <a:pt x="3366167" y="350676"/>
                </a:lnTo>
                <a:lnTo>
                  <a:pt x="3413960" y="354437"/>
                </a:lnTo>
                <a:lnTo>
                  <a:pt x="3461769" y="357566"/>
                </a:lnTo>
                <a:lnTo>
                  <a:pt x="3509726" y="360141"/>
                </a:lnTo>
                <a:lnTo>
                  <a:pt x="3557959" y="362241"/>
                </a:lnTo>
                <a:lnTo>
                  <a:pt x="3606600" y="363947"/>
                </a:lnTo>
                <a:lnTo>
                  <a:pt x="3655779" y="365336"/>
                </a:lnTo>
                <a:lnTo>
                  <a:pt x="3705627" y="366489"/>
                </a:lnTo>
                <a:lnTo>
                  <a:pt x="3756273" y="367484"/>
                </a:lnTo>
                <a:lnTo>
                  <a:pt x="3807847" y="368401"/>
                </a:lnTo>
                <a:lnTo>
                  <a:pt x="3860481" y="369319"/>
                </a:lnTo>
                <a:lnTo>
                  <a:pt x="3914305" y="370317"/>
                </a:lnTo>
                <a:lnTo>
                  <a:pt x="3969448" y="371475"/>
                </a:lnTo>
                <a:lnTo>
                  <a:pt x="4021582" y="379024"/>
                </a:lnTo>
                <a:lnTo>
                  <a:pt x="4073758" y="386359"/>
                </a:lnTo>
                <a:lnTo>
                  <a:pt x="4125963" y="393544"/>
                </a:lnTo>
                <a:lnTo>
                  <a:pt x="4178184" y="400644"/>
                </a:lnTo>
                <a:lnTo>
                  <a:pt x="4230410" y="407724"/>
                </a:lnTo>
                <a:lnTo>
                  <a:pt x="4282627" y="414849"/>
                </a:lnTo>
                <a:lnTo>
                  <a:pt x="4334823" y="422084"/>
                </a:lnTo>
                <a:lnTo>
                  <a:pt x="4386987" y="429492"/>
                </a:lnTo>
                <a:lnTo>
                  <a:pt x="4439104" y="437141"/>
                </a:lnTo>
                <a:lnTo>
                  <a:pt x="4491163" y="445093"/>
                </a:lnTo>
                <a:lnTo>
                  <a:pt x="4543151" y="453414"/>
                </a:lnTo>
                <a:lnTo>
                  <a:pt x="4595057" y="462169"/>
                </a:lnTo>
                <a:lnTo>
                  <a:pt x="4646866" y="471424"/>
                </a:lnTo>
                <a:lnTo>
                  <a:pt x="4697836" y="481595"/>
                </a:lnTo>
                <a:lnTo>
                  <a:pt x="4747616" y="492825"/>
                </a:lnTo>
                <a:lnTo>
                  <a:pt x="4796575" y="504759"/>
                </a:lnTo>
                <a:lnTo>
                  <a:pt x="4845087" y="517044"/>
                </a:lnTo>
                <a:lnTo>
                  <a:pt x="4893521" y="529327"/>
                </a:lnTo>
                <a:lnTo>
                  <a:pt x="4942249" y="541255"/>
                </a:lnTo>
                <a:lnTo>
                  <a:pt x="4991642" y="552474"/>
                </a:lnTo>
                <a:lnTo>
                  <a:pt x="5042070" y="562631"/>
                </a:lnTo>
                <a:lnTo>
                  <a:pt x="5093906" y="571373"/>
                </a:lnTo>
                <a:lnTo>
                  <a:pt x="5139445" y="594705"/>
                </a:lnTo>
                <a:lnTo>
                  <a:pt x="5184832" y="616933"/>
                </a:lnTo>
                <a:lnTo>
                  <a:pt x="5230252" y="637902"/>
                </a:lnTo>
                <a:lnTo>
                  <a:pt x="5275892" y="657456"/>
                </a:lnTo>
                <a:lnTo>
                  <a:pt x="5321937" y="675441"/>
                </a:lnTo>
                <a:lnTo>
                  <a:pt x="5368574" y="691703"/>
                </a:lnTo>
                <a:lnTo>
                  <a:pt x="5415989" y="706086"/>
                </a:lnTo>
                <a:lnTo>
                  <a:pt x="5464367" y="718436"/>
                </a:lnTo>
                <a:lnTo>
                  <a:pt x="5513895" y="728599"/>
                </a:lnTo>
                <a:lnTo>
                  <a:pt x="5558084" y="755692"/>
                </a:lnTo>
                <a:lnTo>
                  <a:pt x="5605406" y="779356"/>
                </a:lnTo>
                <a:lnTo>
                  <a:pt x="5654484" y="801179"/>
                </a:lnTo>
                <a:lnTo>
                  <a:pt x="5703943" y="822748"/>
                </a:lnTo>
                <a:lnTo>
                  <a:pt x="5752408" y="845650"/>
                </a:lnTo>
                <a:lnTo>
                  <a:pt x="5798502" y="871474"/>
                </a:lnTo>
                <a:lnTo>
                  <a:pt x="5832632" y="895643"/>
                </a:lnTo>
                <a:lnTo>
                  <a:pt x="5870622" y="925171"/>
                </a:lnTo>
                <a:lnTo>
                  <a:pt x="5910507" y="955479"/>
                </a:lnTo>
                <a:lnTo>
                  <a:pt x="5950325" y="981990"/>
                </a:lnTo>
                <a:lnTo>
                  <a:pt x="5988113" y="1000125"/>
                </a:lnTo>
                <a:lnTo>
                  <a:pt x="6010529" y="1020145"/>
                </a:lnTo>
                <a:lnTo>
                  <a:pt x="6034373" y="1039320"/>
                </a:lnTo>
                <a:lnTo>
                  <a:pt x="6055407" y="1060328"/>
                </a:lnTo>
                <a:lnTo>
                  <a:pt x="6069393" y="1085850"/>
                </a:lnTo>
                <a:lnTo>
                  <a:pt x="6082075" y="1122201"/>
                </a:lnTo>
                <a:lnTo>
                  <a:pt x="6096460" y="1149492"/>
                </a:lnTo>
                <a:lnTo>
                  <a:pt x="6117631" y="1169949"/>
                </a:lnTo>
                <a:lnTo>
                  <a:pt x="6150673" y="1185799"/>
                </a:lnTo>
                <a:lnTo>
                  <a:pt x="6163409" y="1235323"/>
                </a:lnTo>
                <a:lnTo>
                  <a:pt x="6178931" y="1278620"/>
                </a:lnTo>
                <a:lnTo>
                  <a:pt x="6200644" y="1318369"/>
                </a:lnTo>
                <a:lnTo>
                  <a:pt x="6231953" y="1357249"/>
                </a:lnTo>
                <a:lnTo>
                  <a:pt x="6235166" y="1368151"/>
                </a:lnTo>
                <a:lnTo>
                  <a:pt x="6252090" y="1411220"/>
                </a:lnTo>
                <a:lnTo>
                  <a:pt x="6259639" y="1421511"/>
                </a:lnTo>
                <a:lnTo>
                  <a:pt x="6266902" y="1431801"/>
                </a:lnTo>
                <a:lnTo>
                  <a:pt x="6288678" y="1487124"/>
                </a:lnTo>
                <a:lnTo>
                  <a:pt x="6301687" y="1532214"/>
                </a:lnTo>
                <a:lnTo>
                  <a:pt x="6312958" y="1577831"/>
                </a:lnTo>
                <a:lnTo>
                  <a:pt x="6323831" y="1623561"/>
                </a:lnTo>
                <a:lnTo>
                  <a:pt x="6335647" y="1668991"/>
                </a:lnTo>
                <a:lnTo>
                  <a:pt x="6349744" y="1713708"/>
                </a:lnTo>
                <a:lnTo>
                  <a:pt x="6367462" y="1757299"/>
                </a:lnTo>
                <a:lnTo>
                  <a:pt x="6363192" y="1803285"/>
                </a:lnTo>
                <a:lnTo>
                  <a:pt x="6358944" y="1853048"/>
                </a:lnTo>
                <a:lnTo>
                  <a:pt x="6354009" y="1904922"/>
                </a:lnTo>
                <a:lnTo>
                  <a:pt x="6347680" y="1957240"/>
                </a:lnTo>
                <a:lnTo>
                  <a:pt x="6339246" y="2008336"/>
                </a:lnTo>
                <a:lnTo>
                  <a:pt x="6328000" y="2056545"/>
                </a:lnTo>
                <a:lnTo>
                  <a:pt x="6313233" y="2100199"/>
                </a:lnTo>
                <a:lnTo>
                  <a:pt x="6294000" y="2140372"/>
                </a:lnTo>
                <a:lnTo>
                  <a:pt x="6248725" y="2197479"/>
                </a:lnTo>
                <a:lnTo>
                  <a:pt x="6218491" y="2228723"/>
                </a:lnTo>
                <a:lnTo>
                  <a:pt x="6180463" y="2270553"/>
                </a:lnTo>
                <a:lnTo>
                  <a:pt x="6148204" y="2307759"/>
                </a:lnTo>
                <a:lnTo>
                  <a:pt x="6117955" y="2341260"/>
                </a:lnTo>
                <a:lnTo>
                  <a:pt x="6085959" y="2371979"/>
                </a:lnTo>
                <a:lnTo>
                  <a:pt x="6048461" y="2400834"/>
                </a:lnTo>
                <a:lnTo>
                  <a:pt x="6001702" y="2428748"/>
                </a:lnTo>
                <a:lnTo>
                  <a:pt x="5968261" y="2469155"/>
                </a:lnTo>
                <a:lnTo>
                  <a:pt x="5937345" y="2492454"/>
                </a:lnTo>
                <a:lnTo>
                  <a:pt x="5901332" y="2508918"/>
                </a:lnTo>
                <a:lnTo>
                  <a:pt x="5852604" y="2528824"/>
                </a:lnTo>
                <a:lnTo>
                  <a:pt x="5850108" y="2540172"/>
                </a:lnTo>
                <a:lnTo>
                  <a:pt x="5826615" y="2577883"/>
                </a:lnTo>
                <a:lnTo>
                  <a:pt x="5798226" y="2581499"/>
                </a:lnTo>
                <a:lnTo>
                  <a:pt x="5784913" y="2585974"/>
                </a:lnTo>
                <a:lnTo>
                  <a:pt x="5749774" y="2608262"/>
                </a:lnTo>
                <a:lnTo>
                  <a:pt x="5718302" y="2632360"/>
                </a:lnTo>
                <a:lnTo>
                  <a:pt x="5686258" y="2654696"/>
                </a:lnTo>
                <a:lnTo>
                  <a:pt x="5649404" y="2671699"/>
                </a:lnTo>
                <a:lnTo>
                  <a:pt x="5600730" y="2687734"/>
                </a:lnTo>
                <a:lnTo>
                  <a:pt x="5551961" y="2703612"/>
                </a:lnTo>
                <a:lnTo>
                  <a:pt x="5503107" y="2719346"/>
                </a:lnTo>
                <a:lnTo>
                  <a:pt x="5454182" y="2734949"/>
                </a:lnTo>
                <a:lnTo>
                  <a:pt x="5405197" y="2750435"/>
                </a:lnTo>
                <a:lnTo>
                  <a:pt x="5356164" y="2765817"/>
                </a:lnTo>
                <a:lnTo>
                  <a:pt x="5307097" y="2781109"/>
                </a:lnTo>
                <a:lnTo>
                  <a:pt x="5258005" y="2796324"/>
                </a:lnTo>
                <a:lnTo>
                  <a:pt x="5208903" y="2811476"/>
                </a:lnTo>
                <a:lnTo>
                  <a:pt x="5159802" y="2826578"/>
                </a:lnTo>
                <a:lnTo>
                  <a:pt x="5110714" y="2841645"/>
                </a:lnTo>
                <a:lnTo>
                  <a:pt x="5061651" y="2856689"/>
                </a:lnTo>
                <a:lnTo>
                  <a:pt x="5012626" y="2871724"/>
                </a:lnTo>
                <a:lnTo>
                  <a:pt x="4985144" y="2878385"/>
                </a:lnTo>
                <a:lnTo>
                  <a:pt x="4957365" y="2883582"/>
                </a:lnTo>
                <a:lnTo>
                  <a:pt x="4930134" y="2889994"/>
                </a:lnTo>
                <a:lnTo>
                  <a:pt x="4904295" y="2900299"/>
                </a:lnTo>
                <a:lnTo>
                  <a:pt x="4859232" y="2920194"/>
                </a:lnTo>
                <a:lnTo>
                  <a:pt x="4814121" y="2934310"/>
                </a:lnTo>
                <a:lnTo>
                  <a:pt x="4768516" y="2945616"/>
                </a:lnTo>
                <a:lnTo>
                  <a:pt x="4721972" y="2957081"/>
                </a:lnTo>
                <a:lnTo>
                  <a:pt x="4674044" y="2971673"/>
                </a:lnTo>
                <a:lnTo>
                  <a:pt x="4624997" y="2988327"/>
                </a:lnTo>
                <a:lnTo>
                  <a:pt x="4576336" y="3003666"/>
                </a:lnTo>
                <a:lnTo>
                  <a:pt x="4527918" y="3017712"/>
                </a:lnTo>
                <a:lnTo>
                  <a:pt x="4479599" y="3030484"/>
                </a:lnTo>
                <a:lnTo>
                  <a:pt x="4431237" y="3042004"/>
                </a:lnTo>
                <a:lnTo>
                  <a:pt x="4382688" y="3052292"/>
                </a:lnTo>
                <a:lnTo>
                  <a:pt x="4333809" y="3061369"/>
                </a:lnTo>
                <a:lnTo>
                  <a:pt x="4284458" y="3069254"/>
                </a:lnTo>
                <a:lnTo>
                  <a:pt x="4234491" y="3075970"/>
                </a:lnTo>
                <a:lnTo>
                  <a:pt x="4183764" y="3081536"/>
                </a:lnTo>
                <a:lnTo>
                  <a:pt x="4132135" y="3085973"/>
                </a:lnTo>
                <a:lnTo>
                  <a:pt x="4081566" y="3098526"/>
                </a:lnTo>
                <a:lnTo>
                  <a:pt x="4031999" y="3109739"/>
                </a:lnTo>
                <a:lnTo>
                  <a:pt x="3983098" y="3119693"/>
                </a:lnTo>
                <a:lnTo>
                  <a:pt x="3934530" y="3128468"/>
                </a:lnTo>
                <a:lnTo>
                  <a:pt x="3885960" y="3136144"/>
                </a:lnTo>
                <a:lnTo>
                  <a:pt x="3837053" y="3142803"/>
                </a:lnTo>
                <a:lnTo>
                  <a:pt x="3787475" y="3148523"/>
                </a:lnTo>
                <a:lnTo>
                  <a:pt x="3736891" y="3153387"/>
                </a:lnTo>
                <a:lnTo>
                  <a:pt x="3684968" y="3157474"/>
                </a:lnTo>
                <a:lnTo>
                  <a:pt x="3633487" y="3156367"/>
                </a:lnTo>
                <a:lnTo>
                  <a:pt x="3582007" y="3155327"/>
                </a:lnTo>
                <a:lnTo>
                  <a:pt x="3530526" y="3154344"/>
                </a:lnTo>
                <a:lnTo>
                  <a:pt x="3479045" y="3153409"/>
                </a:lnTo>
                <a:lnTo>
                  <a:pt x="3427564" y="3152514"/>
                </a:lnTo>
                <a:lnTo>
                  <a:pt x="3376084" y="3151650"/>
                </a:lnTo>
                <a:lnTo>
                  <a:pt x="3324603" y="3150806"/>
                </a:lnTo>
                <a:lnTo>
                  <a:pt x="3273122" y="3149974"/>
                </a:lnTo>
                <a:lnTo>
                  <a:pt x="3221642" y="3149146"/>
                </a:lnTo>
                <a:lnTo>
                  <a:pt x="3170161" y="3148311"/>
                </a:lnTo>
                <a:lnTo>
                  <a:pt x="3118680" y="3147462"/>
                </a:lnTo>
                <a:lnTo>
                  <a:pt x="3067199" y="3146588"/>
                </a:lnTo>
                <a:lnTo>
                  <a:pt x="3015719" y="3145680"/>
                </a:lnTo>
                <a:lnTo>
                  <a:pt x="2964238" y="3144731"/>
                </a:lnTo>
                <a:lnTo>
                  <a:pt x="2912757" y="3143730"/>
                </a:lnTo>
                <a:lnTo>
                  <a:pt x="2861276" y="3142669"/>
                </a:lnTo>
                <a:lnTo>
                  <a:pt x="2809796" y="3141538"/>
                </a:lnTo>
                <a:lnTo>
                  <a:pt x="2758315" y="3140328"/>
                </a:lnTo>
                <a:lnTo>
                  <a:pt x="2706834" y="3139031"/>
                </a:lnTo>
                <a:lnTo>
                  <a:pt x="2655354" y="3137637"/>
                </a:lnTo>
                <a:lnTo>
                  <a:pt x="2603873" y="3136137"/>
                </a:lnTo>
                <a:lnTo>
                  <a:pt x="2552392" y="3134523"/>
                </a:lnTo>
                <a:lnTo>
                  <a:pt x="2500911" y="3132784"/>
                </a:lnTo>
                <a:lnTo>
                  <a:pt x="2449431" y="3130912"/>
                </a:lnTo>
                <a:lnTo>
                  <a:pt x="2397950" y="3128899"/>
                </a:lnTo>
                <a:lnTo>
                  <a:pt x="2352707" y="3126196"/>
                </a:lnTo>
                <a:lnTo>
                  <a:pt x="2305023" y="3121958"/>
                </a:lnTo>
                <a:lnTo>
                  <a:pt x="2255518" y="3116271"/>
                </a:lnTo>
                <a:lnTo>
                  <a:pt x="2204817" y="3109221"/>
                </a:lnTo>
                <a:lnTo>
                  <a:pt x="2153538" y="3100895"/>
                </a:lnTo>
                <a:lnTo>
                  <a:pt x="2102306" y="3091381"/>
                </a:lnTo>
                <a:lnTo>
                  <a:pt x="2051741" y="3080764"/>
                </a:lnTo>
                <a:lnTo>
                  <a:pt x="2002466" y="3069133"/>
                </a:lnTo>
                <a:lnTo>
                  <a:pt x="1955102" y="3056574"/>
                </a:lnTo>
                <a:lnTo>
                  <a:pt x="1910270" y="3043174"/>
                </a:lnTo>
                <a:lnTo>
                  <a:pt x="1863494" y="3024643"/>
                </a:lnTo>
                <a:lnTo>
                  <a:pt x="1822767" y="3004470"/>
                </a:lnTo>
                <a:lnTo>
                  <a:pt x="1781754" y="2985773"/>
                </a:lnTo>
                <a:lnTo>
                  <a:pt x="1734121" y="2971673"/>
                </a:lnTo>
                <a:lnTo>
                  <a:pt x="1692912" y="2946541"/>
                </a:lnTo>
                <a:lnTo>
                  <a:pt x="1649839" y="2926167"/>
                </a:lnTo>
                <a:lnTo>
                  <a:pt x="1605429" y="2909209"/>
                </a:lnTo>
                <a:lnTo>
                  <a:pt x="1560210" y="2894330"/>
                </a:lnTo>
                <a:lnTo>
                  <a:pt x="1514712" y="2880188"/>
                </a:lnTo>
                <a:lnTo>
                  <a:pt x="1469463" y="2865445"/>
                </a:lnTo>
                <a:lnTo>
                  <a:pt x="1424990" y="2848761"/>
                </a:lnTo>
                <a:lnTo>
                  <a:pt x="1381823" y="2828798"/>
                </a:lnTo>
                <a:lnTo>
                  <a:pt x="1333904" y="2804206"/>
                </a:lnTo>
                <a:lnTo>
                  <a:pt x="1285960" y="2780587"/>
                </a:lnTo>
                <a:lnTo>
                  <a:pt x="1237834" y="2758161"/>
                </a:lnTo>
                <a:lnTo>
                  <a:pt x="1189370" y="2737151"/>
                </a:lnTo>
                <a:lnTo>
                  <a:pt x="1140413" y="2717778"/>
                </a:lnTo>
                <a:lnTo>
                  <a:pt x="1090804" y="2700264"/>
                </a:lnTo>
                <a:lnTo>
                  <a:pt x="1040390" y="2684830"/>
                </a:lnTo>
                <a:lnTo>
                  <a:pt x="989012" y="2671699"/>
                </a:lnTo>
                <a:lnTo>
                  <a:pt x="947800" y="2645766"/>
                </a:lnTo>
                <a:lnTo>
                  <a:pt x="904436" y="2622522"/>
                </a:lnTo>
                <a:lnTo>
                  <a:pt x="859999" y="2600814"/>
                </a:lnTo>
                <a:lnTo>
                  <a:pt x="815569" y="2579490"/>
                </a:lnTo>
                <a:lnTo>
                  <a:pt x="772223" y="2557399"/>
                </a:lnTo>
                <a:lnTo>
                  <a:pt x="728280" y="2533509"/>
                </a:lnTo>
                <a:lnTo>
                  <a:pt x="684849" y="2508017"/>
                </a:lnTo>
                <a:lnTo>
                  <a:pt x="641711" y="2481604"/>
                </a:lnTo>
                <a:lnTo>
                  <a:pt x="598645" y="2454953"/>
                </a:lnTo>
                <a:lnTo>
                  <a:pt x="555434" y="2428748"/>
                </a:lnTo>
                <a:lnTo>
                  <a:pt x="518848" y="2408691"/>
                </a:lnTo>
                <a:lnTo>
                  <a:pt x="479269" y="2388314"/>
                </a:lnTo>
                <a:lnTo>
                  <a:pt x="440523" y="2366722"/>
                </a:lnTo>
                <a:lnTo>
                  <a:pt x="406438" y="2343023"/>
                </a:lnTo>
                <a:lnTo>
                  <a:pt x="347003" y="2286928"/>
                </a:lnTo>
                <a:lnTo>
                  <a:pt x="308638" y="2247160"/>
                </a:lnTo>
                <a:lnTo>
                  <a:pt x="269773" y="2203916"/>
                </a:lnTo>
                <a:lnTo>
                  <a:pt x="234358" y="2160448"/>
                </a:lnTo>
                <a:lnTo>
                  <a:pt x="206342" y="2120008"/>
                </a:lnTo>
                <a:lnTo>
                  <a:pt x="175269" y="2041027"/>
                </a:lnTo>
                <a:lnTo>
                  <a:pt x="160237" y="1996990"/>
                </a:lnTo>
                <a:lnTo>
                  <a:pt x="143951" y="1953736"/>
                </a:lnTo>
                <a:lnTo>
                  <a:pt x="125783" y="1911265"/>
                </a:lnTo>
                <a:lnTo>
                  <a:pt x="105106" y="1869577"/>
                </a:lnTo>
                <a:lnTo>
                  <a:pt x="81292" y="1828673"/>
                </a:lnTo>
                <a:lnTo>
                  <a:pt x="78325" y="1814171"/>
                </a:lnTo>
                <a:lnTo>
                  <a:pt x="67741" y="1771523"/>
                </a:lnTo>
                <a:lnTo>
                  <a:pt x="54190" y="1750123"/>
                </a:lnTo>
                <a:lnTo>
                  <a:pt x="46567" y="1739876"/>
                </a:lnTo>
                <a:lnTo>
                  <a:pt x="28033" y="1685893"/>
                </a:lnTo>
                <a:lnTo>
                  <a:pt x="18533" y="1639094"/>
                </a:lnTo>
                <a:lnTo>
                  <a:pt x="11271" y="1590850"/>
                </a:lnTo>
                <a:lnTo>
                  <a:pt x="5382" y="1543686"/>
                </a:lnTo>
                <a:lnTo>
                  <a:pt x="0" y="1500124"/>
                </a:lnTo>
                <a:lnTo>
                  <a:pt x="1737" y="1445333"/>
                </a:lnTo>
                <a:lnTo>
                  <a:pt x="2847" y="1390560"/>
                </a:lnTo>
                <a:lnTo>
                  <a:pt x="3956" y="1335801"/>
                </a:lnTo>
                <a:lnTo>
                  <a:pt x="5691" y="1281053"/>
                </a:lnTo>
                <a:lnTo>
                  <a:pt x="8680" y="1226312"/>
                </a:lnTo>
                <a:lnTo>
                  <a:pt x="13550" y="1171575"/>
                </a:lnTo>
                <a:lnTo>
                  <a:pt x="33446" y="1139588"/>
                </a:lnTo>
                <a:lnTo>
                  <a:pt x="40640" y="1128649"/>
                </a:lnTo>
                <a:lnTo>
                  <a:pt x="64413" y="1079881"/>
                </a:lnTo>
                <a:lnTo>
                  <a:pt x="89197" y="1032637"/>
                </a:lnTo>
                <a:lnTo>
                  <a:pt x="115642" y="986916"/>
                </a:lnTo>
                <a:lnTo>
                  <a:pt x="144401" y="942720"/>
                </a:lnTo>
                <a:lnTo>
                  <a:pt x="176123" y="900049"/>
                </a:lnTo>
                <a:lnTo>
                  <a:pt x="210556" y="857758"/>
                </a:lnTo>
                <a:lnTo>
                  <a:pt x="227562" y="836398"/>
                </a:lnTo>
                <a:lnTo>
                  <a:pt x="243865" y="814324"/>
                </a:lnTo>
                <a:lnTo>
                  <a:pt x="251271" y="800000"/>
                </a:lnTo>
                <a:lnTo>
                  <a:pt x="256843" y="784510"/>
                </a:lnTo>
                <a:lnTo>
                  <a:pt x="262698" y="769639"/>
                </a:lnTo>
                <a:lnTo>
                  <a:pt x="270954" y="757174"/>
                </a:lnTo>
                <a:lnTo>
                  <a:pt x="305462" y="726330"/>
                </a:lnTo>
                <a:lnTo>
                  <a:pt x="337005" y="707120"/>
                </a:lnTo>
                <a:lnTo>
                  <a:pt x="369393" y="691505"/>
                </a:lnTo>
                <a:lnTo>
                  <a:pt x="406438" y="671449"/>
                </a:lnTo>
                <a:lnTo>
                  <a:pt x="442495" y="646035"/>
                </a:lnTo>
                <a:lnTo>
                  <a:pt x="479931" y="617495"/>
                </a:lnTo>
                <a:lnTo>
                  <a:pt x="518302" y="588796"/>
                </a:lnTo>
                <a:lnTo>
                  <a:pt x="557164" y="562907"/>
                </a:lnTo>
                <a:lnTo>
                  <a:pt x="596074" y="542798"/>
                </a:lnTo>
                <a:lnTo>
                  <a:pt x="640304" y="524752"/>
                </a:lnTo>
                <a:lnTo>
                  <a:pt x="665495" y="513683"/>
                </a:lnTo>
                <a:lnTo>
                  <a:pt x="689854" y="499328"/>
                </a:lnTo>
                <a:lnTo>
                  <a:pt x="731583" y="471424"/>
                </a:lnTo>
                <a:lnTo>
                  <a:pt x="790209" y="429936"/>
                </a:lnTo>
                <a:lnTo>
                  <a:pt x="822451" y="407177"/>
                </a:lnTo>
                <a:lnTo>
                  <a:pt x="897973" y="360928"/>
                </a:lnTo>
                <a:lnTo>
                  <a:pt x="947229" y="341074"/>
                </a:lnTo>
                <a:lnTo>
                  <a:pt x="997057" y="322101"/>
                </a:lnTo>
                <a:lnTo>
                  <a:pt x="1043241" y="299974"/>
                </a:lnTo>
                <a:lnTo>
                  <a:pt x="1086923" y="273047"/>
                </a:lnTo>
                <a:lnTo>
                  <a:pt x="1109591" y="256832"/>
                </a:lnTo>
                <a:lnTo>
                  <a:pt x="1118986" y="248249"/>
                </a:lnTo>
                <a:lnTo>
                  <a:pt x="1122846" y="244215"/>
                </a:lnTo>
                <a:lnTo>
                  <a:pt x="1128912" y="241650"/>
                </a:lnTo>
                <a:lnTo>
                  <a:pt x="1144925" y="237472"/>
                </a:lnTo>
                <a:lnTo>
                  <a:pt x="1178623" y="228600"/>
                </a:lnTo>
                <a:lnTo>
                  <a:pt x="1205339" y="209587"/>
                </a:lnTo>
                <a:lnTo>
                  <a:pt x="1231757" y="189849"/>
                </a:lnTo>
                <a:lnTo>
                  <a:pt x="1258722" y="171610"/>
                </a:lnTo>
                <a:lnTo>
                  <a:pt x="1331759" y="140672"/>
                </a:lnTo>
                <a:lnTo>
                  <a:pt x="1377363" y="126120"/>
                </a:lnTo>
                <a:lnTo>
                  <a:pt x="1423709" y="113208"/>
                </a:lnTo>
                <a:lnTo>
                  <a:pt x="1470614" y="101705"/>
                </a:lnTo>
                <a:lnTo>
                  <a:pt x="1517893" y="91376"/>
                </a:lnTo>
                <a:lnTo>
                  <a:pt x="1565362" y="81990"/>
                </a:lnTo>
                <a:lnTo>
                  <a:pt x="1612837" y="73312"/>
                </a:lnTo>
                <a:lnTo>
                  <a:pt x="1660134" y="65109"/>
                </a:lnTo>
                <a:lnTo>
                  <a:pt x="1707070" y="57150"/>
                </a:lnTo>
                <a:lnTo>
                  <a:pt x="1744313" y="50452"/>
                </a:lnTo>
                <a:lnTo>
                  <a:pt x="1818798" y="37058"/>
                </a:lnTo>
                <a:lnTo>
                  <a:pt x="1856041" y="28575"/>
                </a:lnTo>
                <a:lnTo>
                  <a:pt x="1906825" y="11287"/>
                </a:lnTo>
                <a:lnTo>
                  <a:pt x="1928425" y="3339"/>
                </a:lnTo>
                <a:lnTo>
                  <a:pt x="1937321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04061" y="1745691"/>
            <a:ext cx="6111139" cy="13388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3935" algn="l"/>
              </a:tabLst>
            </a:pPr>
            <a:r>
              <a:rPr sz="3600" spc="-195" baseline="1157" dirty="0">
                <a:latin typeface="Arial"/>
                <a:cs typeface="Arial"/>
              </a:rPr>
              <a:t>Lỗi	</a:t>
            </a:r>
            <a:r>
              <a:rPr sz="2400" spc="-229" dirty="0">
                <a:latin typeface="Arial"/>
                <a:cs typeface="Arial"/>
              </a:rPr>
              <a:t>Sai </a:t>
            </a:r>
            <a:r>
              <a:rPr sz="2400" spc="-85" dirty="0">
                <a:latin typeface="Arial"/>
                <a:cs typeface="Arial"/>
              </a:rPr>
              <a:t>lầm </a:t>
            </a:r>
            <a:r>
              <a:rPr sz="2400" spc="-150" dirty="0">
                <a:latin typeface="Arial"/>
                <a:cs typeface="Arial"/>
              </a:rPr>
              <a:t>của </a:t>
            </a:r>
            <a:r>
              <a:rPr sz="2400" spc="-125" dirty="0">
                <a:latin typeface="Arial"/>
                <a:cs typeface="Arial"/>
              </a:rPr>
              <a:t>con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người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 marL="1123315">
              <a:lnSpc>
                <a:spcPct val="100000"/>
              </a:lnSpc>
              <a:spcBef>
                <a:spcPts val="1705"/>
              </a:spcBef>
            </a:pPr>
            <a:r>
              <a:rPr sz="2400" spc="-160" dirty="0">
                <a:latin typeface="Arial"/>
                <a:cs typeface="Arial"/>
              </a:rPr>
              <a:t>Trong </a:t>
            </a:r>
            <a:r>
              <a:rPr sz="2400" spc="-15" dirty="0">
                <a:latin typeface="Arial"/>
                <a:cs typeface="Arial"/>
              </a:rPr>
              <a:t>tài </a:t>
            </a:r>
            <a:r>
              <a:rPr sz="2400" spc="-50" dirty="0">
                <a:latin typeface="Arial"/>
                <a:cs typeface="Arial"/>
              </a:rPr>
              <a:t>liệu, </a:t>
            </a:r>
            <a:r>
              <a:rPr sz="2400" spc="-135" dirty="0" err="1">
                <a:latin typeface="Arial"/>
                <a:cs typeface="Arial"/>
              </a:rPr>
              <a:t>mã</a:t>
            </a:r>
            <a:r>
              <a:rPr sz="2400" spc="-420" dirty="0">
                <a:latin typeface="Arial"/>
                <a:cs typeface="Arial"/>
              </a:rPr>
              <a:t> </a:t>
            </a:r>
            <a:r>
              <a:rPr lang="en-US" sz="2400" spc="-420" dirty="0" smtClean="0">
                <a:latin typeface="Arial"/>
                <a:cs typeface="Arial"/>
              </a:rPr>
              <a:t> </a:t>
            </a:r>
            <a:r>
              <a:rPr sz="2400" spc="-185" dirty="0" err="1" smtClean="0">
                <a:latin typeface="Arial"/>
                <a:cs typeface="Arial"/>
              </a:rPr>
              <a:t>nguồn</a:t>
            </a:r>
            <a:r>
              <a:rPr sz="2400" spc="-185" dirty="0">
                <a:latin typeface="Arial"/>
                <a:cs typeface="Arial"/>
              </a:rPr>
              <a:t>,…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7643546" cy="568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385" dirty="0">
                <a:latin typeface="Arial" panose="020B0604020202020204" pitchFamily="34" charset="0"/>
                <a:cs typeface="Arial" panose="020B0604020202020204" pitchFamily="34" charset="0"/>
              </a:rPr>
              <a:t>Yêu </a:t>
            </a:r>
            <a:r>
              <a:rPr spc="-305" dirty="0">
                <a:latin typeface="Arial" panose="020B0604020202020204" pitchFamily="34" charset="0"/>
                <a:cs typeface="Arial" panose="020B0604020202020204" pitchFamily="34" charset="0"/>
              </a:rPr>
              <a:t>cầu </a:t>
            </a:r>
            <a:r>
              <a:rPr spc="-275" dirty="0">
                <a:latin typeface="Arial" panose="020B0604020202020204" pitchFamily="34" charset="0"/>
                <a:cs typeface="Arial" panose="020B0604020202020204" pitchFamily="34" charset="0"/>
              </a:rPr>
              <a:t>khách </a:t>
            </a:r>
            <a:r>
              <a:rPr spc="-280" dirty="0">
                <a:latin typeface="Arial" panose="020B0604020202020204" pitchFamily="34" charset="0"/>
                <a:cs typeface="Arial" panose="020B0604020202020204" pitchFamily="34" charset="0"/>
              </a:rPr>
              <a:t>hàng </a:t>
            </a:r>
            <a:r>
              <a:rPr spc="-265" dirty="0">
                <a:latin typeface="Arial" panose="020B0604020202020204" pitchFamily="34" charset="0"/>
                <a:cs typeface="Arial" panose="020B0604020202020204" pitchFamily="34" charset="0"/>
              </a:rPr>
              <a:t>và </a:t>
            </a:r>
            <a:r>
              <a:rPr spc="-260" dirty="0">
                <a:latin typeface="Arial" panose="020B0604020202020204" pitchFamily="34" charset="0"/>
                <a:cs typeface="Arial" panose="020B0604020202020204" pitchFamily="34" charset="0"/>
              </a:rPr>
              <a:t>đặc </a:t>
            </a:r>
            <a:r>
              <a:rPr spc="-90" dirty="0">
                <a:latin typeface="Arial" panose="020B0604020202020204" pitchFamily="34" charset="0"/>
                <a:cs typeface="Arial" panose="020B0604020202020204" pitchFamily="34" charset="0"/>
              </a:rPr>
              <a:t>tả </a:t>
            </a:r>
            <a:r>
              <a:rPr spc="-245" dirty="0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05" dirty="0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913813" y="6467475"/>
            <a:ext cx="23018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310"/>
              </a:lnSpc>
            </a:pPr>
            <a:fld id="{81D60167-4931-47E6-BA6A-407CBD079E47}" type="slidenum">
              <a:rPr spc="-60" dirty="0"/>
              <a:t>8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52043" y="1615617"/>
            <a:ext cx="8010957" cy="2935418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83515" algn="l"/>
              </a:tabLst>
            </a:pPr>
            <a:r>
              <a:rPr sz="2800" b="1" spc="-160" dirty="0">
                <a:latin typeface="Arial"/>
                <a:cs typeface="Arial"/>
              </a:rPr>
              <a:t>PM </a:t>
            </a:r>
            <a:r>
              <a:rPr sz="2800" b="1" spc="-275" dirty="0">
                <a:latin typeface="Arial"/>
                <a:cs typeface="Arial"/>
              </a:rPr>
              <a:t>được </a:t>
            </a:r>
            <a:r>
              <a:rPr sz="2800" b="1" spc="-175" dirty="0">
                <a:latin typeface="Arial"/>
                <a:cs typeface="Arial"/>
              </a:rPr>
              <a:t>phát </a:t>
            </a:r>
            <a:r>
              <a:rPr sz="2800" b="1" spc="-120" dirty="0">
                <a:latin typeface="Arial"/>
                <a:cs typeface="Arial"/>
              </a:rPr>
              <a:t>triển </a:t>
            </a:r>
            <a:r>
              <a:rPr sz="2800" b="1" spc="-155" dirty="0">
                <a:latin typeface="Arial"/>
                <a:cs typeface="Arial"/>
              </a:rPr>
              <a:t>để </a:t>
            </a:r>
            <a:r>
              <a:rPr sz="2800" b="1" spc="-300" dirty="0">
                <a:latin typeface="Arial"/>
                <a:cs typeface="Arial"/>
              </a:rPr>
              <a:t>phục </a:t>
            </a:r>
            <a:r>
              <a:rPr sz="2800" b="1" spc="-260" dirty="0">
                <a:latin typeface="Arial"/>
                <a:cs typeface="Arial"/>
              </a:rPr>
              <a:t>vụ </a:t>
            </a:r>
            <a:r>
              <a:rPr sz="2800" b="1" spc="-250" dirty="0">
                <a:latin typeface="Arial"/>
                <a:cs typeface="Arial"/>
              </a:rPr>
              <a:t>yêu </a:t>
            </a:r>
            <a:r>
              <a:rPr sz="2800" b="1" spc="-305" dirty="0">
                <a:latin typeface="Arial"/>
                <a:cs typeface="Arial"/>
              </a:rPr>
              <a:t>cầu</a:t>
            </a:r>
            <a:r>
              <a:rPr sz="2800" b="1" spc="-295" dirty="0">
                <a:latin typeface="Arial"/>
                <a:cs typeface="Arial"/>
              </a:rPr>
              <a:t> </a:t>
            </a:r>
            <a:r>
              <a:rPr sz="2800" b="1" spc="-430" dirty="0">
                <a:latin typeface="Arial"/>
                <a:cs typeface="Arial"/>
              </a:rPr>
              <a:t>KH</a:t>
            </a:r>
            <a:endParaRPr sz="2800" dirty="0">
              <a:latin typeface="Arial"/>
              <a:cs typeface="Arial"/>
            </a:endParaRPr>
          </a:p>
          <a:p>
            <a:pPr marL="182880" marR="522605" indent="-170815">
              <a:lnSpc>
                <a:spcPts val="3460"/>
              </a:lnSpc>
              <a:spcBef>
                <a:spcPts val="840"/>
              </a:spcBef>
              <a:buFont typeface="Arial"/>
              <a:buChar char="•"/>
              <a:tabLst>
                <a:tab pos="183515" algn="l"/>
              </a:tabLst>
            </a:pPr>
            <a:r>
              <a:rPr sz="2800" b="1" spc="-390" dirty="0" err="1">
                <a:latin typeface="Arial"/>
                <a:cs typeface="Arial"/>
              </a:rPr>
              <a:t>Yêu</a:t>
            </a:r>
            <a:r>
              <a:rPr sz="2800" b="1" spc="-390" dirty="0">
                <a:latin typeface="Arial"/>
                <a:cs typeface="Arial"/>
              </a:rPr>
              <a:t> </a:t>
            </a:r>
            <a:r>
              <a:rPr lang="en-US" sz="2800" b="1" spc="-390" dirty="0" smtClean="0">
                <a:latin typeface="Arial"/>
                <a:cs typeface="Arial"/>
              </a:rPr>
              <a:t> </a:t>
            </a:r>
            <a:r>
              <a:rPr sz="2800" b="1" spc="-305" dirty="0" err="1" smtClean="0">
                <a:latin typeface="Arial"/>
                <a:cs typeface="Arial"/>
              </a:rPr>
              <a:t>cầu</a:t>
            </a:r>
            <a:r>
              <a:rPr sz="2800" b="1" spc="-305" dirty="0" smtClean="0">
                <a:latin typeface="Arial"/>
                <a:cs typeface="Arial"/>
              </a:rPr>
              <a:t> </a:t>
            </a:r>
            <a:r>
              <a:rPr lang="en-US" sz="2800" b="1" spc="-305" dirty="0" smtClean="0">
                <a:latin typeface="Arial"/>
                <a:cs typeface="Arial"/>
              </a:rPr>
              <a:t> </a:t>
            </a:r>
            <a:r>
              <a:rPr sz="2800" b="1" spc="-275" dirty="0" err="1" smtClean="0">
                <a:latin typeface="Arial"/>
                <a:cs typeface="Arial"/>
              </a:rPr>
              <a:t>khách</a:t>
            </a:r>
            <a:r>
              <a:rPr sz="2800" b="1" spc="-275" dirty="0" smtClean="0">
                <a:latin typeface="Arial"/>
                <a:cs typeface="Arial"/>
              </a:rPr>
              <a:t> </a:t>
            </a:r>
            <a:r>
              <a:rPr sz="2800" b="1" spc="-285" dirty="0">
                <a:latin typeface="Arial"/>
                <a:cs typeface="Arial"/>
              </a:rPr>
              <a:t>hàng </a:t>
            </a:r>
            <a:r>
              <a:rPr sz="2800" b="1" spc="-275" dirty="0">
                <a:latin typeface="Arial"/>
                <a:cs typeface="Arial"/>
              </a:rPr>
              <a:t>được </a:t>
            </a:r>
            <a:r>
              <a:rPr sz="2800" b="1" spc="-195" dirty="0">
                <a:latin typeface="Arial"/>
                <a:cs typeface="Arial"/>
              </a:rPr>
              <a:t>biểu diễn </a:t>
            </a:r>
            <a:r>
              <a:rPr sz="2800" b="1" spc="-285" dirty="0">
                <a:latin typeface="Arial"/>
                <a:cs typeface="Arial"/>
              </a:rPr>
              <a:t>bằng  </a:t>
            </a:r>
            <a:r>
              <a:rPr sz="2800" b="1" spc="-260" dirty="0">
                <a:latin typeface="Arial"/>
                <a:cs typeface="Arial"/>
              </a:rPr>
              <a:t>đặc </a:t>
            </a:r>
            <a:r>
              <a:rPr sz="2800" b="1" spc="-100" dirty="0">
                <a:latin typeface="Arial"/>
                <a:cs typeface="Arial"/>
              </a:rPr>
              <a:t>tả </a:t>
            </a:r>
            <a:r>
              <a:rPr sz="2800" b="1" spc="-245" dirty="0" err="1">
                <a:latin typeface="Arial"/>
                <a:cs typeface="Arial"/>
              </a:rPr>
              <a:t>yêu</a:t>
            </a:r>
            <a:r>
              <a:rPr sz="2800" b="1" spc="-145" dirty="0">
                <a:latin typeface="Arial"/>
                <a:cs typeface="Arial"/>
              </a:rPr>
              <a:t> </a:t>
            </a:r>
            <a:r>
              <a:rPr sz="2800" b="1" spc="-305" dirty="0" err="1" smtClean="0">
                <a:latin typeface="Arial"/>
                <a:cs typeface="Arial"/>
              </a:rPr>
              <a:t>cầu</a:t>
            </a:r>
            <a:r>
              <a:rPr lang="en-US" sz="2800" b="1" spc="-305" dirty="0" smtClean="0">
                <a:latin typeface="Arial"/>
                <a:cs typeface="Arial"/>
              </a:rPr>
              <a:t> </a:t>
            </a:r>
            <a:endParaRPr sz="2800" dirty="0">
              <a:latin typeface="Arial"/>
              <a:cs typeface="Arial"/>
            </a:endParaRPr>
          </a:p>
          <a:p>
            <a:pPr marL="182880" marR="5080" indent="-170815">
              <a:lnSpc>
                <a:spcPts val="3460"/>
              </a:lnSpc>
              <a:spcBef>
                <a:spcPts val="790"/>
              </a:spcBef>
              <a:buFont typeface="Arial"/>
              <a:buChar char="•"/>
              <a:tabLst>
                <a:tab pos="183515" algn="l"/>
              </a:tabLst>
            </a:pPr>
            <a:r>
              <a:rPr sz="2800" b="1" spc="-204" dirty="0">
                <a:solidFill>
                  <a:srgbClr val="001F5F"/>
                </a:solidFill>
                <a:latin typeface="Arial"/>
                <a:cs typeface="Arial"/>
              </a:rPr>
              <a:t>Thất </a:t>
            </a:r>
            <a:r>
              <a:rPr sz="2800" b="1" spc="-190" dirty="0">
                <a:solidFill>
                  <a:srgbClr val="001F5F"/>
                </a:solidFill>
                <a:latin typeface="Arial"/>
                <a:cs typeface="Arial"/>
              </a:rPr>
              <a:t>bại </a:t>
            </a:r>
            <a:r>
              <a:rPr sz="2800" b="1" spc="-280" dirty="0">
                <a:solidFill>
                  <a:srgbClr val="001F5F"/>
                </a:solidFill>
                <a:latin typeface="Arial"/>
                <a:cs typeface="Arial"/>
              </a:rPr>
              <a:t>= </a:t>
            </a:r>
            <a:r>
              <a:rPr sz="2800" b="1" spc="-160" dirty="0">
                <a:solidFill>
                  <a:srgbClr val="001F5F"/>
                </a:solidFill>
                <a:latin typeface="Arial"/>
                <a:cs typeface="Arial"/>
              </a:rPr>
              <a:t>PM </a:t>
            </a:r>
            <a:r>
              <a:rPr sz="2800" b="1" spc="-285" dirty="0">
                <a:solidFill>
                  <a:srgbClr val="001F5F"/>
                </a:solidFill>
                <a:latin typeface="Arial"/>
                <a:cs typeface="Arial"/>
              </a:rPr>
              <a:t>không </a:t>
            </a:r>
            <a:r>
              <a:rPr sz="2800" b="1" spc="-195" dirty="0">
                <a:solidFill>
                  <a:srgbClr val="001F5F"/>
                </a:solidFill>
                <a:latin typeface="Arial"/>
                <a:cs typeface="Arial"/>
              </a:rPr>
              <a:t>đáp </a:t>
            </a:r>
            <a:r>
              <a:rPr sz="2800" b="1" spc="-320" dirty="0" err="1">
                <a:solidFill>
                  <a:srgbClr val="001F5F"/>
                </a:solidFill>
                <a:latin typeface="Arial"/>
                <a:cs typeface="Arial"/>
              </a:rPr>
              <a:t>ứng</a:t>
            </a:r>
            <a:r>
              <a:rPr sz="2800" b="1" spc="-3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lang="en-US" sz="2800" b="1" spc="-320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b="1" spc="-270" dirty="0" err="1" smtClean="0">
                <a:solidFill>
                  <a:srgbClr val="001F5F"/>
                </a:solidFill>
                <a:latin typeface="Arial"/>
                <a:cs typeface="Arial"/>
              </a:rPr>
              <a:t>đúng</a:t>
            </a:r>
            <a:r>
              <a:rPr sz="2800" b="1" spc="-270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lang="en-US" sz="2800" b="1" spc="-270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b="1" spc="-254" dirty="0" err="1" smtClean="0">
                <a:solidFill>
                  <a:srgbClr val="001F5F"/>
                </a:solidFill>
                <a:latin typeface="Arial"/>
                <a:cs typeface="Arial"/>
              </a:rPr>
              <a:t>như</a:t>
            </a:r>
            <a:r>
              <a:rPr sz="2800" b="1" spc="-254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lang="en-US" sz="2800" b="1" spc="-254" dirty="0" smtClean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b="1" spc="-260" dirty="0" err="1" smtClean="0">
                <a:solidFill>
                  <a:srgbClr val="001F5F"/>
                </a:solidFill>
                <a:latin typeface="Arial"/>
                <a:cs typeface="Arial"/>
              </a:rPr>
              <a:t>đặc</a:t>
            </a:r>
            <a:r>
              <a:rPr sz="2800" b="1" spc="-260" dirty="0" smtClean="0">
                <a:solidFill>
                  <a:srgbClr val="001F5F"/>
                </a:solidFill>
                <a:latin typeface="Arial"/>
                <a:cs typeface="Arial"/>
              </a:rPr>
              <a:t>  </a:t>
            </a:r>
            <a:r>
              <a:rPr sz="2800" b="1" spc="-114" dirty="0">
                <a:solidFill>
                  <a:srgbClr val="001F5F"/>
                </a:solidFill>
                <a:latin typeface="Arial"/>
                <a:cs typeface="Arial"/>
              </a:rPr>
              <a:t>tả</a:t>
            </a:r>
            <a:endParaRPr sz="2800" dirty="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60"/>
              </a:spcBef>
              <a:buChar char="•"/>
              <a:tabLst>
                <a:tab pos="528320" algn="l"/>
              </a:tabLst>
            </a:pPr>
            <a:r>
              <a:rPr sz="2800" spc="-229" dirty="0">
                <a:solidFill>
                  <a:srgbClr val="006FC0"/>
                </a:solidFill>
                <a:latin typeface="Arial"/>
                <a:cs typeface="Arial"/>
              </a:rPr>
              <a:t>Đặc </a:t>
            </a:r>
            <a:r>
              <a:rPr sz="2800" spc="-40" dirty="0">
                <a:solidFill>
                  <a:srgbClr val="006FC0"/>
                </a:solidFill>
                <a:latin typeface="Arial"/>
                <a:cs typeface="Arial"/>
              </a:rPr>
              <a:t>tả</a:t>
            </a:r>
            <a:r>
              <a:rPr sz="2800" spc="-10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spc="-190" dirty="0">
                <a:solidFill>
                  <a:srgbClr val="006FC0"/>
                </a:solidFill>
                <a:latin typeface="Arial"/>
                <a:cs typeface="Arial"/>
              </a:rPr>
              <a:t>sai?</a:t>
            </a:r>
            <a:endParaRPr sz="2800" dirty="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50"/>
              </a:spcBef>
              <a:buChar char="•"/>
              <a:tabLst>
                <a:tab pos="528320" algn="l"/>
              </a:tabLst>
            </a:pPr>
            <a:r>
              <a:rPr sz="2800" spc="-245" dirty="0">
                <a:solidFill>
                  <a:srgbClr val="006FC0"/>
                </a:solidFill>
                <a:latin typeface="Arial"/>
                <a:cs typeface="Arial"/>
              </a:rPr>
              <a:t>Cài </a:t>
            </a:r>
            <a:r>
              <a:rPr sz="2800" spc="-30" dirty="0">
                <a:solidFill>
                  <a:srgbClr val="006FC0"/>
                </a:solidFill>
                <a:latin typeface="Arial"/>
                <a:cs typeface="Arial"/>
              </a:rPr>
              <a:t>đặt</a:t>
            </a:r>
            <a:r>
              <a:rPr sz="2800" spc="-1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spc="-190" dirty="0">
                <a:solidFill>
                  <a:srgbClr val="006FC0"/>
                </a:solidFill>
                <a:latin typeface="Arial"/>
                <a:cs typeface="Arial"/>
              </a:rPr>
              <a:t>sai?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6836258" cy="568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85" dirty="0"/>
              <a:t>Verification </a:t>
            </a:r>
            <a:r>
              <a:rPr spc="-225" dirty="0"/>
              <a:t>and</a:t>
            </a:r>
            <a:r>
              <a:rPr spc="-260" dirty="0"/>
              <a:t> </a:t>
            </a:r>
            <a:r>
              <a:rPr spc="-185" dirty="0"/>
              <a:t>Validation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913813" y="6467475"/>
            <a:ext cx="230187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310"/>
              </a:lnSpc>
            </a:pPr>
            <a:fld id="{81D60167-4931-47E6-BA6A-407CBD079E47}" type="slidenum">
              <a:rPr spc="-60" dirty="0"/>
              <a:t>9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52043" y="1675002"/>
            <a:ext cx="7451090" cy="49763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3515" algn="l"/>
              </a:tabLst>
            </a:pPr>
            <a:r>
              <a:rPr sz="2800" b="1" spc="-155" dirty="0" smtClean="0">
                <a:latin typeface="Arial"/>
                <a:cs typeface="Arial"/>
              </a:rPr>
              <a:t>Verification</a:t>
            </a:r>
            <a:r>
              <a:rPr lang="en-US" sz="2800" b="1" spc="-155" dirty="0" smtClean="0">
                <a:latin typeface="Arial"/>
                <a:cs typeface="Arial"/>
              </a:rPr>
              <a:t> (</a:t>
            </a:r>
            <a:r>
              <a:rPr lang="en-US" sz="2800" b="1" spc="-155" dirty="0" err="1" smtClean="0">
                <a:latin typeface="Arial"/>
                <a:cs typeface="Arial"/>
              </a:rPr>
              <a:t>kiểm</a:t>
            </a:r>
            <a:r>
              <a:rPr lang="en-US" sz="2800" b="1" spc="-155" dirty="0" smtClean="0">
                <a:latin typeface="Arial"/>
                <a:cs typeface="Arial"/>
              </a:rPr>
              <a:t> </a:t>
            </a:r>
            <a:r>
              <a:rPr lang="en-US" sz="2800" b="1" spc="-155" dirty="0" err="1" smtClean="0">
                <a:latin typeface="Arial"/>
                <a:cs typeface="Arial"/>
              </a:rPr>
              <a:t>chứng</a:t>
            </a:r>
            <a:r>
              <a:rPr lang="en-US" sz="2800" b="1" spc="-155" dirty="0" smtClean="0"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591820" lvl="1" indent="-235585">
              <a:lnSpc>
                <a:spcPts val="2735"/>
              </a:lnSpc>
              <a:spcBef>
                <a:spcPts val="140"/>
              </a:spcBef>
              <a:buFont typeface="Arial"/>
              <a:buChar char="•"/>
              <a:tabLst>
                <a:tab pos="591820" algn="l"/>
                <a:tab pos="592455" algn="l"/>
              </a:tabLst>
            </a:pPr>
            <a:r>
              <a:rPr sz="2400" b="1" spc="-204" dirty="0">
                <a:solidFill>
                  <a:srgbClr val="006FC0"/>
                </a:solidFill>
                <a:latin typeface="Arial"/>
                <a:cs typeface="Arial"/>
              </a:rPr>
              <a:t>Kiểm </a:t>
            </a:r>
            <a:r>
              <a:rPr sz="2400" b="1" spc="-80" dirty="0">
                <a:solidFill>
                  <a:srgbClr val="006FC0"/>
                </a:solidFill>
                <a:latin typeface="Arial"/>
                <a:cs typeface="Arial"/>
              </a:rPr>
              <a:t>tra </a:t>
            </a:r>
            <a:r>
              <a:rPr sz="2400" b="1" spc="-240" dirty="0">
                <a:solidFill>
                  <a:srgbClr val="006FC0"/>
                </a:solidFill>
                <a:latin typeface="Arial"/>
                <a:cs typeface="Arial"/>
              </a:rPr>
              <a:t>sản </a:t>
            </a:r>
            <a:r>
              <a:rPr sz="2400" b="1" spc="-175" dirty="0">
                <a:solidFill>
                  <a:srgbClr val="006FC0"/>
                </a:solidFill>
                <a:latin typeface="Arial"/>
                <a:cs typeface="Arial"/>
              </a:rPr>
              <a:t>phẩm </a:t>
            </a:r>
            <a:r>
              <a:rPr sz="2400" b="1" spc="-254" dirty="0">
                <a:solidFill>
                  <a:srgbClr val="006FC0"/>
                </a:solidFill>
                <a:latin typeface="Arial"/>
                <a:cs typeface="Arial"/>
              </a:rPr>
              <a:t>có </a:t>
            </a:r>
            <a:r>
              <a:rPr sz="2400" b="1" spc="-200" dirty="0">
                <a:solidFill>
                  <a:srgbClr val="006FC0"/>
                </a:solidFill>
                <a:latin typeface="Arial"/>
                <a:cs typeface="Arial"/>
              </a:rPr>
              <a:t>được cài </a:t>
            </a:r>
            <a:r>
              <a:rPr sz="2400" b="1" spc="-85" dirty="0">
                <a:solidFill>
                  <a:srgbClr val="006FC0"/>
                </a:solidFill>
                <a:latin typeface="Arial"/>
                <a:cs typeface="Arial"/>
              </a:rPr>
              <a:t>đặt </a:t>
            </a:r>
            <a:r>
              <a:rPr sz="2400" b="1" spc="-195" dirty="0">
                <a:solidFill>
                  <a:srgbClr val="006FC0"/>
                </a:solidFill>
                <a:latin typeface="Arial"/>
                <a:cs typeface="Arial"/>
              </a:rPr>
              <a:t>đúng </a:t>
            </a:r>
            <a:r>
              <a:rPr sz="2400" b="1" spc="-70" dirty="0">
                <a:solidFill>
                  <a:srgbClr val="006FC0"/>
                </a:solidFill>
                <a:latin typeface="Arial"/>
                <a:cs typeface="Arial"/>
              </a:rPr>
              <a:t>thiết</a:t>
            </a:r>
            <a:r>
              <a:rPr sz="2400" b="1" spc="28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229" dirty="0">
                <a:solidFill>
                  <a:srgbClr val="006FC0"/>
                </a:solidFill>
                <a:latin typeface="Arial"/>
                <a:cs typeface="Arial"/>
              </a:rPr>
              <a:t>kế</a:t>
            </a:r>
            <a:endParaRPr sz="2400" dirty="0">
              <a:latin typeface="Arial"/>
              <a:cs typeface="Arial"/>
            </a:endParaRPr>
          </a:p>
          <a:p>
            <a:pPr marL="527685">
              <a:lnSpc>
                <a:spcPts val="2735"/>
              </a:lnSpc>
            </a:pPr>
            <a:r>
              <a:rPr sz="2400" b="1" spc="-235" dirty="0">
                <a:solidFill>
                  <a:srgbClr val="006FC0"/>
                </a:solidFill>
                <a:latin typeface="Arial"/>
                <a:cs typeface="Arial"/>
              </a:rPr>
              <a:t>không?</a:t>
            </a:r>
            <a:endParaRPr sz="2400" dirty="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528320" algn="l"/>
              </a:tabLst>
            </a:pPr>
            <a:r>
              <a:rPr sz="2400" b="1" spc="-170" dirty="0">
                <a:solidFill>
                  <a:srgbClr val="006FC0"/>
                </a:solidFill>
                <a:latin typeface="Arial"/>
                <a:cs typeface="Arial"/>
              </a:rPr>
              <a:t>Phát </a:t>
            </a:r>
            <a:r>
              <a:rPr sz="2400" b="1" spc="-140" dirty="0">
                <a:solidFill>
                  <a:srgbClr val="006FC0"/>
                </a:solidFill>
                <a:latin typeface="Arial"/>
                <a:cs typeface="Arial"/>
              </a:rPr>
              <a:t>hiện </a:t>
            </a:r>
            <a:r>
              <a:rPr sz="2400" b="1" spc="-110" dirty="0">
                <a:solidFill>
                  <a:srgbClr val="006FC0"/>
                </a:solidFill>
                <a:latin typeface="Arial"/>
                <a:cs typeface="Arial"/>
              </a:rPr>
              <a:t>lỗi </a:t>
            </a:r>
            <a:r>
              <a:rPr sz="2400" b="1" spc="-140" dirty="0">
                <a:solidFill>
                  <a:srgbClr val="006FC0"/>
                </a:solidFill>
                <a:latin typeface="Arial"/>
                <a:cs typeface="Arial"/>
              </a:rPr>
              <a:t>lập</a:t>
            </a:r>
            <a:r>
              <a:rPr sz="2400" b="1" spc="-1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95" dirty="0">
                <a:solidFill>
                  <a:srgbClr val="006FC0"/>
                </a:solidFill>
                <a:latin typeface="Arial"/>
                <a:cs typeface="Arial"/>
              </a:rPr>
              <a:t>trình</a:t>
            </a:r>
            <a:endParaRPr sz="2400" dirty="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183515" algn="l"/>
              </a:tabLst>
            </a:pPr>
            <a:r>
              <a:rPr sz="2800" b="1" spc="-160" dirty="0" err="1" smtClean="0">
                <a:latin typeface="Arial"/>
                <a:cs typeface="Arial"/>
              </a:rPr>
              <a:t>Valaidation</a:t>
            </a:r>
            <a:r>
              <a:rPr lang="en-US" sz="2800" b="1" spc="-160" dirty="0" smtClean="0">
                <a:latin typeface="Arial"/>
                <a:cs typeface="Arial"/>
              </a:rPr>
              <a:t> (</a:t>
            </a:r>
            <a:r>
              <a:rPr lang="en-US" sz="2800" b="1" spc="-160" dirty="0" err="1" smtClean="0">
                <a:latin typeface="Arial"/>
                <a:cs typeface="Arial"/>
              </a:rPr>
              <a:t>thẩm</a:t>
            </a:r>
            <a:r>
              <a:rPr lang="en-US" sz="2800" b="1" spc="-160" dirty="0" smtClean="0">
                <a:latin typeface="Arial"/>
                <a:cs typeface="Arial"/>
              </a:rPr>
              <a:t> </a:t>
            </a:r>
            <a:r>
              <a:rPr lang="en-US" sz="2800" b="1" spc="-160" dirty="0" err="1" smtClean="0">
                <a:latin typeface="Arial"/>
                <a:cs typeface="Arial"/>
              </a:rPr>
              <a:t>định</a:t>
            </a:r>
            <a:r>
              <a:rPr lang="en-US" sz="2800" b="1" spc="-160" dirty="0" smtClean="0"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28320" algn="l"/>
              </a:tabLst>
            </a:pPr>
            <a:r>
              <a:rPr sz="2400" b="1" spc="-204" dirty="0">
                <a:solidFill>
                  <a:srgbClr val="006FC0"/>
                </a:solidFill>
                <a:latin typeface="Arial"/>
                <a:cs typeface="Arial"/>
              </a:rPr>
              <a:t>Kiểm </a:t>
            </a:r>
            <a:r>
              <a:rPr sz="2400" b="1" spc="-80" dirty="0">
                <a:solidFill>
                  <a:srgbClr val="006FC0"/>
                </a:solidFill>
                <a:latin typeface="Arial"/>
                <a:cs typeface="Arial"/>
              </a:rPr>
              <a:t>tra </a:t>
            </a:r>
            <a:r>
              <a:rPr sz="2400" b="1" spc="-204" dirty="0">
                <a:solidFill>
                  <a:srgbClr val="006FC0"/>
                </a:solidFill>
                <a:latin typeface="Arial"/>
                <a:cs typeface="Arial"/>
              </a:rPr>
              <a:t>xem </a:t>
            </a:r>
            <a:r>
              <a:rPr sz="2400" b="1" spc="-240" dirty="0">
                <a:solidFill>
                  <a:srgbClr val="006FC0"/>
                </a:solidFill>
                <a:latin typeface="Arial"/>
                <a:cs typeface="Arial"/>
              </a:rPr>
              <a:t>sản </a:t>
            </a:r>
            <a:r>
              <a:rPr sz="2400" b="1" spc="-175" dirty="0">
                <a:solidFill>
                  <a:srgbClr val="006FC0"/>
                </a:solidFill>
                <a:latin typeface="Arial"/>
                <a:cs typeface="Arial"/>
              </a:rPr>
              <a:t>phẩm </a:t>
            </a:r>
            <a:r>
              <a:rPr sz="2400" b="1" spc="-254" dirty="0">
                <a:solidFill>
                  <a:srgbClr val="006FC0"/>
                </a:solidFill>
                <a:latin typeface="Arial"/>
                <a:cs typeface="Arial"/>
              </a:rPr>
              <a:t>có </a:t>
            </a:r>
            <a:r>
              <a:rPr sz="2400" b="1" spc="-150" dirty="0">
                <a:solidFill>
                  <a:srgbClr val="006FC0"/>
                </a:solidFill>
                <a:latin typeface="Arial"/>
                <a:cs typeface="Arial"/>
              </a:rPr>
              <a:t>đáp </a:t>
            </a:r>
            <a:r>
              <a:rPr sz="2400" b="1" spc="-229" dirty="0">
                <a:solidFill>
                  <a:srgbClr val="006FC0"/>
                </a:solidFill>
                <a:latin typeface="Arial"/>
                <a:cs typeface="Arial"/>
              </a:rPr>
              <a:t>ứng </a:t>
            </a:r>
            <a:r>
              <a:rPr sz="2400" b="1" spc="-185" dirty="0">
                <a:solidFill>
                  <a:srgbClr val="006FC0"/>
                </a:solidFill>
                <a:latin typeface="Arial"/>
                <a:cs typeface="Arial"/>
              </a:rPr>
              <a:t>yêu </a:t>
            </a:r>
            <a:r>
              <a:rPr sz="2400" b="1" spc="-235" dirty="0" err="1">
                <a:solidFill>
                  <a:srgbClr val="006FC0"/>
                </a:solidFill>
                <a:latin typeface="Arial"/>
                <a:cs typeface="Arial"/>
              </a:rPr>
              <a:t>cầu</a:t>
            </a:r>
            <a:r>
              <a:rPr sz="2400" b="1" spc="-2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320" dirty="0" smtClean="0">
                <a:solidFill>
                  <a:srgbClr val="006FC0"/>
                </a:solidFill>
                <a:latin typeface="Arial"/>
                <a:cs typeface="Arial"/>
              </a:rPr>
              <a:t>KH</a:t>
            </a:r>
            <a:r>
              <a:rPr lang="en-US" sz="2400" b="1" spc="-320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320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235" dirty="0" err="1">
                <a:solidFill>
                  <a:srgbClr val="006FC0"/>
                </a:solidFill>
                <a:latin typeface="Arial"/>
                <a:cs typeface="Arial"/>
              </a:rPr>
              <a:t>không</a:t>
            </a:r>
            <a:r>
              <a:rPr sz="2400" b="1" spc="-235" dirty="0" smtClean="0">
                <a:solidFill>
                  <a:srgbClr val="006FC0"/>
                </a:solidFill>
                <a:latin typeface="Arial"/>
                <a:cs typeface="Arial"/>
              </a:rPr>
              <a:t>?</a:t>
            </a:r>
            <a:endParaRPr lang="en-US" sz="2400" b="1" spc="-235" dirty="0" smtClean="0">
              <a:solidFill>
                <a:srgbClr val="006FC0"/>
              </a:solidFill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528320" algn="l"/>
              </a:tabLst>
            </a:pPr>
            <a:r>
              <a:rPr lang="en-US" sz="2400" b="1" spc="-235" dirty="0" err="1" smtClean="0">
                <a:solidFill>
                  <a:srgbClr val="006FC0"/>
                </a:solidFill>
                <a:latin typeface="Arial"/>
                <a:cs typeface="Arial"/>
              </a:rPr>
              <a:t>Có</a:t>
            </a:r>
            <a:r>
              <a:rPr lang="en-US" sz="2400" b="1" spc="-235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lang="en-US" sz="2400" b="1" spc="-235" dirty="0" err="1" smtClean="0">
                <a:solidFill>
                  <a:srgbClr val="006FC0"/>
                </a:solidFill>
                <a:latin typeface="Arial"/>
                <a:cs typeface="Arial"/>
              </a:rPr>
              <a:t>hoạt</a:t>
            </a:r>
            <a:r>
              <a:rPr lang="en-US" sz="2400" b="1" spc="-235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lang="en-US" sz="2400" b="1" spc="-235" dirty="0" err="1" smtClean="0">
                <a:solidFill>
                  <a:srgbClr val="006FC0"/>
                </a:solidFill>
                <a:latin typeface="Arial"/>
                <a:cs typeface="Arial"/>
              </a:rPr>
              <a:t>động</a:t>
            </a:r>
            <a:r>
              <a:rPr lang="en-US" sz="2400" b="1" spc="-235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lang="en-US" sz="2400" b="1" spc="-235" dirty="0" err="1" smtClean="0">
                <a:solidFill>
                  <a:srgbClr val="006FC0"/>
                </a:solidFill>
                <a:latin typeface="Arial"/>
                <a:cs typeface="Arial"/>
              </a:rPr>
              <a:t>hiệu</a:t>
            </a:r>
            <a:r>
              <a:rPr lang="en-US" sz="2400" b="1" spc="-235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lang="en-US" sz="2400" b="1" spc="-235" dirty="0" err="1" smtClean="0">
                <a:solidFill>
                  <a:srgbClr val="006FC0"/>
                </a:solidFill>
                <a:latin typeface="Arial"/>
                <a:cs typeface="Arial"/>
              </a:rPr>
              <a:t>quả</a:t>
            </a:r>
            <a:r>
              <a:rPr lang="en-US" sz="2400" b="1" spc="-235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lang="en-US" sz="2400" b="1" spc="-235" dirty="0" err="1" smtClean="0">
                <a:solidFill>
                  <a:srgbClr val="006FC0"/>
                </a:solidFill>
                <a:latin typeface="Arial"/>
                <a:cs typeface="Arial"/>
              </a:rPr>
              <a:t>không</a:t>
            </a:r>
            <a:r>
              <a:rPr lang="en-US" sz="2400" b="1" spc="-235" dirty="0" smtClean="0">
                <a:solidFill>
                  <a:srgbClr val="006FC0"/>
                </a:solidFill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528320" algn="l"/>
              </a:tabLst>
            </a:pPr>
            <a:r>
              <a:rPr lang="en-US" sz="2400" b="1" spc="-160" dirty="0" err="1" smtClean="0">
                <a:solidFill>
                  <a:srgbClr val="006FC0"/>
                </a:solidFill>
                <a:latin typeface="Arial"/>
                <a:cs typeface="Arial"/>
              </a:rPr>
              <a:t>Phát</a:t>
            </a:r>
            <a:r>
              <a:rPr lang="en-US" sz="2400" b="1" spc="-160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lang="en-US" sz="2400" b="1" spc="-160" dirty="0" err="1" smtClean="0">
                <a:solidFill>
                  <a:srgbClr val="006FC0"/>
                </a:solidFill>
                <a:latin typeface="Arial"/>
                <a:cs typeface="Arial"/>
              </a:rPr>
              <a:t>hiện</a:t>
            </a:r>
            <a:r>
              <a:rPr sz="2400" b="1" spc="-160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110" dirty="0" err="1" smtClean="0">
                <a:solidFill>
                  <a:srgbClr val="006FC0"/>
                </a:solidFill>
                <a:latin typeface="Arial"/>
                <a:cs typeface="Arial"/>
              </a:rPr>
              <a:t>lỗi</a:t>
            </a:r>
            <a:r>
              <a:rPr lang="en-US" sz="2400" b="1" spc="-110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170" dirty="0" err="1" smtClean="0">
                <a:solidFill>
                  <a:srgbClr val="006FC0"/>
                </a:solidFill>
                <a:latin typeface="Arial"/>
                <a:cs typeface="Arial"/>
              </a:rPr>
              <a:t>phân</a:t>
            </a:r>
            <a:r>
              <a:rPr sz="2400" b="1" spc="-170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140" dirty="0" err="1" smtClean="0">
                <a:solidFill>
                  <a:srgbClr val="006FC0"/>
                </a:solidFill>
                <a:latin typeface="Arial"/>
                <a:cs typeface="Arial"/>
              </a:rPr>
              <a:t>tích</a:t>
            </a:r>
            <a:r>
              <a:rPr lang="en-US" sz="2400" b="1" spc="-140" dirty="0" smtClean="0">
                <a:solidFill>
                  <a:srgbClr val="006FC0"/>
                </a:solidFill>
                <a:latin typeface="Arial"/>
                <a:cs typeface="Arial"/>
              </a:rPr>
              <a:t>, </a:t>
            </a:r>
            <a:r>
              <a:rPr lang="en-US" sz="2400" b="1" spc="-140" dirty="0" err="1" smtClean="0">
                <a:solidFill>
                  <a:srgbClr val="006FC0"/>
                </a:solidFill>
                <a:latin typeface="Arial"/>
                <a:cs typeface="Arial"/>
              </a:rPr>
              <a:t>lỗi</a:t>
            </a:r>
            <a:r>
              <a:rPr sz="2400" b="1" spc="-140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70" dirty="0" err="1">
                <a:solidFill>
                  <a:srgbClr val="006FC0"/>
                </a:solidFill>
                <a:latin typeface="Arial"/>
                <a:cs typeface="Arial"/>
              </a:rPr>
              <a:t>thiết</a:t>
            </a:r>
            <a:r>
              <a:rPr sz="2400" b="1" spc="-1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229" dirty="0" err="1" smtClean="0">
                <a:solidFill>
                  <a:srgbClr val="006FC0"/>
                </a:solidFill>
                <a:latin typeface="Arial"/>
                <a:cs typeface="Arial"/>
              </a:rPr>
              <a:t>kế</a:t>
            </a:r>
            <a:endParaRPr sz="2400" dirty="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439"/>
              </a:spcBef>
              <a:buFont typeface="Arial"/>
              <a:buChar char="•"/>
              <a:tabLst>
                <a:tab pos="183515" algn="l"/>
              </a:tabLst>
            </a:pPr>
            <a:r>
              <a:rPr lang="en-US" sz="2800" b="1" spc="-155" dirty="0" smtClean="0">
                <a:latin typeface="Arial"/>
                <a:cs typeface="Arial"/>
              </a:rPr>
              <a:t>Verification and Validation: </a:t>
            </a:r>
            <a:r>
              <a:rPr lang="en-US" sz="2400" b="1" spc="-155" dirty="0" err="1" smtClean="0">
                <a:solidFill>
                  <a:srgbClr val="0070C0"/>
                </a:solidFill>
                <a:latin typeface="Arial"/>
                <a:cs typeface="Arial"/>
              </a:rPr>
              <a:t>mục</a:t>
            </a:r>
            <a:r>
              <a:rPr lang="en-US" sz="2400" b="1" spc="-155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2400" b="1" spc="-155" dirty="0" err="1" smtClean="0">
                <a:solidFill>
                  <a:srgbClr val="0070C0"/>
                </a:solidFill>
                <a:latin typeface="Arial"/>
                <a:cs typeface="Arial"/>
              </a:rPr>
              <a:t>tiêu</a:t>
            </a:r>
            <a:r>
              <a:rPr lang="en-US" sz="2400" b="1" spc="-155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2400" b="1" spc="-155" dirty="0" err="1" smtClean="0">
                <a:solidFill>
                  <a:srgbClr val="0070C0"/>
                </a:solidFill>
                <a:latin typeface="Arial"/>
                <a:cs typeface="Arial"/>
              </a:rPr>
              <a:t>là</a:t>
            </a:r>
            <a:r>
              <a:rPr lang="en-US" sz="2400" b="1" spc="-155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2400" b="1" spc="-155" dirty="0" err="1" smtClean="0">
                <a:solidFill>
                  <a:srgbClr val="0070C0"/>
                </a:solidFill>
                <a:latin typeface="Arial"/>
                <a:cs typeface="Arial"/>
              </a:rPr>
              <a:t>phát</a:t>
            </a:r>
            <a:r>
              <a:rPr lang="en-US" sz="2400" b="1" spc="-155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2400" b="1" spc="-155" dirty="0" err="1" smtClean="0">
                <a:solidFill>
                  <a:srgbClr val="0070C0"/>
                </a:solidFill>
                <a:latin typeface="Arial"/>
                <a:cs typeface="Arial"/>
              </a:rPr>
              <a:t>hiện</a:t>
            </a:r>
            <a:r>
              <a:rPr lang="en-US" sz="2400" b="1" spc="-155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2400" b="1" spc="-155" dirty="0" err="1" smtClean="0">
                <a:solidFill>
                  <a:srgbClr val="0070C0"/>
                </a:solidFill>
                <a:latin typeface="Arial"/>
                <a:cs typeface="Arial"/>
              </a:rPr>
              <a:t>và</a:t>
            </a:r>
            <a:r>
              <a:rPr lang="en-US" sz="2400" b="1" spc="-155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2400" b="1" spc="-155" dirty="0" err="1" smtClean="0">
                <a:solidFill>
                  <a:srgbClr val="0070C0"/>
                </a:solidFill>
                <a:latin typeface="Arial"/>
                <a:cs typeface="Arial"/>
              </a:rPr>
              <a:t>sửa</a:t>
            </a:r>
            <a:r>
              <a:rPr lang="en-US" sz="2400" b="1" spc="-155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2400" b="1" spc="-155" dirty="0" err="1" smtClean="0">
                <a:solidFill>
                  <a:srgbClr val="0070C0"/>
                </a:solidFill>
                <a:latin typeface="Arial"/>
                <a:cs typeface="Arial"/>
              </a:rPr>
              <a:t>lỗi</a:t>
            </a:r>
            <a:r>
              <a:rPr lang="en-US" sz="2400" b="1" spc="-155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2400" b="1" spc="-155" dirty="0" err="1" smtClean="0">
                <a:solidFill>
                  <a:srgbClr val="0070C0"/>
                </a:solidFill>
                <a:latin typeface="Arial"/>
                <a:cs typeface="Arial"/>
              </a:rPr>
              <a:t>phần</a:t>
            </a:r>
            <a:r>
              <a:rPr lang="en-US" sz="2400" b="1" spc="-155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2400" b="1" spc="-155" dirty="0" err="1" smtClean="0">
                <a:solidFill>
                  <a:srgbClr val="0070C0"/>
                </a:solidFill>
                <a:latin typeface="Arial"/>
                <a:cs typeface="Arial"/>
              </a:rPr>
              <a:t>mềm</a:t>
            </a:r>
            <a:r>
              <a:rPr lang="en-US" sz="2400" b="1" spc="-155" dirty="0" smtClean="0">
                <a:solidFill>
                  <a:srgbClr val="0070C0"/>
                </a:solidFill>
                <a:latin typeface="Arial"/>
                <a:cs typeface="Arial"/>
              </a:rPr>
              <a:t>, </a:t>
            </a:r>
            <a:r>
              <a:rPr lang="en-US" sz="2400" b="1" spc="-155" dirty="0" err="1" smtClean="0">
                <a:solidFill>
                  <a:srgbClr val="0070C0"/>
                </a:solidFill>
                <a:latin typeface="Arial"/>
                <a:cs typeface="Arial"/>
              </a:rPr>
              <a:t>đánh</a:t>
            </a:r>
            <a:r>
              <a:rPr lang="en-US" sz="2400" b="1" spc="-155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2400" b="1" spc="-155" dirty="0" err="1" smtClean="0">
                <a:solidFill>
                  <a:srgbClr val="0070C0"/>
                </a:solidFill>
                <a:latin typeface="Arial"/>
                <a:cs typeface="Arial"/>
              </a:rPr>
              <a:t>giá</a:t>
            </a:r>
            <a:r>
              <a:rPr lang="en-US" sz="2400" b="1" spc="-155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2400" b="1" spc="-155" dirty="0" err="1" smtClean="0">
                <a:solidFill>
                  <a:srgbClr val="0070C0"/>
                </a:solidFill>
                <a:latin typeface="Arial"/>
                <a:cs typeface="Arial"/>
              </a:rPr>
              <a:t>tính</a:t>
            </a:r>
            <a:r>
              <a:rPr lang="en-US" sz="2400" b="1" spc="-155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2400" b="1" spc="-155" dirty="0" err="1" smtClean="0">
                <a:solidFill>
                  <a:srgbClr val="0070C0"/>
                </a:solidFill>
                <a:latin typeface="Arial"/>
                <a:cs typeface="Arial"/>
              </a:rPr>
              <a:t>dùng</a:t>
            </a:r>
            <a:r>
              <a:rPr lang="en-US" sz="2400" b="1" spc="-155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2400" b="1" spc="-155" dirty="0" err="1" smtClean="0">
                <a:solidFill>
                  <a:srgbClr val="0070C0"/>
                </a:solidFill>
                <a:latin typeface="Arial"/>
                <a:cs typeface="Arial"/>
              </a:rPr>
              <a:t>được</a:t>
            </a:r>
            <a:r>
              <a:rPr lang="en-US" sz="2400" b="1" spc="-155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2400" b="1" spc="-155" dirty="0" err="1" smtClean="0">
                <a:solidFill>
                  <a:srgbClr val="0070C0"/>
                </a:solidFill>
                <a:latin typeface="Arial"/>
                <a:cs typeface="Arial"/>
              </a:rPr>
              <a:t>của</a:t>
            </a:r>
            <a:r>
              <a:rPr lang="en-US" sz="2400" b="1" spc="-155" dirty="0" smtClean="0">
                <a:solidFill>
                  <a:srgbClr val="0070C0"/>
                </a:solidFill>
                <a:latin typeface="Arial"/>
                <a:cs typeface="Arial"/>
              </a:rPr>
              <a:t> PM</a:t>
            </a:r>
          </a:p>
          <a:p>
            <a:pPr marL="182880" indent="-170815">
              <a:spcBef>
                <a:spcPts val="439"/>
              </a:spcBef>
              <a:buFont typeface="Arial"/>
              <a:buChar char="•"/>
              <a:tabLst>
                <a:tab pos="183515" algn="l"/>
              </a:tabLst>
            </a:pPr>
            <a:r>
              <a:rPr lang="en-US" sz="2800" b="1" spc="-155" dirty="0">
                <a:latin typeface="Arial"/>
                <a:cs typeface="Arial"/>
              </a:rPr>
              <a:t>Verification -&gt;</a:t>
            </a:r>
            <a:r>
              <a:rPr lang="en-US" sz="2800" b="1" spc="-220" dirty="0">
                <a:latin typeface="Arial"/>
                <a:cs typeface="Arial"/>
              </a:rPr>
              <a:t> </a:t>
            </a:r>
            <a:r>
              <a:rPr lang="en-US" sz="2800" b="1" spc="-155" dirty="0">
                <a:latin typeface="Arial"/>
                <a:cs typeface="Arial"/>
              </a:rPr>
              <a:t>Validation</a:t>
            </a:r>
          </a:p>
          <a:p>
            <a:pPr marL="12065">
              <a:lnSpc>
                <a:spcPct val="100000"/>
              </a:lnSpc>
              <a:spcBef>
                <a:spcPts val="439"/>
              </a:spcBef>
              <a:tabLst>
                <a:tab pos="183515" algn="l"/>
              </a:tabLst>
            </a:pP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</TotalTime>
  <Words>2299</Words>
  <Application>Microsoft Office PowerPoint</Application>
  <PresentationFormat>On-screen Show (4:3)</PresentationFormat>
  <Paragraphs>371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Century Gothic</vt:lpstr>
      <vt:lpstr>Times New Roman</vt:lpstr>
      <vt:lpstr>Verdana</vt:lpstr>
      <vt:lpstr>Wingdings</vt:lpstr>
      <vt:lpstr>Wingdings 3</vt:lpstr>
      <vt:lpstr>Wisp</vt:lpstr>
      <vt:lpstr>  CHƯƠNG 1:  TỔNG QUAN VỀ KIỂM THỬ PHẦN MỀM</vt:lpstr>
      <vt:lpstr>Nội dung</vt:lpstr>
      <vt:lpstr>1.1. Khái niệm kiểm thử</vt:lpstr>
      <vt:lpstr>a. Một số đặc điểm kiểm thử PM</vt:lpstr>
      <vt:lpstr>b. Tại sao kiểm thử lại cần thiết?</vt:lpstr>
      <vt:lpstr>c. Thuật ngữ</vt:lpstr>
      <vt:lpstr>Thuật ngữ</vt:lpstr>
      <vt:lpstr>Yêu cầu khách hàng và đặc tả yêu cầu</vt:lpstr>
      <vt:lpstr>Verification and Validation</vt:lpstr>
      <vt:lpstr>Chất lượng và độ tin cậy</vt:lpstr>
      <vt:lpstr>Kiểm thử chương trình</vt:lpstr>
      <vt:lpstr>Kiếm chứng tĩnh và động</vt:lpstr>
      <vt:lpstr>Kiểm thử trong mô hình chữ V</vt:lpstr>
      <vt:lpstr>Các hoạt động kiểm thử</vt:lpstr>
      <vt:lpstr>1.2. Ca  kiểm thử (test case)</vt:lpstr>
      <vt:lpstr>Nội dung test case</vt:lpstr>
      <vt:lpstr>1.3. Mô tả bài toán kiểm thử qua biểu đồ Venn</vt:lpstr>
      <vt:lpstr>Bài toán cần đối mặt của người kiểm thử</vt:lpstr>
      <vt:lpstr>Mô tả bài toán kiểm thử qua biểu đồ Venn (2)</vt:lpstr>
      <vt:lpstr>Bài toán cần đối mặt của người kiểm thử (2)</vt:lpstr>
      <vt:lpstr>1.4. Xác định ca kiểm thử</vt:lpstr>
      <vt:lpstr>b. Kiểm thử hộp trắng</vt:lpstr>
      <vt:lpstr>So sánh kiểm thử hộp trắng và hộp đen</vt:lpstr>
      <vt:lpstr>So sánh kiểm thử hộp trắng và hộp đen (2)</vt:lpstr>
      <vt:lpstr>Tranh luận: hộp đen hay hộp trắng</vt:lpstr>
      <vt:lpstr>Kiểm thử và gỡ lỗi (debugging)</vt:lpstr>
      <vt:lpstr>1.5 Phân loại các lỗi và sai</vt:lpstr>
      <vt:lpstr>1.6 Các mức kiểm thử</vt:lpstr>
      <vt:lpstr>Các mức kiểm thử</vt:lpstr>
      <vt:lpstr>Các mức kiểm thử (tiếp)</vt:lpstr>
      <vt:lpstr>Kiểm thử đơn vị</vt:lpstr>
      <vt:lpstr>Kiểm thử tích hợp</vt:lpstr>
      <vt:lpstr>Kiểm thử hệ thống</vt:lpstr>
      <vt:lpstr>Khi nào nên dừng kiểm thử</vt:lpstr>
      <vt:lpstr>Kiểm thử chấp thuận</vt:lpstr>
      <vt:lpstr>Kiểm thử hồi qui</vt:lpstr>
      <vt:lpstr>Nhiều công cụ hỗ trợ các loại kiểm thử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Kiểm thử và Đảm bảo chất lượng Phần mềm</dc:title>
  <dc:creator>Trương Anh Hoàng; Site License</dc:creator>
  <cp:lastModifiedBy>Surface Boook</cp:lastModifiedBy>
  <cp:revision>47</cp:revision>
  <dcterms:created xsi:type="dcterms:W3CDTF">2023-07-29T15:44:55Z</dcterms:created>
  <dcterms:modified xsi:type="dcterms:W3CDTF">2023-07-30T10:44:27Z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2014-09-11T00:00:00Z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2023-07-29T00:00:00Z</vt:filetime>
  </property>
</Properties>
</file>