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xls" ContentType="application/vnd.ms-excel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28"/>
  </p:notesMasterIdLst>
  <p:sldIdLst>
    <p:sldId id="363" r:id="rId2"/>
    <p:sldId id="455" r:id="rId3"/>
    <p:sldId id="391" r:id="rId4"/>
    <p:sldId id="448" r:id="rId5"/>
    <p:sldId id="440" r:id="rId6"/>
    <p:sldId id="460" r:id="rId7"/>
    <p:sldId id="431" r:id="rId8"/>
    <p:sldId id="432" r:id="rId9"/>
    <p:sldId id="433" r:id="rId10"/>
    <p:sldId id="434" r:id="rId11"/>
    <p:sldId id="461" r:id="rId12"/>
    <p:sldId id="442" r:id="rId13"/>
    <p:sldId id="443" r:id="rId14"/>
    <p:sldId id="444" r:id="rId15"/>
    <p:sldId id="462" r:id="rId16"/>
    <p:sldId id="436" r:id="rId17"/>
    <p:sldId id="437" r:id="rId18"/>
    <p:sldId id="438" r:id="rId19"/>
    <p:sldId id="452" r:id="rId20"/>
    <p:sldId id="450" r:id="rId21"/>
    <p:sldId id="453" r:id="rId22"/>
    <p:sldId id="454" r:id="rId23"/>
    <p:sldId id="457" r:id="rId24"/>
    <p:sldId id="459" r:id="rId25"/>
    <p:sldId id="458" r:id="rId26"/>
    <p:sldId id="430" r:id="rId27"/>
  </p:sldIdLst>
  <p:sldSz cx="9144000" cy="6858000" type="screen4x3"/>
  <p:notesSz cx="6858000" cy="9144000"/>
  <p:defaultTextStyle>
    <a:defPPr>
      <a:defRPr lang="vi-V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B2B2B2"/>
    <a:srgbClr val="990099"/>
    <a:srgbClr val="D6009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2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9C9A50F-5FEB-45F5-B324-EA1BE2ECD64A}" type="datetimeFigureOut">
              <a:rPr lang="vi-VN"/>
              <a:pPr>
                <a:defRPr/>
              </a:pPr>
              <a:t>28/11/2017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vi-VN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vi-VN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8609E86-87B2-4F78-9B17-D3961A38E536}" type="slidenum">
              <a:rPr lang="vi-VN" altLang="vi-VN"/>
              <a:pPr>
                <a:defRPr/>
              </a:pPr>
              <a:t>‹#›</a:t>
            </a:fld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7245249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fld id="{32BA10F8-D527-4A3F-B6BA-5D1F4F299563}" type="slidenum">
              <a:rPr lang="vi-VN" altLang="vi-VN" smtClean="0"/>
              <a:pPr/>
              <a:t>4</a:t>
            </a:fld>
            <a:endParaRPr lang="vi-VN" altLang="vi-V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smtClean="0"/>
            </a:p>
          </p:txBody>
        </p:sp>
      </p:grpSp>
      <p:sp>
        <p:nvSpPr>
          <p:cNvPr id="675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vi-VN" noProof="0" smtClean="0"/>
              <a:t>Образец заголовка</a:t>
            </a:r>
          </a:p>
        </p:txBody>
      </p:sp>
      <p:sp>
        <p:nvSpPr>
          <p:cNvPr id="675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vi-VN" noProof="0" smtClean="0"/>
              <a:t>Образец подзаголовка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F5154CA-8662-4A9E-A570-3516C7BCF595}" type="slidenum">
              <a:rPr lang="vi-VN" altLang="vi-VN"/>
              <a:pPr>
                <a:defRPr/>
              </a:pPr>
              <a:t>‹#›</a:t>
            </a:fld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192742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2DF15-14FD-4154-BB31-21AA5800686A}" type="slidenum">
              <a:rPr lang="vi-VN" altLang="vi-VN"/>
              <a:pPr>
                <a:defRPr/>
              </a:pPr>
              <a:t>‹#›</a:t>
            </a:fld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3240314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7FF4F2-1E68-4058-A2DC-0DF5486446B0}" type="slidenum">
              <a:rPr lang="vi-VN" altLang="vi-VN"/>
              <a:pPr>
                <a:defRPr/>
              </a:pPr>
              <a:t>‹#›</a:t>
            </a:fld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3073554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752600"/>
            <a:ext cx="3810000" cy="4876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E0EEF0-434E-4DBF-819D-25D942612023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035994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881ADB-F712-4EFB-A598-318210850D26}" type="slidenum">
              <a:rPr lang="vi-VN" altLang="vi-VN"/>
              <a:pPr>
                <a:defRPr/>
              </a:pPr>
              <a:t>‹#›</a:t>
            </a:fld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384742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54E1B6-38F3-425F-BD8D-9AC68BFCF649}" type="slidenum">
              <a:rPr lang="vi-VN" altLang="vi-VN"/>
              <a:pPr>
                <a:defRPr/>
              </a:pPr>
              <a:t>‹#›</a:t>
            </a:fld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1579103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59C129-DE1A-41C9-AB4B-13359BFB5C0B}" type="slidenum">
              <a:rPr lang="vi-VN" altLang="vi-VN"/>
              <a:pPr>
                <a:defRPr/>
              </a:pPr>
              <a:t>‹#›</a:t>
            </a:fld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2659702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5799FA-0440-4892-B0DA-5743B9DA6614}" type="slidenum">
              <a:rPr lang="vi-VN" altLang="vi-VN"/>
              <a:pPr>
                <a:defRPr/>
              </a:pPr>
              <a:t>‹#›</a:t>
            </a:fld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1767868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1CCD5-FE9C-4174-A758-A32A399D6B89}" type="slidenum">
              <a:rPr lang="vi-VN" altLang="vi-VN"/>
              <a:pPr>
                <a:defRPr/>
              </a:pPr>
              <a:t>‹#›</a:t>
            </a:fld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2542090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95AC28-C98F-4DFF-853B-208DC1A7E436}" type="slidenum">
              <a:rPr lang="vi-VN" altLang="vi-VN"/>
              <a:pPr>
                <a:defRPr/>
              </a:pPr>
              <a:t>‹#›</a:t>
            </a:fld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4262753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ADD581-97AF-4B9E-AFAA-A95AD72656B5}" type="slidenum">
              <a:rPr lang="vi-VN" altLang="vi-VN"/>
              <a:pPr>
                <a:defRPr/>
              </a:pPr>
              <a:t>‹#›</a:t>
            </a:fld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527256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EE593-1992-486A-9D1F-DE2F535FEFE0}" type="slidenum">
              <a:rPr lang="vi-VN" altLang="vi-VN"/>
              <a:pPr>
                <a:defRPr/>
              </a:pPr>
              <a:t>‹#›</a:t>
            </a:fld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728469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ru-RU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ru-RU" sz="240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ru-RU" sz="240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ru-RU" sz="240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ru-RU" sz="240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ru-RU" sz="240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ru-RU" sz="240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vi-VN" altLang="ru-RU" smtClean="0"/>
              <a:t>Образец заголовка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altLang="ru-RU" smtClean="0"/>
              <a:t>Образец текста</a:t>
            </a:r>
          </a:p>
          <a:p>
            <a:pPr lvl="1"/>
            <a:r>
              <a:rPr lang="vi-VN" altLang="ru-RU" smtClean="0"/>
              <a:t>Второй уровень</a:t>
            </a:r>
          </a:p>
          <a:p>
            <a:pPr lvl="2"/>
            <a:r>
              <a:rPr lang="vi-VN" altLang="ru-RU" smtClean="0"/>
              <a:t>Третий уровень</a:t>
            </a:r>
          </a:p>
          <a:p>
            <a:pPr lvl="3"/>
            <a:r>
              <a:rPr lang="vi-VN" altLang="ru-RU" smtClean="0"/>
              <a:t>Четвертый уровень</a:t>
            </a:r>
          </a:p>
          <a:p>
            <a:pPr lvl="4"/>
            <a:r>
              <a:rPr lang="vi-VN" altLang="ru-RU" smtClean="0"/>
              <a:t>Пятый уровень</a:t>
            </a:r>
          </a:p>
        </p:txBody>
      </p:sp>
      <p:sp>
        <p:nvSpPr>
          <p:cNvPr id="6657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657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657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11F66E50-DA32-4E71-8781-8DDFCF220F2F}" type="slidenum">
              <a:rPr lang="vi-VN" altLang="vi-VN"/>
              <a:pPr>
                <a:defRPr/>
              </a:pPr>
              <a:t>‹#›</a:t>
            </a:fld>
            <a:endParaRPr lang="vi-VN" alt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8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oleObject" Target="../embeddings/Microsoft_Excel_97-2003_Worksheet1.xls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ru-RU" sz="4000" smtClean="0"/>
              <a:t>IT4853</a:t>
            </a:r>
            <a:br>
              <a:rPr lang="en-US" altLang="ru-RU" sz="4000" smtClean="0"/>
            </a:br>
            <a:r>
              <a:rPr lang="en-US" altLang="ru-RU" sz="4000" smtClean="0"/>
              <a:t>Tìm kiếm và trình diễn thông tin</a:t>
            </a:r>
            <a:endParaRPr lang="vi-VN" altLang="ru-RU" sz="400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429000"/>
            <a:ext cx="8281987" cy="1512888"/>
          </a:xfrm>
        </p:spPr>
        <p:txBody>
          <a:bodyPr/>
          <a:lstStyle/>
          <a:p>
            <a:pPr algn="just" eaLnBrk="1" hangingPunct="1"/>
            <a:r>
              <a:rPr lang="en-US" altLang="ru-RU" sz="2800" smtClean="0"/>
              <a:t>Bài 2. Thực hiện truy vấn trên chỉ mục ngược</a:t>
            </a:r>
          </a:p>
          <a:p>
            <a:pPr algn="just" eaLnBrk="1" hangingPunct="1"/>
            <a:r>
              <a:rPr lang="en-US" altLang="ru-RU" sz="2800" smtClean="0"/>
              <a:t>IIR.C1. Boolean retrieval</a:t>
            </a:r>
          </a:p>
          <a:p>
            <a:pPr algn="just" eaLnBrk="1" hangingPunct="1"/>
            <a:r>
              <a:rPr lang="en-US" altLang="ru-RU" sz="2800" smtClean="0"/>
              <a:t>IIR.C2. The term vocabulary and postings lists</a:t>
            </a:r>
            <a:endParaRPr lang="vi-VN" altLang="ru-RU" sz="2800" smtClean="0"/>
          </a:p>
        </p:txBody>
      </p:sp>
      <p:sp>
        <p:nvSpPr>
          <p:cNvPr id="4100" name="TextBox 1"/>
          <p:cNvSpPr txBox="1">
            <a:spLocks noChangeArrowheads="1"/>
          </p:cNvSpPr>
          <p:nvPr/>
        </p:nvSpPr>
        <p:spPr bwMode="auto">
          <a:xfrm>
            <a:off x="2987675" y="6308725"/>
            <a:ext cx="302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/>
              <a:t>Hà Nội, 2016</a:t>
            </a:r>
            <a:endParaRPr lang="vi-VN" altLang="ru-RU" sz="1800"/>
          </a:p>
        </p:txBody>
      </p:sp>
      <p:sp>
        <p:nvSpPr>
          <p:cNvPr id="4101" name="TextBox 2"/>
          <p:cNvSpPr txBox="1">
            <a:spLocks noChangeArrowheads="1"/>
          </p:cNvSpPr>
          <p:nvPr/>
        </p:nvSpPr>
        <p:spPr bwMode="auto">
          <a:xfrm>
            <a:off x="4859338" y="4941888"/>
            <a:ext cx="42132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/>
              <a:t>TS. Nguyễn Bá Ngọc, </a:t>
            </a:r>
            <a:r>
              <a:rPr lang="en-US" altLang="ru-RU" sz="1400" i="1"/>
              <a:t>Bộ môn Hệ thống thông tin, Viện CNTT &amp; TT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i="1"/>
              <a:t>ngocnb@soict.hust.edu.vn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32"/>
          <p:cNvSpPr txBox="1">
            <a:spLocks noChangeArrowheads="1"/>
          </p:cNvSpPr>
          <p:nvPr/>
        </p:nvSpPr>
        <p:spPr bwMode="auto">
          <a:xfrm>
            <a:off x="250825" y="2205038"/>
            <a:ext cx="5257800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ru-RU" sz="2400"/>
              <a:t>2, 4, 8, 16, 32, 64, 128 	La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ru-RU" sz="2400"/>
              <a:t>1, 2, 3, 5, 8, 13, 21, 34	Lb</a:t>
            </a:r>
            <a:endParaRPr lang="vi-VN" altLang="ru-RU" sz="2400"/>
          </a:p>
        </p:txBody>
      </p:sp>
      <p:graphicFrame>
        <p:nvGraphicFramePr>
          <p:cNvPr id="408736" name="Group 160"/>
          <p:cNvGraphicFramePr>
            <a:graphicFrameLocks noGrp="1"/>
          </p:cNvGraphicFramePr>
          <p:nvPr/>
        </p:nvGraphicFramePr>
        <p:xfrm>
          <a:off x="5003800" y="260350"/>
          <a:ext cx="3924300" cy="5943600"/>
        </p:xfrm>
        <a:graphic>
          <a:graphicData uri="http://schemas.openxmlformats.org/drawingml/2006/table">
            <a:tbl>
              <a:tblPr/>
              <a:tblGrid>
                <a:gridCol w="854075"/>
                <a:gridCol w="855663"/>
                <a:gridCol w="2214562"/>
              </a:tblGrid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La</a:t>
                      </a:r>
                      <a:endParaRPr kumimoji="0" lang="vi-VN" sz="2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Lb</a:t>
                      </a:r>
                      <a:endParaRPr kumimoji="0" lang="vi-VN" sz="2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answer</a:t>
                      </a:r>
                      <a:endParaRPr kumimoji="0" lang="vi-VN" sz="2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kumimoji="0" lang="vi-V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kumimoji="0" lang="vi-V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kumimoji="0" lang="vi-V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kumimoji="0" lang="vi-V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kumimoji="0" lang="vi-V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endParaRPr kumimoji="0" lang="vi-V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kumimoji="0" lang="vi-V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87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endParaRPr kumimoji="0" lang="vi-V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kumimoji="0" lang="vi-V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85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  <a:endParaRPr kumimoji="0" lang="vi-V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kumimoji="0" lang="vi-V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  <a:endParaRPr kumimoji="0" lang="vi-V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  <a:endParaRPr kumimoji="0" lang="vi-V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2, 8</a:t>
                      </a:r>
                      <a:endParaRPr kumimoji="0" lang="vi-V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85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16</a:t>
                      </a:r>
                      <a:endParaRPr kumimoji="0" lang="vi-V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13</a:t>
                      </a:r>
                      <a:endParaRPr kumimoji="0" lang="vi-V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16</a:t>
                      </a:r>
                      <a:endParaRPr kumimoji="0" lang="vi-V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21</a:t>
                      </a:r>
                      <a:endParaRPr kumimoji="0" lang="vi-V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85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32</a:t>
                      </a:r>
                      <a:endParaRPr kumimoji="0" lang="vi-V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21</a:t>
                      </a:r>
                      <a:endParaRPr kumimoji="0" lang="vi-V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32</a:t>
                      </a:r>
                      <a:endParaRPr kumimoji="0" lang="vi-V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34</a:t>
                      </a:r>
                      <a:endParaRPr kumimoji="0" lang="vi-V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64</a:t>
                      </a:r>
                      <a:endParaRPr kumimoji="0" lang="vi-V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34</a:t>
                      </a:r>
                      <a:endParaRPr kumimoji="0" lang="vi-V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64</a:t>
                      </a:r>
                      <a:endParaRPr kumimoji="0" lang="vi-V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NIL</a:t>
                      </a:r>
                      <a:endParaRPr kumimoji="0" lang="vi-V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  <p:sp>
        <p:nvSpPr>
          <p:cNvPr id="13373" name="Text Box 161"/>
          <p:cNvSpPr txBox="1">
            <a:spLocks noChangeArrowheads="1"/>
          </p:cNvSpPr>
          <p:nvPr/>
        </p:nvSpPr>
        <p:spPr bwMode="auto">
          <a:xfrm>
            <a:off x="323850" y="3500438"/>
            <a:ext cx="259238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ru-RU" sz="2400" i="1"/>
              <a:t>answer</a:t>
            </a:r>
            <a:r>
              <a:rPr lang="en-US" altLang="ru-RU" sz="2400"/>
              <a:t> = {2, 8}</a:t>
            </a:r>
            <a:endParaRPr lang="vi-VN" altLang="ru-RU" sz="2400"/>
          </a:p>
        </p:txBody>
      </p:sp>
      <p:sp>
        <p:nvSpPr>
          <p:cNvPr id="1337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70664A1-5E93-4752-BDF2-115E47B5A954}" type="slidenum">
              <a:rPr lang="vi-VN" altLang="vi-V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vi-VN" altLang="vi-VN" sz="1400" smtClean="0"/>
          </a:p>
        </p:txBody>
      </p:sp>
      <p:sp>
        <p:nvSpPr>
          <p:cNvPr id="1337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620713"/>
            <a:ext cx="7793038" cy="1055687"/>
          </a:xfrm>
        </p:spPr>
        <p:txBody>
          <a:bodyPr/>
          <a:lstStyle/>
          <a:p>
            <a:pPr eaLnBrk="1" hangingPunct="1"/>
            <a:r>
              <a:rPr lang="en-US" altLang="ru-RU" sz="3200" smtClean="0"/>
              <a:t>Minh họa thuật toán</a:t>
            </a:r>
            <a:endParaRPr lang="vi-VN" altLang="ru-RU" sz="3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z="3600" smtClean="0"/>
              <a:t>Nội dung chính</a:t>
            </a:r>
            <a:endParaRPr lang="vi-VN" altLang="ru-RU" sz="3600" smtClean="0"/>
          </a:p>
        </p:txBody>
      </p:sp>
      <p:sp>
        <p:nvSpPr>
          <p:cNvPr id="7171" name="Rectangle 3"/>
          <p:cNvSpPr txBox="1">
            <a:spLocks noChangeArrowheads="1"/>
          </p:cNvSpPr>
          <p:nvPr/>
        </p:nvSpPr>
        <p:spPr bwMode="auto">
          <a:xfrm>
            <a:off x="611188" y="2276475"/>
            <a:ext cx="820102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vi-VN" sz="2800" dirty="0">
                <a:solidFill>
                  <a:schemeClr val="bg1">
                    <a:lumMod val="85000"/>
                  </a:schemeClr>
                </a:solidFill>
              </a:rPr>
              <a:t>1.</a:t>
            </a:r>
            <a:r>
              <a:rPr lang="vi-VN" sz="2800" dirty="0" smtClean="0"/>
              <a:t> </a:t>
            </a:r>
            <a:r>
              <a:rPr lang="vi-VN" sz="2800" dirty="0">
                <a:solidFill>
                  <a:schemeClr val="bg1">
                    <a:lumMod val="85000"/>
                  </a:schemeClr>
                </a:solidFill>
              </a:rPr>
              <a:t>Bộ từ vựng</a:t>
            </a:r>
          </a:p>
          <a:p>
            <a:pPr eaLnBrk="1" hangingPunct="1">
              <a:defRPr/>
            </a:pPr>
            <a:r>
              <a:rPr lang="vi-VN" sz="2800" dirty="0" smtClean="0"/>
              <a:t>2. Thực hiện truy vấn Boolean</a:t>
            </a:r>
            <a:endParaRPr lang="en-US" sz="2800" dirty="0" smtClean="0"/>
          </a:p>
          <a:p>
            <a:pPr lvl="1" eaLnBrk="1" hangingPunct="1">
              <a:defRPr/>
            </a:pPr>
            <a:r>
              <a:rPr lang="en-US" sz="2400" dirty="0" err="1">
                <a:solidFill>
                  <a:schemeClr val="bg1">
                    <a:lumMod val="85000"/>
                  </a:schemeClr>
                </a:solidFill>
              </a:rPr>
              <a:t>Thực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</a:rPr>
              <a:t>hiện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</a:rPr>
              <a:t>truy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</a:rPr>
              <a:t>vấn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 AND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</a:rPr>
              <a:t>trên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</a:rPr>
              <a:t>chỉ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</a:rPr>
              <a:t>mục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</a:rPr>
              <a:t>ngược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  <a:p>
            <a:pPr lvl="1" eaLnBrk="1" hangingPunct="1">
              <a:defRPr/>
            </a:pPr>
            <a:r>
              <a:rPr lang="en-US" sz="2400" dirty="0" err="1"/>
              <a:t>Cải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lấy</a:t>
            </a:r>
            <a:r>
              <a:rPr lang="en-US" sz="2400" dirty="0"/>
              <a:t>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hai</a:t>
            </a:r>
            <a:r>
              <a:rPr lang="en-US" sz="2400" dirty="0"/>
              <a:t> </a:t>
            </a:r>
            <a:r>
              <a:rPr lang="en-US" sz="2400" dirty="0" err="1"/>
              <a:t>danh</a:t>
            </a:r>
            <a:r>
              <a:rPr lang="en-US" sz="2400" dirty="0"/>
              <a:t> </a:t>
            </a:r>
            <a:r>
              <a:rPr lang="en-US" sz="2400" dirty="0" err="1"/>
              <a:t>sách</a:t>
            </a:r>
            <a:endParaRPr lang="en-US" sz="2400" dirty="0"/>
          </a:p>
          <a:p>
            <a:pPr lvl="1" eaLnBrk="1" hangingPunct="1">
              <a:defRPr/>
            </a:pP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Trình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tự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tối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ưu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thực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hiện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truy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vấn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Boolean</a:t>
            </a:r>
            <a:endParaRPr lang="vi-VN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34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FF7A53D-E74B-4812-82CC-C68B3A691A99}" type="slidenum">
              <a:rPr lang="vi-VN" altLang="vi-V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vi-VN" altLang="vi-V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C396FB9-F0B0-46E0-B2AC-E5B779FA5312}" type="slidenum">
              <a:rPr lang="vi-VN" altLang="ru-RU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vi-VN" altLang="ru-RU" sz="140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ru-RU" sz="3600" smtClean="0"/>
              <a:t>Sử dụng bước nhảy</a:t>
            </a:r>
          </a:p>
        </p:txBody>
      </p:sp>
      <p:sp>
        <p:nvSpPr>
          <p:cNvPr id="15364" name="Rectangle 75"/>
          <p:cNvSpPr>
            <a:spLocks noGrp="1" noChangeArrowheads="1"/>
          </p:cNvSpPr>
          <p:nvPr>
            <p:ph idx="4294967295"/>
          </p:nvPr>
        </p:nvSpPr>
        <p:spPr>
          <a:xfrm>
            <a:off x="684213" y="4460875"/>
            <a:ext cx="8002587" cy="2092325"/>
          </a:xfrm>
        </p:spPr>
        <p:txBody>
          <a:bodyPr/>
          <a:lstStyle/>
          <a:p>
            <a:pPr algn="just" eaLnBrk="1" hangingPunct="1"/>
            <a:r>
              <a:rPr lang="en-US" altLang="ru-RU" sz="2400" smtClean="0"/>
              <a:t>Bổ xung bước nhảy vào danh sách thẻ định vị;</a:t>
            </a:r>
          </a:p>
          <a:p>
            <a:pPr algn="just" eaLnBrk="1" hangingPunct="1"/>
            <a:r>
              <a:rPr lang="en-US" altLang="ru-RU" sz="2400" smtClean="0"/>
              <a:t>Sử dụng bước nhảy để bỏ qua những thẻ định vị không thỏa mãn điều kiện.</a:t>
            </a:r>
          </a:p>
        </p:txBody>
      </p:sp>
      <p:grpSp>
        <p:nvGrpSpPr>
          <p:cNvPr id="15365" name="Group 68"/>
          <p:cNvGrpSpPr>
            <a:grpSpLocks/>
          </p:cNvGrpSpPr>
          <p:nvPr/>
        </p:nvGrpSpPr>
        <p:grpSpPr bwMode="auto">
          <a:xfrm>
            <a:off x="1447800" y="2311400"/>
            <a:ext cx="5133975" cy="468313"/>
            <a:chOff x="912" y="1295"/>
            <a:chExt cx="3234" cy="295"/>
          </a:xfrm>
        </p:grpSpPr>
        <p:sp>
          <p:nvSpPr>
            <p:cNvPr id="15395" name="Text Box 18"/>
            <p:cNvSpPr txBox="1">
              <a:spLocks noChangeArrowheads="1"/>
            </p:cNvSpPr>
            <p:nvPr/>
          </p:nvSpPr>
          <p:spPr bwMode="auto">
            <a:xfrm>
              <a:off x="3661" y="1296"/>
              <a:ext cx="485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400">
                  <a:latin typeface="Lucida Sans" pitchFamily="34" charset="0"/>
                  <a:ea typeface="ＭＳ Ｐゴシック" pitchFamily="34" charset="-128"/>
                  <a:cs typeface="Tahoma" pitchFamily="34" charset="0"/>
                </a:rPr>
                <a:t>128</a:t>
              </a:r>
            </a:p>
          </p:txBody>
        </p:sp>
        <p:grpSp>
          <p:nvGrpSpPr>
            <p:cNvPr id="15396" name="Group 19"/>
            <p:cNvGrpSpPr>
              <a:grpSpLocks/>
            </p:cNvGrpSpPr>
            <p:nvPr/>
          </p:nvGrpSpPr>
          <p:grpSpPr bwMode="auto">
            <a:xfrm>
              <a:off x="912" y="1296"/>
              <a:ext cx="408" cy="294"/>
              <a:chOff x="1584" y="3162"/>
              <a:chExt cx="408" cy="294"/>
            </a:xfrm>
          </p:grpSpPr>
          <p:sp>
            <p:nvSpPr>
              <p:cNvPr id="15415" name="Text Box 20"/>
              <p:cNvSpPr txBox="1">
                <a:spLocks noChangeArrowheads="1"/>
              </p:cNvSpPr>
              <p:nvPr/>
            </p:nvSpPr>
            <p:spPr bwMode="auto">
              <a:xfrm>
                <a:off x="1584" y="3162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400">
                    <a:latin typeface="Lucida Sans" pitchFamily="34" charset="0"/>
                    <a:ea typeface="ＭＳ Ｐゴシック" pitchFamily="34" charset="-128"/>
                    <a:cs typeface="Tahoma" pitchFamily="34" charset="0"/>
                  </a:rPr>
                  <a:t>2</a:t>
                </a:r>
              </a:p>
            </p:txBody>
          </p:sp>
          <p:cxnSp>
            <p:nvCxnSpPr>
              <p:cNvPr id="15416" name="AutoShape 21"/>
              <p:cNvCxnSpPr>
                <a:cxnSpLocks noChangeShapeType="1"/>
                <a:stCxn id="15415" idx="3"/>
                <a:endCxn id="15413" idx="1"/>
              </p:cNvCxnSpPr>
              <p:nvPr/>
            </p:nvCxnSpPr>
            <p:spPr bwMode="auto">
              <a:xfrm>
                <a:off x="1813" y="3309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5397" name="Group 22"/>
            <p:cNvGrpSpPr>
              <a:grpSpLocks/>
            </p:cNvGrpSpPr>
            <p:nvPr/>
          </p:nvGrpSpPr>
          <p:grpSpPr bwMode="auto">
            <a:xfrm>
              <a:off x="1320" y="1296"/>
              <a:ext cx="421" cy="294"/>
              <a:chOff x="1992" y="3162"/>
              <a:chExt cx="421" cy="294"/>
            </a:xfrm>
          </p:grpSpPr>
          <p:sp>
            <p:nvSpPr>
              <p:cNvPr id="15413" name="Text Box 23"/>
              <p:cNvSpPr txBox="1">
                <a:spLocks noChangeArrowheads="1"/>
              </p:cNvSpPr>
              <p:nvPr/>
            </p:nvSpPr>
            <p:spPr bwMode="auto">
              <a:xfrm>
                <a:off x="1992" y="3162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400">
                    <a:latin typeface="Lucida Sans" pitchFamily="34" charset="0"/>
                    <a:ea typeface="ＭＳ Ｐゴシック" pitchFamily="34" charset="-128"/>
                    <a:cs typeface="Tahoma" pitchFamily="34" charset="0"/>
                  </a:rPr>
                  <a:t>4</a:t>
                </a:r>
              </a:p>
            </p:txBody>
          </p:sp>
          <p:cxnSp>
            <p:nvCxnSpPr>
              <p:cNvPr id="15414" name="AutoShape 24"/>
              <p:cNvCxnSpPr>
                <a:cxnSpLocks noChangeShapeType="1"/>
                <a:stCxn id="15413" idx="3"/>
                <a:endCxn id="15411" idx="1"/>
              </p:cNvCxnSpPr>
              <p:nvPr/>
            </p:nvCxnSpPr>
            <p:spPr bwMode="auto">
              <a:xfrm>
                <a:off x="2221" y="3309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5398" name="Group 25"/>
            <p:cNvGrpSpPr>
              <a:grpSpLocks/>
            </p:cNvGrpSpPr>
            <p:nvPr/>
          </p:nvGrpSpPr>
          <p:grpSpPr bwMode="auto">
            <a:xfrm>
              <a:off x="1741" y="1296"/>
              <a:ext cx="384" cy="294"/>
              <a:chOff x="2413" y="3162"/>
              <a:chExt cx="384" cy="294"/>
            </a:xfrm>
          </p:grpSpPr>
          <p:sp>
            <p:nvSpPr>
              <p:cNvPr id="15411" name="Text Box 26"/>
              <p:cNvSpPr txBox="1">
                <a:spLocks noChangeArrowheads="1"/>
              </p:cNvSpPr>
              <p:nvPr/>
            </p:nvSpPr>
            <p:spPr bwMode="auto">
              <a:xfrm>
                <a:off x="2413" y="3162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400">
                    <a:latin typeface="Lucida Sans" pitchFamily="34" charset="0"/>
                    <a:ea typeface="ＭＳ Ｐゴシック" pitchFamily="34" charset="-128"/>
                    <a:cs typeface="Tahoma" pitchFamily="34" charset="0"/>
                  </a:rPr>
                  <a:t>8</a:t>
                </a:r>
              </a:p>
            </p:txBody>
          </p:sp>
          <p:cxnSp>
            <p:nvCxnSpPr>
              <p:cNvPr id="15412" name="AutoShape 27"/>
              <p:cNvCxnSpPr>
                <a:cxnSpLocks noChangeShapeType="1"/>
                <a:stCxn id="15411" idx="3"/>
                <a:endCxn id="15409" idx="1"/>
              </p:cNvCxnSpPr>
              <p:nvPr/>
            </p:nvCxnSpPr>
            <p:spPr bwMode="auto">
              <a:xfrm flipV="1">
                <a:off x="2656" y="3307"/>
                <a:ext cx="141" cy="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5399" name="Group 28"/>
            <p:cNvGrpSpPr>
              <a:grpSpLocks/>
            </p:cNvGrpSpPr>
            <p:nvPr/>
          </p:nvGrpSpPr>
          <p:grpSpPr bwMode="auto">
            <a:xfrm>
              <a:off x="2125" y="1296"/>
              <a:ext cx="480" cy="294"/>
              <a:chOff x="2797" y="3162"/>
              <a:chExt cx="480" cy="294"/>
            </a:xfrm>
          </p:grpSpPr>
          <p:sp>
            <p:nvSpPr>
              <p:cNvPr id="15409" name="Text Box 29"/>
              <p:cNvSpPr txBox="1">
                <a:spLocks noChangeArrowheads="1"/>
              </p:cNvSpPr>
              <p:nvPr/>
            </p:nvSpPr>
            <p:spPr bwMode="auto">
              <a:xfrm>
                <a:off x="2797" y="3162"/>
                <a:ext cx="36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400">
                    <a:latin typeface="Lucida Sans" pitchFamily="34" charset="0"/>
                    <a:ea typeface="ＭＳ Ｐゴシック" pitchFamily="34" charset="-128"/>
                    <a:cs typeface="Tahoma" pitchFamily="34" charset="0"/>
                  </a:rPr>
                  <a:t>41</a:t>
                </a:r>
              </a:p>
            </p:txBody>
          </p:sp>
          <p:cxnSp>
            <p:nvCxnSpPr>
              <p:cNvPr id="15410" name="AutoShape 30"/>
              <p:cNvCxnSpPr>
                <a:cxnSpLocks noChangeShapeType="1"/>
                <a:stCxn id="15409" idx="3"/>
                <a:endCxn id="15407" idx="1"/>
              </p:cNvCxnSpPr>
              <p:nvPr/>
            </p:nvCxnSpPr>
            <p:spPr bwMode="auto">
              <a:xfrm>
                <a:off x="3159" y="3307"/>
                <a:ext cx="118" cy="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5400" name="Group 31"/>
            <p:cNvGrpSpPr>
              <a:grpSpLocks/>
            </p:cNvGrpSpPr>
            <p:nvPr/>
          </p:nvGrpSpPr>
          <p:grpSpPr bwMode="auto">
            <a:xfrm>
              <a:off x="2605" y="1296"/>
              <a:ext cx="528" cy="294"/>
              <a:chOff x="3277" y="3162"/>
              <a:chExt cx="528" cy="294"/>
            </a:xfrm>
          </p:grpSpPr>
          <p:sp>
            <p:nvSpPr>
              <p:cNvPr id="15407" name="Text Box 32"/>
              <p:cNvSpPr txBox="1">
                <a:spLocks noChangeArrowheads="1"/>
              </p:cNvSpPr>
              <p:nvPr/>
            </p:nvSpPr>
            <p:spPr bwMode="auto">
              <a:xfrm>
                <a:off x="3277" y="3162"/>
                <a:ext cx="36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400">
                    <a:latin typeface="Lucida Sans" pitchFamily="34" charset="0"/>
                    <a:ea typeface="ＭＳ Ｐゴシック" pitchFamily="34" charset="-128"/>
                    <a:cs typeface="Tahoma" pitchFamily="34" charset="0"/>
                  </a:rPr>
                  <a:t>48</a:t>
                </a:r>
              </a:p>
            </p:txBody>
          </p:sp>
          <p:cxnSp>
            <p:nvCxnSpPr>
              <p:cNvPr id="15408" name="AutoShape 33"/>
              <p:cNvCxnSpPr>
                <a:cxnSpLocks noChangeShapeType="1"/>
                <a:stCxn id="15407" idx="3"/>
                <a:endCxn id="15405" idx="1"/>
              </p:cNvCxnSpPr>
              <p:nvPr/>
            </p:nvCxnSpPr>
            <p:spPr bwMode="auto">
              <a:xfrm>
                <a:off x="3639" y="3307"/>
                <a:ext cx="166" cy="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5401" name="Group 34"/>
            <p:cNvGrpSpPr>
              <a:grpSpLocks/>
            </p:cNvGrpSpPr>
            <p:nvPr/>
          </p:nvGrpSpPr>
          <p:grpSpPr bwMode="auto">
            <a:xfrm>
              <a:off x="3133" y="1296"/>
              <a:ext cx="528" cy="294"/>
              <a:chOff x="3805" y="3162"/>
              <a:chExt cx="528" cy="294"/>
            </a:xfrm>
          </p:grpSpPr>
          <p:sp>
            <p:nvSpPr>
              <p:cNvPr id="15405" name="Text Box 35"/>
              <p:cNvSpPr txBox="1">
                <a:spLocks noChangeArrowheads="1"/>
              </p:cNvSpPr>
              <p:nvPr/>
            </p:nvSpPr>
            <p:spPr bwMode="auto">
              <a:xfrm>
                <a:off x="3805" y="3162"/>
                <a:ext cx="36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400">
                    <a:latin typeface="Lucida Sans" pitchFamily="34" charset="0"/>
                    <a:ea typeface="ＭＳ Ｐゴシック" pitchFamily="34" charset="-128"/>
                    <a:cs typeface="Tahoma" pitchFamily="34" charset="0"/>
                  </a:rPr>
                  <a:t>64</a:t>
                </a:r>
              </a:p>
            </p:txBody>
          </p:sp>
          <p:cxnSp>
            <p:nvCxnSpPr>
              <p:cNvPr id="15406" name="AutoShape 36"/>
              <p:cNvCxnSpPr>
                <a:cxnSpLocks noChangeShapeType="1"/>
                <a:stCxn id="15405" idx="3"/>
                <a:endCxn id="15395" idx="1"/>
              </p:cNvCxnSpPr>
              <p:nvPr/>
            </p:nvCxnSpPr>
            <p:spPr bwMode="auto">
              <a:xfrm>
                <a:off x="4141" y="3309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5402" name="Group 39"/>
            <p:cNvGrpSpPr>
              <a:grpSpLocks/>
            </p:cNvGrpSpPr>
            <p:nvPr/>
          </p:nvGrpSpPr>
          <p:grpSpPr bwMode="auto">
            <a:xfrm>
              <a:off x="1035" y="1295"/>
              <a:ext cx="2870" cy="1"/>
              <a:chOff x="1227" y="1817"/>
              <a:chExt cx="2870" cy="1"/>
            </a:xfrm>
          </p:grpSpPr>
          <p:cxnSp>
            <p:nvCxnSpPr>
              <p:cNvPr id="15403" name="AutoShape 37"/>
              <p:cNvCxnSpPr>
                <a:cxnSpLocks noChangeShapeType="1"/>
                <a:stCxn id="15415" idx="0"/>
                <a:endCxn id="15409" idx="0"/>
              </p:cNvCxnSpPr>
              <p:nvPr/>
            </p:nvCxnSpPr>
            <p:spPr bwMode="auto">
              <a:xfrm rot="5400000" flipH="1" flipV="1">
                <a:off x="1862" y="1182"/>
                <a:ext cx="1" cy="1272"/>
              </a:xfrm>
              <a:prstGeom prst="curvedConnector3">
                <a:avLst>
                  <a:gd name="adj1" fmla="val 14395468"/>
                </a:avLst>
              </a:prstGeom>
              <a:noFill/>
              <a:ln w="9525">
                <a:solidFill>
                  <a:schemeClr val="folHlink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404" name="AutoShape 38"/>
              <p:cNvCxnSpPr>
                <a:cxnSpLocks noChangeShapeType="1"/>
                <a:stCxn id="15409" idx="0"/>
                <a:endCxn id="15395" idx="0"/>
              </p:cNvCxnSpPr>
              <p:nvPr/>
            </p:nvCxnSpPr>
            <p:spPr bwMode="auto">
              <a:xfrm rot="5400000" flipH="1" flipV="1">
                <a:off x="3297" y="1019"/>
                <a:ext cx="1" cy="1598"/>
              </a:xfrm>
              <a:prstGeom prst="curvedConnector3">
                <a:avLst>
                  <a:gd name="adj1" fmla="val 14395468"/>
                </a:avLst>
              </a:prstGeom>
              <a:noFill/>
              <a:ln w="9525">
                <a:solidFill>
                  <a:schemeClr val="folHlink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15366" name="Text Box 40"/>
          <p:cNvSpPr txBox="1">
            <a:spLocks noChangeArrowheads="1"/>
          </p:cNvSpPr>
          <p:nvPr/>
        </p:nvSpPr>
        <p:spPr bwMode="auto">
          <a:xfrm>
            <a:off x="6356350" y="3608388"/>
            <a:ext cx="5778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>
                <a:latin typeface="Lucida Sans" pitchFamily="34" charset="0"/>
                <a:ea typeface="ＭＳ Ｐゴシック" pitchFamily="34" charset="-128"/>
                <a:cs typeface="Tahoma" pitchFamily="34" charset="0"/>
              </a:rPr>
              <a:t>31</a:t>
            </a:r>
          </a:p>
        </p:txBody>
      </p:sp>
      <p:grpSp>
        <p:nvGrpSpPr>
          <p:cNvPr id="15367" name="Group 41"/>
          <p:cNvGrpSpPr>
            <a:grpSpLocks/>
          </p:cNvGrpSpPr>
          <p:nvPr/>
        </p:nvGrpSpPr>
        <p:grpSpPr bwMode="auto">
          <a:xfrm>
            <a:off x="1479550" y="3608388"/>
            <a:ext cx="647700" cy="466725"/>
            <a:chOff x="1597" y="3498"/>
            <a:chExt cx="408" cy="294"/>
          </a:xfrm>
        </p:grpSpPr>
        <p:sp>
          <p:nvSpPr>
            <p:cNvPr id="15393" name="Text Box 42"/>
            <p:cNvSpPr txBox="1">
              <a:spLocks noChangeArrowheads="1"/>
            </p:cNvSpPr>
            <p:nvPr/>
          </p:nvSpPr>
          <p:spPr bwMode="auto">
            <a:xfrm>
              <a:off x="1597" y="3498"/>
              <a:ext cx="24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400">
                  <a:latin typeface="Lucida Sans" pitchFamily="34" charset="0"/>
                  <a:ea typeface="ＭＳ Ｐゴシック" pitchFamily="34" charset="-128"/>
                  <a:cs typeface="Tahoma" pitchFamily="34" charset="0"/>
                </a:rPr>
                <a:t>1</a:t>
              </a:r>
            </a:p>
          </p:txBody>
        </p:sp>
        <p:cxnSp>
          <p:nvCxnSpPr>
            <p:cNvPr id="15394" name="AutoShape 43"/>
            <p:cNvCxnSpPr>
              <a:cxnSpLocks noChangeShapeType="1"/>
              <a:stCxn id="15393" idx="3"/>
              <a:endCxn id="15391" idx="1"/>
            </p:cNvCxnSpPr>
            <p:nvPr/>
          </p:nvCxnSpPr>
          <p:spPr bwMode="auto">
            <a:xfrm>
              <a:off x="1826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5368" name="Group 44"/>
          <p:cNvGrpSpPr>
            <a:grpSpLocks/>
          </p:cNvGrpSpPr>
          <p:nvPr/>
        </p:nvGrpSpPr>
        <p:grpSpPr bwMode="auto">
          <a:xfrm>
            <a:off x="2127250" y="3608388"/>
            <a:ext cx="647700" cy="466725"/>
            <a:chOff x="2005" y="3498"/>
            <a:chExt cx="408" cy="294"/>
          </a:xfrm>
        </p:grpSpPr>
        <p:sp>
          <p:nvSpPr>
            <p:cNvPr id="15391" name="Text Box 45"/>
            <p:cNvSpPr txBox="1">
              <a:spLocks noChangeArrowheads="1"/>
            </p:cNvSpPr>
            <p:nvPr/>
          </p:nvSpPr>
          <p:spPr bwMode="auto">
            <a:xfrm>
              <a:off x="2005" y="3498"/>
              <a:ext cx="24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400">
                  <a:latin typeface="Lucida Sans" pitchFamily="34" charset="0"/>
                  <a:ea typeface="ＭＳ Ｐゴシック" pitchFamily="34" charset="-128"/>
                  <a:cs typeface="Tahoma" pitchFamily="34" charset="0"/>
                </a:rPr>
                <a:t>2</a:t>
              </a:r>
            </a:p>
          </p:txBody>
        </p:sp>
        <p:cxnSp>
          <p:nvCxnSpPr>
            <p:cNvPr id="15392" name="AutoShape 46"/>
            <p:cNvCxnSpPr>
              <a:cxnSpLocks noChangeShapeType="1"/>
              <a:stCxn id="15391" idx="3"/>
              <a:endCxn id="15389" idx="1"/>
            </p:cNvCxnSpPr>
            <p:nvPr/>
          </p:nvCxnSpPr>
          <p:spPr bwMode="auto">
            <a:xfrm>
              <a:off x="2234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5369" name="Group 47"/>
          <p:cNvGrpSpPr>
            <a:grpSpLocks/>
          </p:cNvGrpSpPr>
          <p:nvPr/>
        </p:nvGrpSpPr>
        <p:grpSpPr bwMode="auto">
          <a:xfrm>
            <a:off x="2774950" y="3608388"/>
            <a:ext cx="630238" cy="466725"/>
            <a:chOff x="2413" y="3498"/>
            <a:chExt cx="397" cy="294"/>
          </a:xfrm>
        </p:grpSpPr>
        <p:sp>
          <p:nvSpPr>
            <p:cNvPr id="15389" name="Text Box 48"/>
            <p:cNvSpPr txBox="1">
              <a:spLocks noChangeArrowheads="1"/>
            </p:cNvSpPr>
            <p:nvPr/>
          </p:nvSpPr>
          <p:spPr bwMode="auto">
            <a:xfrm>
              <a:off x="2413" y="3498"/>
              <a:ext cx="24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400">
                  <a:latin typeface="Lucida Sans" pitchFamily="34" charset="0"/>
                  <a:ea typeface="ＭＳ Ｐゴシック" pitchFamily="34" charset="-128"/>
                  <a:cs typeface="Tahoma" pitchFamily="34" charset="0"/>
                </a:rPr>
                <a:t>3</a:t>
              </a:r>
            </a:p>
          </p:txBody>
        </p:sp>
        <p:cxnSp>
          <p:nvCxnSpPr>
            <p:cNvPr id="15390" name="AutoShape 49"/>
            <p:cNvCxnSpPr>
              <a:cxnSpLocks noChangeShapeType="1"/>
              <a:stCxn id="15389" idx="3"/>
              <a:endCxn id="15387" idx="1"/>
            </p:cNvCxnSpPr>
            <p:nvPr/>
          </p:nvCxnSpPr>
          <p:spPr bwMode="auto">
            <a:xfrm>
              <a:off x="2642" y="3645"/>
              <a:ext cx="16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5370" name="Group 50"/>
          <p:cNvGrpSpPr>
            <a:grpSpLocks/>
          </p:cNvGrpSpPr>
          <p:nvPr/>
        </p:nvGrpSpPr>
        <p:grpSpPr bwMode="auto">
          <a:xfrm>
            <a:off x="3405188" y="3608388"/>
            <a:ext cx="557212" cy="466725"/>
            <a:chOff x="2810" y="3498"/>
            <a:chExt cx="351" cy="294"/>
          </a:xfrm>
        </p:grpSpPr>
        <p:sp>
          <p:nvSpPr>
            <p:cNvPr id="15387" name="Text Box 51"/>
            <p:cNvSpPr txBox="1">
              <a:spLocks noChangeArrowheads="1"/>
            </p:cNvSpPr>
            <p:nvPr/>
          </p:nvSpPr>
          <p:spPr bwMode="auto">
            <a:xfrm>
              <a:off x="2810" y="3498"/>
              <a:ext cx="24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400">
                  <a:latin typeface="Lucida Sans" pitchFamily="34" charset="0"/>
                  <a:ea typeface="ＭＳ Ｐゴシック" pitchFamily="34" charset="-128"/>
                  <a:cs typeface="Tahoma" pitchFamily="34" charset="0"/>
                </a:rPr>
                <a:t>8</a:t>
              </a:r>
            </a:p>
          </p:txBody>
        </p:sp>
        <p:cxnSp>
          <p:nvCxnSpPr>
            <p:cNvPr id="15388" name="AutoShape 52"/>
            <p:cNvCxnSpPr>
              <a:cxnSpLocks noChangeShapeType="1"/>
              <a:stCxn id="15387" idx="3"/>
              <a:endCxn id="15385" idx="1"/>
            </p:cNvCxnSpPr>
            <p:nvPr/>
          </p:nvCxnSpPr>
          <p:spPr bwMode="auto">
            <a:xfrm flipV="1">
              <a:off x="3053" y="3643"/>
              <a:ext cx="108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5371" name="Group 53"/>
          <p:cNvGrpSpPr>
            <a:grpSpLocks/>
          </p:cNvGrpSpPr>
          <p:nvPr/>
        </p:nvGrpSpPr>
        <p:grpSpPr bwMode="auto">
          <a:xfrm>
            <a:off x="3962400" y="3608388"/>
            <a:ext cx="869950" cy="466725"/>
            <a:chOff x="3161" y="3498"/>
            <a:chExt cx="548" cy="294"/>
          </a:xfrm>
        </p:grpSpPr>
        <p:sp>
          <p:nvSpPr>
            <p:cNvPr id="15385" name="Text Box 54"/>
            <p:cNvSpPr txBox="1">
              <a:spLocks noChangeArrowheads="1"/>
            </p:cNvSpPr>
            <p:nvPr/>
          </p:nvSpPr>
          <p:spPr bwMode="auto">
            <a:xfrm>
              <a:off x="3161" y="3498"/>
              <a:ext cx="38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400">
                  <a:latin typeface="Lucida Sans" pitchFamily="34" charset="0"/>
                  <a:ea typeface="ＭＳ Ｐゴシック" pitchFamily="34" charset="-128"/>
                  <a:cs typeface="Tahoma" pitchFamily="34" charset="0"/>
                </a:rPr>
                <a:t>11</a:t>
              </a:r>
            </a:p>
          </p:txBody>
        </p:sp>
        <p:cxnSp>
          <p:nvCxnSpPr>
            <p:cNvPr id="15386" name="AutoShape 55"/>
            <p:cNvCxnSpPr>
              <a:cxnSpLocks noChangeShapeType="1"/>
              <a:stCxn id="15385" idx="3"/>
              <a:endCxn id="15383" idx="1"/>
            </p:cNvCxnSpPr>
            <p:nvPr/>
          </p:nvCxnSpPr>
          <p:spPr bwMode="auto">
            <a:xfrm>
              <a:off x="3545" y="3643"/>
              <a:ext cx="164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5372" name="Group 56"/>
          <p:cNvGrpSpPr>
            <a:grpSpLocks/>
          </p:cNvGrpSpPr>
          <p:nvPr/>
        </p:nvGrpSpPr>
        <p:grpSpPr bwMode="auto">
          <a:xfrm>
            <a:off x="4832350" y="3608388"/>
            <a:ext cx="762000" cy="466725"/>
            <a:chOff x="3565" y="2496"/>
            <a:chExt cx="480" cy="294"/>
          </a:xfrm>
        </p:grpSpPr>
        <p:sp>
          <p:nvSpPr>
            <p:cNvPr id="15383" name="Text Box 57"/>
            <p:cNvSpPr txBox="1">
              <a:spLocks noChangeArrowheads="1"/>
            </p:cNvSpPr>
            <p:nvPr/>
          </p:nvSpPr>
          <p:spPr bwMode="auto">
            <a:xfrm>
              <a:off x="3565" y="2496"/>
              <a:ext cx="371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400">
                  <a:latin typeface="Lucida Sans" pitchFamily="34" charset="0"/>
                  <a:ea typeface="ＭＳ Ｐゴシック" pitchFamily="34" charset="-128"/>
                  <a:cs typeface="Tahoma" pitchFamily="34" charset="0"/>
                </a:rPr>
                <a:t>17</a:t>
              </a:r>
            </a:p>
          </p:txBody>
        </p:sp>
        <p:cxnSp>
          <p:nvCxnSpPr>
            <p:cNvPr id="15384" name="AutoShape 58"/>
            <p:cNvCxnSpPr>
              <a:cxnSpLocks noChangeShapeType="1"/>
              <a:stCxn id="15383" idx="3"/>
              <a:endCxn id="15381" idx="1"/>
            </p:cNvCxnSpPr>
            <p:nvPr/>
          </p:nvCxnSpPr>
          <p:spPr bwMode="auto">
            <a:xfrm>
              <a:off x="3936" y="2643"/>
              <a:ext cx="109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5373" name="Group 59"/>
          <p:cNvGrpSpPr>
            <a:grpSpLocks/>
          </p:cNvGrpSpPr>
          <p:nvPr/>
        </p:nvGrpSpPr>
        <p:grpSpPr bwMode="auto">
          <a:xfrm>
            <a:off x="5594350" y="3608388"/>
            <a:ext cx="838200" cy="466725"/>
            <a:chOff x="4045" y="3498"/>
            <a:chExt cx="528" cy="294"/>
          </a:xfrm>
        </p:grpSpPr>
        <p:sp>
          <p:nvSpPr>
            <p:cNvPr id="15381" name="Text Box 60"/>
            <p:cNvSpPr txBox="1">
              <a:spLocks noChangeArrowheads="1"/>
            </p:cNvSpPr>
            <p:nvPr/>
          </p:nvSpPr>
          <p:spPr bwMode="auto">
            <a:xfrm>
              <a:off x="4045" y="3498"/>
              <a:ext cx="36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400">
                  <a:latin typeface="Lucida Sans" pitchFamily="34" charset="0"/>
                  <a:ea typeface="ＭＳ Ｐゴシック" pitchFamily="34" charset="-128"/>
                  <a:cs typeface="Tahoma" pitchFamily="34" charset="0"/>
                </a:rPr>
                <a:t>21</a:t>
              </a:r>
            </a:p>
          </p:txBody>
        </p:sp>
        <p:cxnSp>
          <p:nvCxnSpPr>
            <p:cNvPr id="15382" name="AutoShape 61"/>
            <p:cNvCxnSpPr>
              <a:cxnSpLocks noChangeShapeType="1"/>
              <a:stCxn id="15381" idx="3"/>
              <a:endCxn id="15366" idx="1"/>
            </p:cNvCxnSpPr>
            <p:nvPr/>
          </p:nvCxnSpPr>
          <p:spPr bwMode="auto">
            <a:xfrm>
              <a:off x="4409" y="3645"/>
              <a:ext cx="164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5374" name="Group 67"/>
          <p:cNvGrpSpPr>
            <a:grpSpLocks/>
          </p:cNvGrpSpPr>
          <p:nvPr/>
        </p:nvGrpSpPr>
        <p:grpSpPr bwMode="auto">
          <a:xfrm>
            <a:off x="1674813" y="3606800"/>
            <a:ext cx="4972050" cy="1588"/>
            <a:chOff x="1055" y="1967"/>
            <a:chExt cx="3132" cy="1"/>
          </a:xfrm>
        </p:grpSpPr>
        <p:cxnSp>
          <p:nvCxnSpPr>
            <p:cNvPr id="15379" name="AutoShape 65"/>
            <p:cNvCxnSpPr>
              <a:cxnSpLocks noChangeShapeType="1"/>
              <a:stCxn id="15393" idx="0"/>
              <a:endCxn id="15385" idx="0"/>
            </p:cNvCxnSpPr>
            <p:nvPr/>
          </p:nvCxnSpPr>
          <p:spPr bwMode="auto">
            <a:xfrm rot="5400000" flipH="1" flipV="1">
              <a:off x="1871" y="1151"/>
              <a:ext cx="1" cy="1634"/>
            </a:xfrm>
            <a:prstGeom prst="curvedConnector3">
              <a:avLst>
                <a:gd name="adj1" fmla="val 14395468"/>
              </a:avLst>
            </a:prstGeom>
            <a:noFill/>
            <a:ln w="9525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0" name="AutoShape 66"/>
            <p:cNvCxnSpPr>
              <a:cxnSpLocks noChangeShapeType="1"/>
              <a:stCxn id="15385" idx="0"/>
              <a:endCxn id="15366" idx="0"/>
            </p:cNvCxnSpPr>
            <p:nvPr/>
          </p:nvCxnSpPr>
          <p:spPr bwMode="auto">
            <a:xfrm rot="5400000" flipH="1" flipV="1">
              <a:off x="3437" y="1219"/>
              <a:ext cx="1" cy="1498"/>
            </a:xfrm>
            <a:prstGeom prst="curvedConnector3">
              <a:avLst>
                <a:gd name="adj1" fmla="val 14395468"/>
              </a:avLst>
            </a:prstGeom>
            <a:noFill/>
            <a:ln w="9525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5375" name="Text Box 70"/>
          <p:cNvSpPr txBox="1">
            <a:spLocks noChangeArrowheads="1"/>
          </p:cNvSpPr>
          <p:nvPr/>
        </p:nvSpPr>
        <p:spPr bwMode="auto">
          <a:xfrm>
            <a:off x="4251325" y="3236913"/>
            <a:ext cx="504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000">
                <a:solidFill>
                  <a:schemeClr val="hlink"/>
                </a:solidFill>
                <a:latin typeface="Lucida Sans" pitchFamily="34" charset="0"/>
                <a:ea typeface="ＭＳ Ｐゴシック" pitchFamily="34" charset="-128"/>
                <a:cs typeface="Tahoma" pitchFamily="34" charset="0"/>
              </a:rPr>
              <a:t>31</a:t>
            </a:r>
          </a:p>
        </p:txBody>
      </p:sp>
      <p:sp>
        <p:nvSpPr>
          <p:cNvPr id="15376" name="Text Box 71"/>
          <p:cNvSpPr txBox="1">
            <a:spLocks noChangeArrowheads="1"/>
          </p:cNvSpPr>
          <p:nvPr/>
        </p:nvSpPr>
        <p:spPr bwMode="auto">
          <a:xfrm>
            <a:off x="1628775" y="3287713"/>
            <a:ext cx="504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000">
                <a:solidFill>
                  <a:schemeClr val="hlink"/>
                </a:solidFill>
                <a:latin typeface="Lucida Sans" pitchFamily="34" charset="0"/>
                <a:ea typeface="ＭＳ Ｐゴシック" pitchFamily="34" charset="-128"/>
                <a:cs typeface="Tahoma" pitchFamily="34" charset="0"/>
              </a:rPr>
              <a:t>11</a:t>
            </a:r>
          </a:p>
        </p:txBody>
      </p:sp>
      <p:sp>
        <p:nvSpPr>
          <p:cNvPr id="15377" name="Text Box 72"/>
          <p:cNvSpPr txBox="1">
            <a:spLocks noChangeArrowheads="1"/>
          </p:cNvSpPr>
          <p:nvPr/>
        </p:nvSpPr>
        <p:spPr bwMode="auto">
          <a:xfrm>
            <a:off x="1628775" y="1931988"/>
            <a:ext cx="504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000">
                <a:solidFill>
                  <a:schemeClr val="hlink"/>
                </a:solidFill>
                <a:latin typeface="Lucida Sans" pitchFamily="34" charset="0"/>
                <a:ea typeface="ＭＳ Ｐゴシック" pitchFamily="34" charset="-128"/>
                <a:cs typeface="Tahoma" pitchFamily="34" charset="0"/>
              </a:rPr>
              <a:t>41</a:t>
            </a:r>
          </a:p>
        </p:txBody>
      </p:sp>
      <p:sp>
        <p:nvSpPr>
          <p:cNvPr id="15378" name="Text Box 73"/>
          <p:cNvSpPr txBox="1">
            <a:spLocks noChangeArrowheads="1"/>
          </p:cNvSpPr>
          <p:nvPr/>
        </p:nvSpPr>
        <p:spPr bwMode="auto">
          <a:xfrm>
            <a:off x="3657600" y="1916113"/>
            <a:ext cx="665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000">
                <a:solidFill>
                  <a:schemeClr val="hlink"/>
                </a:solidFill>
                <a:latin typeface="Lucida Sans" pitchFamily="34" charset="0"/>
                <a:ea typeface="ＭＳ Ｐゴシック" pitchFamily="34" charset="-128"/>
                <a:cs typeface="Tahoma" pitchFamily="34" charset="0"/>
              </a:rPr>
              <a:t>128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31430DF-4EAA-4BCD-8EC4-CCAA24A8002E}" type="slidenum">
              <a:rPr lang="vi-VN" altLang="ru-RU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vi-VN" altLang="ru-RU" sz="1400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87325"/>
            <a:ext cx="7793037" cy="1462088"/>
          </a:xfrm>
        </p:spPr>
        <p:txBody>
          <a:bodyPr/>
          <a:lstStyle/>
          <a:p>
            <a:pPr eaLnBrk="1" hangingPunct="1"/>
            <a:r>
              <a:rPr lang="vi-VN" altLang="ru-RU" sz="3600" smtClean="0"/>
              <a:t>Lấy giao hai danh sách có bước nhảy</a:t>
            </a:r>
          </a:p>
        </p:txBody>
      </p:sp>
      <p:sp>
        <p:nvSpPr>
          <p:cNvPr id="16388" name="Text Box 5"/>
          <p:cNvSpPr txBox="1">
            <a:spLocks noChangeArrowheads="1"/>
          </p:cNvSpPr>
          <p:nvPr/>
        </p:nvSpPr>
        <p:spPr bwMode="auto">
          <a:xfrm>
            <a:off x="5811838" y="2171700"/>
            <a:ext cx="769937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>
                <a:latin typeface="Lucida Sans" pitchFamily="34" charset="0"/>
                <a:ea typeface="ＭＳ Ｐゴシック" pitchFamily="34" charset="-128"/>
                <a:cs typeface="Tahoma" pitchFamily="34" charset="0"/>
              </a:rPr>
              <a:t>128</a:t>
            </a:r>
          </a:p>
        </p:txBody>
      </p:sp>
      <p:grpSp>
        <p:nvGrpSpPr>
          <p:cNvPr id="16389" name="Group 6"/>
          <p:cNvGrpSpPr>
            <a:grpSpLocks/>
          </p:cNvGrpSpPr>
          <p:nvPr/>
        </p:nvGrpSpPr>
        <p:grpSpPr bwMode="auto">
          <a:xfrm>
            <a:off x="1447800" y="2171700"/>
            <a:ext cx="647700" cy="466725"/>
            <a:chOff x="1584" y="3162"/>
            <a:chExt cx="408" cy="294"/>
          </a:xfrm>
        </p:grpSpPr>
        <p:sp>
          <p:nvSpPr>
            <p:cNvPr id="16444" name="Text Box 7"/>
            <p:cNvSpPr txBox="1">
              <a:spLocks noChangeArrowheads="1"/>
            </p:cNvSpPr>
            <p:nvPr/>
          </p:nvSpPr>
          <p:spPr bwMode="auto">
            <a:xfrm>
              <a:off x="1584" y="3162"/>
              <a:ext cx="24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400">
                  <a:latin typeface="Lucida Sans" pitchFamily="34" charset="0"/>
                  <a:ea typeface="ＭＳ Ｐゴシック" pitchFamily="34" charset="-128"/>
                  <a:cs typeface="Tahoma" pitchFamily="34" charset="0"/>
                </a:rPr>
                <a:t>2</a:t>
              </a:r>
            </a:p>
          </p:txBody>
        </p:sp>
        <p:cxnSp>
          <p:nvCxnSpPr>
            <p:cNvPr id="16445" name="AutoShape 8"/>
            <p:cNvCxnSpPr>
              <a:cxnSpLocks noChangeShapeType="1"/>
              <a:stCxn id="16444" idx="3"/>
              <a:endCxn id="16442" idx="1"/>
            </p:cNvCxnSpPr>
            <p:nvPr/>
          </p:nvCxnSpPr>
          <p:spPr bwMode="auto">
            <a:xfrm>
              <a:off x="1813" y="3309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390" name="Group 9"/>
          <p:cNvGrpSpPr>
            <a:grpSpLocks/>
          </p:cNvGrpSpPr>
          <p:nvPr/>
        </p:nvGrpSpPr>
        <p:grpSpPr bwMode="auto">
          <a:xfrm>
            <a:off x="2095500" y="2171700"/>
            <a:ext cx="668338" cy="466725"/>
            <a:chOff x="1992" y="3162"/>
            <a:chExt cx="421" cy="294"/>
          </a:xfrm>
        </p:grpSpPr>
        <p:sp>
          <p:nvSpPr>
            <p:cNvPr id="16442" name="Text Box 10"/>
            <p:cNvSpPr txBox="1">
              <a:spLocks noChangeArrowheads="1"/>
            </p:cNvSpPr>
            <p:nvPr/>
          </p:nvSpPr>
          <p:spPr bwMode="auto">
            <a:xfrm>
              <a:off x="1992" y="3162"/>
              <a:ext cx="24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400">
                  <a:latin typeface="Lucida Sans" pitchFamily="34" charset="0"/>
                  <a:ea typeface="ＭＳ Ｐゴシック" pitchFamily="34" charset="-128"/>
                  <a:cs typeface="Tahoma" pitchFamily="34" charset="0"/>
                </a:rPr>
                <a:t>4</a:t>
              </a:r>
            </a:p>
          </p:txBody>
        </p:sp>
        <p:cxnSp>
          <p:nvCxnSpPr>
            <p:cNvPr id="16443" name="AutoShape 11"/>
            <p:cNvCxnSpPr>
              <a:cxnSpLocks noChangeShapeType="1"/>
              <a:stCxn id="16442" idx="3"/>
              <a:endCxn id="16440" idx="1"/>
            </p:cNvCxnSpPr>
            <p:nvPr/>
          </p:nvCxnSpPr>
          <p:spPr bwMode="auto">
            <a:xfrm>
              <a:off x="2221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391" name="Group 12"/>
          <p:cNvGrpSpPr>
            <a:grpSpLocks/>
          </p:cNvGrpSpPr>
          <p:nvPr/>
        </p:nvGrpSpPr>
        <p:grpSpPr bwMode="auto">
          <a:xfrm>
            <a:off x="2763838" y="2171700"/>
            <a:ext cx="609600" cy="466725"/>
            <a:chOff x="2413" y="3162"/>
            <a:chExt cx="384" cy="294"/>
          </a:xfrm>
        </p:grpSpPr>
        <p:sp>
          <p:nvSpPr>
            <p:cNvPr id="16440" name="Text Box 13"/>
            <p:cNvSpPr txBox="1">
              <a:spLocks noChangeArrowheads="1"/>
            </p:cNvSpPr>
            <p:nvPr/>
          </p:nvSpPr>
          <p:spPr bwMode="auto">
            <a:xfrm>
              <a:off x="2413" y="3162"/>
              <a:ext cx="24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400">
                  <a:latin typeface="Lucida Sans" pitchFamily="34" charset="0"/>
                  <a:ea typeface="ＭＳ Ｐゴシック" pitchFamily="34" charset="-128"/>
                  <a:cs typeface="Tahoma" pitchFamily="34" charset="0"/>
                </a:rPr>
                <a:t>8</a:t>
              </a:r>
            </a:p>
          </p:txBody>
        </p:sp>
        <p:cxnSp>
          <p:nvCxnSpPr>
            <p:cNvPr id="16441" name="AutoShape 14"/>
            <p:cNvCxnSpPr>
              <a:cxnSpLocks noChangeShapeType="1"/>
              <a:stCxn id="16440" idx="3"/>
              <a:endCxn id="16438" idx="1"/>
            </p:cNvCxnSpPr>
            <p:nvPr/>
          </p:nvCxnSpPr>
          <p:spPr bwMode="auto">
            <a:xfrm flipV="1">
              <a:off x="2656" y="3307"/>
              <a:ext cx="141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392" name="Group 15"/>
          <p:cNvGrpSpPr>
            <a:grpSpLocks/>
          </p:cNvGrpSpPr>
          <p:nvPr/>
        </p:nvGrpSpPr>
        <p:grpSpPr bwMode="auto">
          <a:xfrm>
            <a:off x="3373438" y="2171700"/>
            <a:ext cx="762000" cy="466725"/>
            <a:chOff x="2797" y="3162"/>
            <a:chExt cx="480" cy="294"/>
          </a:xfrm>
        </p:grpSpPr>
        <p:sp>
          <p:nvSpPr>
            <p:cNvPr id="16438" name="Text Box 16"/>
            <p:cNvSpPr txBox="1">
              <a:spLocks noChangeArrowheads="1"/>
            </p:cNvSpPr>
            <p:nvPr/>
          </p:nvSpPr>
          <p:spPr bwMode="auto">
            <a:xfrm>
              <a:off x="2797" y="3162"/>
              <a:ext cx="36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400">
                  <a:latin typeface="Lucida Sans" pitchFamily="34" charset="0"/>
                  <a:ea typeface="ＭＳ Ｐゴシック" pitchFamily="34" charset="-128"/>
                  <a:cs typeface="Tahoma" pitchFamily="34" charset="0"/>
                </a:rPr>
                <a:t>41</a:t>
              </a:r>
            </a:p>
          </p:txBody>
        </p:sp>
        <p:cxnSp>
          <p:nvCxnSpPr>
            <p:cNvPr id="16439" name="AutoShape 17"/>
            <p:cNvCxnSpPr>
              <a:cxnSpLocks noChangeShapeType="1"/>
              <a:stCxn id="16438" idx="3"/>
              <a:endCxn id="16436" idx="1"/>
            </p:cNvCxnSpPr>
            <p:nvPr/>
          </p:nvCxnSpPr>
          <p:spPr bwMode="auto">
            <a:xfrm>
              <a:off x="3159" y="3307"/>
              <a:ext cx="118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393" name="Group 18"/>
          <p:cNvGrpSpPr>
            <a:grpSpLocks/>
          </p:cNvGrpSpPr>
          <p:nvPr/>
        </p:nvGrpSpPr>
        <p:grpSpPr bwMode="auto">
          <a:xfrm>
            <a:off x="4135438" y="2171700"/>
            <a:ext cx="838200" cy="466725"/>
            <a:chOff x="3277" y="3162"/>
            <a:chExt cx="528" cy="294"/>
          </a:xfrm>
        </p:grpSpPr>
        <p:sp>
          <p:nvSpPr>
            <p:cNvPr id="16436" name="Text Box 19"/>
            <p:cNvSpPr txBox="1">
              <a:spLocks noChangeArrowheads="1"/>
            </p:cNvSpPr>
            <p:nvPr/>
          </p:nvSpPr>
          <p:spPr bwMode="auto">
            <a:xfrm>
              <a:off x="3277" y="3162"/>
              <a:ext cx="36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400">
                  <a:latin typeface="Lucida Sans" pitchFamily="34" charset="0"/>
                  <a:ea typeface="ＭＳ Ｐゴシック" pitchFamily="34" charset="-128"/>
                  <a:cs typeface="Tahoma" pitchFamily="34" charset="0"/>
                </a:rPr>
                <a:t>48</a:t>
              </a:r>
            </a:p>
          </p:txBody>
        </p:sp>
        <p:cxnSp>
          <p:nvCxnSpPr>
            <p:cNvPr id="16437" name="AutoShape 20"/>
            <p:cNvCxnSpPr>
              <a:cxnSpLocks noChangeShapeType="1"/>
              <a:stCxn id="16436" idx="3"/>
              <a:endCxn id="16434" idx="1"/>
            </p:cNvCxnSpPr>
            <p:nvPr/>
          </p:nvCxnSpPr>
          <p:spPr bwMode="auto">
            <a:xfrm>
              <a:off x="3639" y="3307"/>
              <a:ext cx="166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394" name="Group 21"/>
          <p:cNvGrpSpPr>
            <a:grpSpLocks/>
          </p:cNvGrpSpPr>
          <p:nvPr/>
        </p:nvGrpSpPr>
        <p:grpSpPr bwMode="auto">
          <a:xfrm>
            <a:off x="4973638" y="2171700"/>
            <a:ext cx="838200" cy="466725"/>
            <a:chOff x="3805" y="3162"/>
            <a:chExt cx="528" cy="294"/>
          </a:xfrm>
        </p:grpSpPr>
        <p:sp>
          <p:nvSpPr>
            <p:cNvPr id="16434" name="Text Box 22"/>
            <p:cNvSpPr txBox="1">
              <a:spLocks noChangeArrowheads="1"/>
            </p:cNvSpPr>
            <p:nvPr/>
          </p:nvSpPr>
          <p:spPr bwMode="auto">
            <a:xfrm>
              <a:off x="3805" y="3162"/>
              <a:ext cx="36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400">
                  <a:latin typeface="Lucida Sans" pitchFamily="34" charset="0"/>
                  <a:ea typeface="ＭＳ Ｐゴシック" pitchFamily="34" charset="-128"/>
                  <a:cs typeface="Tahoma" pitchFamily="34" charset="0"/>
                </a:rPr>
                <a:t>64</a:t>
              </a:r>
            </a:p>
          </p:txBody>
        </p:sp>
        <p:cxnSp>
          <p:nvCxnSpPr>
            <p:cNvPr id="16435" name="AutoShape 23"/>
            <p:cNvCxnSpPr>
              <a:cxnSpLocks noChangeShapeType="1"/>
              <a:stCxn id="16434" idx="3"/>
              <a:endCxn id="16388" idx="1"/>
            </p:cNvCxnSpPr>
            <p:nvPr/>
          </p:nvCxnSpPr>
          <p:spPr bwMode="auto">
            <a:xfrm>
              <a:off x="4141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395" name="Group 24"/>
          <p:cNvGrpSpPr>
            <a:grpSpLocks/>
          </p:cNvGrpSpPr>
          <p:nvPr/>
        </p:nvGrpSpPr>
        <p:grpSpPr bwMode="auto">
          <a:xfrm>
            <a:off x="1643063" y="2170113"/>
            <a:ext cx="4556125" cy="1587"/>
            <a:chOff x="1227" y="1817"/>
            <a:chExt cx="2870" cy="1"/>
          </a:xfrm>
        </p:grpSpPr>
        <p:cxnSp>
          <p:nvCxnSpPr>
            <p:cNvPr id="16432" name="AutoShape 25"/>
            <p:cNvCxnSpPr>
              <a:cxnSpLocks noChangeShapeType="1"/>
              <a:stCxn id="16444" idx="0"/>
              <a:endCxn id="16438" idx="0"/>
            </p:cNvCxnSpPr>
            <p:nvPr/>
          </p:nvCxnSpPr>
          <p:spPr bwMode="auto">
            <a:xfrm rot="5400000" flipH="1" flipV="1">
              <a:off x="1862" y="1182"/>
              <a:ext cx="1" cy="1272"/>
            </a:xfrm>
            <a:prstGeom prst="curvedConnector3">
              <a:avLst>
                <a:gd name="adj1" fmla="val 14395468"/>
              </a:avLst>
            </a:prstGeom>
            <a:noFill/>
            <a:ln w="9525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33" name="AutoShape 26"/>
            <p:cNvCxnSpPr>
              <a:cxnSpLocks noChangeShapeType="1"/>
              <a:stCxn id="16438" idx="0"/>
              <a:endCxn id="16388" idx="0"/>
            </p:cNvCxnSpPr>
            <p:nvPr/>
          </p:nvCxnSpPr>
          <p:spPr bwMode="auto">
            <a:xfrm rot="5400000" flipH="1" flipV="1">
              <a:off x="3297" y="1019"/>
              <a:ext cx="1" cy="1598"/>
            </a:xfrm>
            <a:prstGeom prst="curvedConnector3">
              <a:avLst>
                <a:gd name="adj1" fmla="val 14395468"/>
              </a:avLst>
            </a:prstGeom>
            <a:noFill/>
            <a:ln w="9525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396" name="Text Box 28"/>
          <p:cNvSpPr txBox="1">
            <a:spLocks noChangeArrowheads="1"/>
          </p:cNvSpPr>
          <p:nvPr/>
        </p:nvSpPr>
        <p:spPr bwMode="auto">
          <a:xfrm>
            <a:off x="6356350" y="3467100"/>
            <a:ext cx="5778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>
                <a:latin typeface="Lucida Sans" pitchFamily="34" charset="0"/>
                <a:ea typeface="ＭＳ Ｐゴシック" pitchFamily="34" charset="-128"/>
                <a:cs typeface="Tahoma" pitchFamily="34" charset="0"/>
              </a:rPr>
              <a:t>31</a:t>
            </a:r>
          </a:p>
        </p:txBody>
      </p:sp>
      <p:grpSp>
        <p:nvGrpSpPr>
          <p:cNvPr id="16397" name="Group 29"/>
          <p:cNvGrpSpPr>
            <a:grpSpLocks/>
          </p:cNvGrpSpPr>
          <p:nvPr/>
        </p:nvGrpSpPr>
        <p:grpSpPr bwMode="auto">
          <a:xfrm>
            <a:off x="1479550" y="3467100"/>
            <a:ext cx="647700" cy="466725"/>
            <a:chOff x="1597" y="3498"/>
            <a:chExt cx="408" cy="294"/>
          </a:xfrm>
        </p:grpSpPr>
        <p:sp>
          <p:nvSpPr>
            <p:cNvPr id="16430" name="Text Box 30"/>
            <p:cNvSpPr txBox="1">
              <a:spLocks noChangeArrowheads="1"/>
            </p:cNvSpPr>
            <p:nvPr/>
          </p:nvSpPr>
          <p:spPr bwMode="auto">
            <a:xfrm>
              <a:off x="1597" y="3498"/>
              <a:ext cx="24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400">
                  <a:latin typeface="Lucida Sans" pitchFamily="34" charset="0"/>
                  <a:ea typeface="ＭＳ Ｐゴシック" pitchFamily="34" charset="-128"/>
                  <a:cs typeface="Tahoma" pitchFamily="34" charset="0"/>
                </a:rPr>
                <a:t>1</a:t>
              </a:r>
            </a:p>
          </p:txBody>
        </p:sp>
        <p:cxnSp>
          <p:nvCxnSpPr>
            <p:cNvPr id="16431" name="AutoShape 31"/>
            <p:cNvCxnSpPr>
              <a:cxnSpLocks noChangeShapeType="1"/>
              <a:stCxn id="16430" idx="3"/>
              <a:endCxn id="16428" idx="1"/>
            </p:cNvCxnSpPr>
            <p:nvPr/>
          </p:nvCxnSpPr>
          <p:spPr bwMode="auto">
            <a:xfrm>
              <a:off x="1826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398" name="Group 32"/>
          <p:cNvGrpSpPr>
            <a:grpSpLocks/>
          </p:cNvGrpSpPr>
          <p:nvPr/>
        </p:nvGrpSpPr>
        <p:grpSpPr bwMode="auto">
          <a:xfrm>
            <a:off x="2127250" y="3467100"/>
            <a:ext cx="647700" cy="466725"/>
            <a:chOff x="2005" y="3498"/>
            <a:chExt cx="408" cy="294"/>
          </a:xfrm>
        </p:grpSpPr>
        <p:sp>
          <p:nvSpPr>
            <p:cNvPr id="16428" name="Text Box 33"/>
            <p:cNvSpPr txBox="1">
              <a:spLocks noChangeArrowheads="1"/>
            </p:cNvSpPr>
            <p:nvPr/>
          </p:nvSpPr>
          <p:spPr bwMode="auto">
            <a:xfrm>
              <a:off x="2005" y="3498"/>
              <a:ext cx="24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400">
                  <a:latin typeface="Lucida Sans" pitchFamily="34" charset="0"/>
                  <a:ea typeface="ＭＳ Ｐゴシック" pitchFamily="34" charset="-128"/>
                  <a:cs typeface="Tahoma" pitchFamily="34" charset="0"/>
                </a:rPr>
                <a:t>2</a:t>
              </a:r>
            </a:p>
          </p:txBody>
        </p:sp>
        <p:cxnSp>
          <p:nvCxnSpPr>
            <p:cNvPr id="16429" name="AutoShape 34"/>
            <p:cNvCxnSpPr>
              <a:cxnSpLocks noChangeShapeType="1"/>
              <a:stCxn id="16428" idx="3"/>
              <a:endCxn id="16426" idx="1"/>
            </p:cNvCxnSpPr>
            <p:nvPr/>
          </p:nvCxnSpPr>
          <p:spPr bwMode="auto">
            <a:xfrm>
              <a:off x="2234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399" name="Group 35"/>
          <p:cNvGrpSpPr>
            <a:grpSpLocks/>
          </p:cNvGrpSpPr>
          <p:nvPr/>
        </p:nvGrpSpPr>
        <p:grpSpPr bwMode="auto">
          <a:xfrm>
            <a:off x="2774950" y="3467100"/>
            <a:ext cx="630238" cy="466725"/>
            <a:chOff x="2413" y="3498"/>
            <a:chExt cx="397" cy="294"/>
          </a:xfrm>
        </p:grpSpPr>
        <p:sp>
          <p:nvSpPr>
            <p:cNvPr id="16426" name="Text Box 36"/>
            <p:cNvSpPr txBox="1">
              <a:spLocks noChangeArrowheads="1"/>
            </p:cNvSpPr>
            <p:nvPr/>
          </p:nvSpPr>
          <p:spPr bwMode="auto">
            <a:xfrm>
              <a:off x="2413" y="3498"/>
              <a:ext cx="24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400">
                  <a:latin typeface="Lucida Sans" pitchFamily="34" charset="0"/>
                  <a:ea typeface="ＭＳ Ｐゴシック" pitchFamily="34" charset="-128"/>
                  <a:cs typeface="Tahoma" pitchFamily="34" charset="0"/>
                </a:rPr>
                <a:t>3</a:t>
              </a:r>
            </a:p>
          </p:txBody>
        </p:sp>
        <p:cxnSp>
          <p:nvCxnSpPr>
            <p:cNvPr id="16427" name="AutoShape 37"/>
            <p:cNvCxnSpPr>
              <a:cxnSpLocks noChangeShapeType="1"/>
              <a:stCxn id="16426" idx="3"/>
              <a:endCxn id="16424" idx="1"/>
            </p:cNvCxnSpPr>
            <p:nvPr/>
          </p:nvCxnSpPr>
          <p:spPr bwMode="auto">
            <a:xfrm>
              <a:off x="2642" y="3645"/>
              <a:ext cx="16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400" name="Group 38"/>
          <p:cNvGrpSpPr>
            <a:grpSpLocks/>
          </p:cNvGrpSpPr>
          <p:nvPr/>
        </p:nvGrpSpPr>
        <p:grpSpPr bwMode="auto">
          <a:xfrm>
            <a:off x="3405188" y="3467100"/>
            <a:ext cx="606425" cy="466725"/>
            <a:chOff x="2810" y="3498"/>
            <a:chExt cx="382" cy="294"/>
          </a:xfrm>
        </p:grpSpPr>
        <p:sp>
          <p:nvSpPr>
            <p:cNvPr id="16424" name="Text Box 39"/>
            <p:cNvSpPr txBox="1">
              <a:spLocks noChangeArrowheads="1"/>
            </p:cNvSpPr>
            <p:nvPr/>
          </p:nvSpPr>
          <p:spPr bwMode="auto">
            <a:xfrm>
              <a:off x="2810" y="3498"/>
              <a:ext cx="24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400">
                  <a:latin typeface="Lucida Sans" pitchFamily="34" charset="0"/>
                  <a:ea typeface="ＭＳ Ｐゴシック" pitchFamily="34" charset="-128"/>
                  <a:cs typeface="Tahoma" pitchFamily="34" charset="0"/>
                </a:rPr>
                <a:t>8</a:t>
              </a:r>
            </a:p>
          </p:txBody>
        </p:sp>
        <p:cxnSp>
          <p:nvCxnSpPr>
            <p:cNvPr id="16425" name="AutoShape 40"/>
            <p:cNvCxnSpPr>
              <a:cxnSpLocks noChangeShapeType="1"/>
              <a:stCxn id="16424" idx="3"/>
              <a:endCxn id="16422" idx="1"/>
            </p:cNvCxnSpPr>
            <p:nvPr/>
          </p:nvCxnSpPr>
          <p:spPr bwMode="auto">
            <a:xfrm flipV="1">
              <a:off x="3053" y="3643"/>
              <a:ext cx="139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401" name="Group 41"/>
          <p:cNvGrpSpPr>
            <a:grpSpLocks/>
          </p:cNvGrpSpPr>
          <p:nvPr/>
        </p:nvGrpSpPr>
        <p:grpSpPr bwMode="auto">
          <a:xfrm>
            <a:off x="4011613" y="3467100"/>
            <a:ext cx="820737" cy="466725"/>
            <a:chOff x="3192" y="3498"/>
            <a:chExt cx="517" cy="294"/>
          </a:xfrm>
        </p:grpSpPr>
        <p:sp>
          <p:nvSpPr>
            <p:cNvPr id="16422" name="Text Box 42"/>
            <p:cNvSpPr txBox="1">
              <a:spLocks noChangeArrowheads="1"/>
            </p:cNvSpPr>
            <p:nvPr/>
          </p:nvSpPr>
          <p:spPr bwMode="auto">
            <a:xfrm>
              <a:off x="3192" y="3498"/>
              <a:ext cx="36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400">
                  <a:latin typeface="Lucida Sans" pitchFamily="34" charset="0"/>
                  <a:ea typeface="ＭＳ Ｐゴシック" pitchFamily="34" charset="-128"/>
                  <a:cs typeface="Tahoma" pitchFamily="34" charset="0"/>
                </a:rPr>
                <a:t>11</a:t>
              </a:r>
            </a:p>
          </p:txBody>
        </p:sp>
        <p:cxnSp>
          <p:nvCxnSpPr>
            <p:cNvPr id="16423" name="AutoShape 43"/>
            <p:cNvCxnSpPr>
              <a:cxnSpLocks noChangeShapeType="1"/>
              <a:stCxn id="16422" idx="3"/>
              <a:endCxn id="16420" idx="1"/>
            </p:cNvCxnSpPr>
            <p:nvPr/>
          </p:nvCxnSpPr>
          <p:spPr bwMode="auto">
            <a:xfrm>
              <a:off x="3554" y="3643"/>
              <a:ext cx="155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402" name="Group 44"/>
          <p:cNvGrpSpPr>
            <a:grpSpLocks/>
          </p:cNvGrpSpPr>
          <p:nvPr/>
        </p:nvGrpSpPr>
        <p:grpSpPr bwMode="auto">
          <a:xfrm>
            <a:off x="4832350" y="3467100"/>
            <a:ext cx="762000" cy="466725"/>
            <a:chOff x="3565" y="2496"/>
            <a:chExt cx="480" cy="294"/>
          </a:xfrm>
        </p:grpSpPr>
        <p:sp>
          <p:nvSpPr>
            <p:cNvPr id="16420" name="Text Box 45"/>
            <p:cNvSpPr txBox="1">
              <a:spLocks noChangeArrowheads="1"/>
            </p:cNvSpPr>
            <p:nvPr/>
          </p:nvSpPr>
          <p:spPr bwMode="auto">
            <a:xfrm>
              <a:off x="3565" y="2496"/>
              <a:ext cx="371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400">
                  <a:latin typeface="Lucida Sans" pitchFamily="34" charset="0"/>
                  <a:ea typeface="ＭＳ Ｐゴシック" pitchFamily="34" charset="-128"/>
                  <a:cs typeface="Tahoma" pitchFamily="34" charset="0"/>
                </a:rPr>
                <a:t>17</a:t>
              </a:r>
            </a:p>
          </p:txBody>
        </p:sp>
        <p:cxnSp>
          <p:nvCxnSpPr>
            <p:cNvPr id="16421" name="AutoShape 46"/>
            <p:cNvCxnSpPr>
              <a:cxnSpLocks noChangeShapeType="1"/>
              <a:stCxn id="16420" idx="3"/>
              <a:endCxn id="16418" idx="1"/>
            </p:cNvCxnSpPr>
            <p:nvPr/>
          </p:nvCxnSpPr>
          <p:spPr bwMode="auto">
            <a:xfrm>
              <a:off x="3936" y="2643"/>
              <a:ext cx="109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403" name="Group 47"/>
          <p:cNvGrpSpPr>
            <a:grpSpLocks/>
          </p:cNvGrpSpPr>
          <p:nvPr/>
        </p:nvGrpSpPr>
        <p:grpSpPr bwMode="auto">
          <a:xfrm>
            <a:off x="5594350" y="3467100"/>
            <a:ext cx="838200" cy="466725"/>
            <a:chOff x="4045" y="3498"/>
            <a:chExt cx="528" cy="294"/>
          </a:xfrm>
        </p:grpSpPr>
        <p:sp>
          <p:nvSpPr>
            <p:cNvPr id="16418" name="Text Box 48"/>
            <p:cNvSpPr txBox="1">
              <a:spLocks noChangeArrowheads="1"/>
            </p:cNvSpPr>
            <p:nvPr/>
          </p:nvSpPr>
          <p:spPr bwMode="auto">
            <a:xfrm>
              <a:off x="4045" y="3498"/>
              <a:ext cx="36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400">
                  <a:latin typeface="Lucida Sans" pitchFamily="34" charset="0"/>
                  <a:ea typeface="ＭＳ Ｐゴシック" pitchFamily="34" charset="-128"/>
                  <a:cs typeface="Tahoma" pitchFamily="34" charset="0"/>
                </a:rPr>
                <a:t>21</a:t>
              </a:r>
            </a:p>
          </p:txBody>
        </p:sp>
        <p:cxnSp>
          <p:nvCxnSpPr>
            <p:cNvPr id="16419" name="AutoShape 49"/>
            <p:cNvCxnSpPr>
              <a:cxnSpLocks noChangeShapeType="1"/>
              <a:stCxn id="16418" idx="3"/>
              <a:endCxn id="16396" idx="1"/>
            </p:cNvCxnSpPr>
            <p:nvPr/>
          </p:nvCxnSpPr>
          <p:spPr bwMode="auto">
            <a:xfrm>
              <a:off x="4409" y="3645"/>
              <a:ext cx="164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404" name="Group 50"/>
          <p:cNvGrpSpPr>
            <a:grpSpLocks/>
          </p:cNvGrpSpPr>
          <p:nvPr/>
        </p:nvGrpSpPr>
        <p:grpSpPr bwMode="auto">
          <a:xfrm>
            <a:off x="1674813" y="3465513"/>
            <a:ext cx="4972050" cy="1587"/>
            <a:chOff x="1055" y="1967"/>
            <a:chExt cx="3132" cy="1"/>
          </a:xfrm>
        </p:grpSpPr>
        <p:cxnSp>
          <p:nvCxnSpPr>
            <p:cNvPr id="16416" name="AutoShape 51"/>
            <p:cNvCxnSpPr>
              <a:cxnSpLocks noChangeShapeType="1"/>
              <a:stCxn id="16430" idx="0"/>
              <a:endCxn id="16422" idx="0"/>
            </p:cNvCxnSpPr>
            <p:nvPr/>
          </p:nvCxnSpPr>
          <p:spPr bwMode="auto">
            <a:xfrm rot="5400000" flipH="1" flipV="1">
              <a:off x="1881" y="1141"/>
              <a:ext cx="1" cy="1654"/>
            </a:xfrm>
            <a:prstGeom prst="curvedConnector3">
              <a:avLst>
                <a:gd name="adj1" fmla="val 14395468"/>
              </a:avLst>
            </a:prstGeom>
            <a:noFill/>
            <a:ln w="9525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17" name="AutoShape 52"/>
            <p:cNvCxnSpPr>
              <a:cxnSpLocks noChangeShapeType="1"/>
              <a:stCxn id="16422" idx="0"/>
              <a:endCxn id="16396" idx="0"/>
            </p:cNvCxnSpPr>
            <p:nvPr/>
          </p:nvCxnSpPr>
          <p:spPr bwMode="auto">
            <a:xfrm rot="5400000" flipH="1" flipV="1">
              <a:off x="3447" y="1229"/>
              <a:ext cx="1" cy="1478"/>
            </a:xfrm>
            <a:prstGeom prst="curvedConnector3">
              <a:avLst>
                <a:gd name="adj1" fmla="val 14395468"/>
              </a:avLst>
            </a:prstGeom>
            <a:noFill/>
            <a:ln w="9525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405" name="Text Box 53"/>
          <p:cNvSpPr txBox="1">
            <a:spLocks noChangeArrowheads="1"/>
          </p:cNvSpPr>
          <p:nvPr/>
        </p:nvSpPr>
        <p:spPr bwMode="auto">
          <a:xfrm>
            <a:off x="5219700" y="2917825"/>
            <a:ext cx="504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000">
                <a:solidFill>
                  <a:schemeClr val="hlink"/>
                </a:solidFill>
                <a:latin typeface="Lucida Sans" pitchFamily="34" charset="0"/>
                <a:ea typeface="ＭＳ Ｐゴシック" pitchFamily="34" charset="-128"/>
                <a:cs typeface="Tahoma" pitchFamily="34" charset="0"/>
              </a:rPr>
              <a:t>31</a:t>
            </a:r>
          </a:p>
        </p:txBody>
      </p:sp>
      <p:sp>
        <p:nvSpPr>
          <p:cNvPr id="16406" name="Text Box 54"/>
          <p:cNvSpPr txBox="1">
            <a:spLocks noChangeArrowheads="1"/>
          </p:cNvSpPr>
          <p:nvPr/>
        </p:nvSpPr>
        <p:spPr bwMode="auto">
          <a:xfrm>
            <a:off x="2703513" y="2917825"/>
            <a:ext cx="504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000">
                <a:solidFill>
                  <a:schemeClr val="hlink"/>
                </a:solidFill>
                <a:latin typeface="Lucida Sans" pitchFamily="34" charset="0"/>
                <a:ea typeface="ＭＳ Ｐゴシック" pitchFamily="34" charset="-128"/>
                <a:cs typeface="Tahoma" pitchFamily="34" charset="0"/>
              </a:rPr>
              <a:t>11</a:t>
            </a:r>
          </a:p>
        </p:txBody>
      </p:sp>
      <p:sp>
        <p:nvSpPr>
          <p:cNvPr id="16407" name="Text Box 55"/>
          <p:cNvSpPr txBox="1">
            <a:spLocks noChangeArrowheads="1"/>
          </p:cNvSpPr>
          <p:nvPr/>
        </p:nvSpPr>
        <p:spPr bwMode="auto">
          <a:xfrm>
            <a:off x="2405063" y="1649413"/>
            <a:ext cx="504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000">
                <a:solidFill>
                  <a:schemeClr val="hlink"/>
                </a:solidFill>
                <a:latin typeface="Lucida Sans" pitchFamily="34" charset="0"/>
                <a:ea typeface="ＭＳ Ｐゴシック" pitchFamily="34" charset="-128"/>
                <a:cs typeface="Tahoma" pitchFamily="34" charset="0"/>
              </a:rPr>
              <a:t>41</a:t>
            </a:r>
          </a:p>
        </p:txBody>
      </p:sp>
      <p:sp>
        <p:nvSpPr>
          <p:cNvPr id="16408" name="Text Box 56"/>
          <p:cNvSpPr txBox="1">
            <a:spLocks noChangeArrowheads="1"/>
          </p:cNvSpPr>
          <p:nvPr/>
        </p:nvSpPr>
        <p:spPr bwMode="auto">
          <a:xfrm>
            <a:off x="4579938" y="1636713"/>
            <a:ext cx="665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000">
                <a:solidFill>
                  <a:schemeClr val="hlink"/>
                </a:solidFill>
                <a:latin typeface="Lucida Sans" pitchFamily="34" charset="0"/>
                <a:ea typeface="ＭＳ Ｐゴシック" pitchFamily="34" charset="-128"/>
                <a:cs typeface="Tahoma" pitchFamily="34" charset="0"/>
              </a:rPr>
              <a:t>128</a:t>
            </a:r>
          </a:p>
        </p:txBody>
      </p:sp>
      <p:sp>
        <p:nvSpPr>
          <p:cNvPr id="16409" name="Rectangle 57"/>
          <p:cNvSpPr>
            <a:spLocks noChangeArrowheads="1"/>
          </p:cNvSpPr>
          <p:nvPr/>
        </p:nvSpPr>
        <p:spPr bwMode="auto">
          <a:xfrm>
            <a:off x="3429000" y="3462338"/>
            <a:ext cx="381000" cy="466725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Lucida Sans" pitchFamily="34" charset="0"/>
              <a:ea typeface="ＭＳ Ｐゴシック" pitchFamily="34" charset="-128"/>
              <a:cs typeface="Tahoma" pitchFamily="34" charset="0"/>
            </a:endParaRPr>
          </a:p>
        </p:txBody>
      </p:sp>
      <p:sp>
        <p:nvSpPr>
          <p:cNvPr id="16410" name="Rectangle 59"/>
          <p:cNvSpPr>
            <a:spLocks noChangeArrowheads="1"/>
          </p:cNvSpPr>
          <p:nvPr/>
        </p:nvSpPr>
        <p:spPr bwMode="auto">
          <a:xfrm>
            <a:off x="2743200" y="2166938"/>
            <a:ext cx="193675" cy="466725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Lucida Sans" pitchFamily="34" charset="0"/>
              <a:ea typeface="ＭＳ Ｐゴシック" pitchFamily="34" charset="-128"/>
              <a:cs typeface="Tahoma" pitchFamily="34" charset="0"/>
            </a:endParaRPr>
          </a:p>
        </p:txBody>
      </p:sp>
      <p:sp>
        <p:nvSpPr>
          <p:cNvPr id="16411" name="Text Box 60"/>
          <p:cNvSpPr txBox="1">
            <a:spLocks noChangeArrowheads="1"/>
          </p:cNvSpPr>
          <p:nvPr/>
        </p:nvSpPr>
        <p:spPr bwMode="auto">
          <a:xfrm>
            <a:off x="684213" y="4221163"/>
            <a:ext cx="8351837" cy="2303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just" eaLnBrk="1" hangingPunct="1">
              <a:buFont typeface="Wingdings" pitchFamily="2" charset="2"/>
              <a:buNone/>
            </a:pPr>
            <a:r>
              <a:rPr lang="vi-VN" altLang="ru-RU" sz="2000"/>
              <a:t>Giả sử trong quá trình duyệt danh sách, các con trỏ đang ở vị trí số 8 ở </a:t>
            </a:r>
            <a:r>
              <a:rPr lang="en-US" altLang="ru-RU" sz="2000"/>
              <a:t>cả hai</a:t>
            </a:r>
            <a:r>
              <a:rPr lang="vi-VN" altLang="ru-RU" sz="2000"/>
              <a:t> danh sách</a:t>
            </a:r>
            <a:r>
              <a:rPr lang="en-US" altLang="ru-RU" sz="2000"/>
              <a:t>, các thao tác là:</a:t>
            </a:r>
            <a:endParaRPr lang="vi-VN" altLang="ru-RU" sz="2000"/>
          </a:p>
          <a:p>
            <a:pPr lvl="1">
              <a:buFont typeface="Wingdings" pitchFamily="2" charset="2"/>
              <a:buNone/>
            </a:pPr>
            <a:r>
              <a:rPr lang="en-US" altLang="ru-RU" sz="1800"/>
              <a:t>L</a:t>
            </a:r>
            <a:r>
              <a:rPr lang="vi-VN" altLang="ru-RU" sz="1800"/>
              <a:t>ưu giá trị </a:t>
            </a:r>
            <a:r>
              <a:rPr lang="en-US" altLang="ru-RU" sz="1800"/>
              <a:t>8</a:t>
            </a:r>
            <a:r>
              <a:rPr lang="vi-VN" altLang="ru-RU" sz="1800"/>
              <a:t> và</a:t>
            </a:r>
            <a:r>
              <a:rPr lang="en-US" altLang="ru-RU" sz="1800"/>
              <a:t>,</a:t>
            </a:r>
            <a:endParaRPr lang="vi-VN" altLang="ru-RU" sz="1800"/>
          </a:p>
          <a:p>
            <a:pPr lvl="1">
              <a:buFont typeface="Wingdings" pitchFamily="2" charset="2"/>
              <a:buNone/>
            </a:pPr>
            <a:r>
              <a:rPr lang="vi-VN" altLang="ru-RU" sz="1800"/>
              <a:t>Dịch chuyển con trỏ sang phải</a:t>
            </a:r>
            <a:r>
              <a:rPr lang="en-US" altLang="ru-RU" sz="1800"/>
              <a:t> ở cả hai danh sách, vị trí mới là (41, 11),</a:t>
            </a:r>
          </a:p>
          <a:p>
            <a:pPr lvl="1">
              <a:buFont typeface="Wingdings" pitchFamily="2" charset="2"/>
              <a:buNone/>
            </a:pPr>
            <a:r>
              <a:rPr lang="en-US" altLang="ru-RU" sz="1800"/>
              <a:t>Thực hiện bước nhảy (vì 31 &lt; 41), và kết thúc giải thuật. </a:t>
            </a:r>
          </a:p>
          <a:p>
            <a:pPr lvl="1">
              <a:buFont typeface="Wingdings" pitchFamily="2" charset="2"/>
              <a:buNone/>
            </a:pPr>
            <a:r>
              <a:rPr lang="en-US" altLang="ru-RU" sz="1800"/>
              <a:t>	</a:t>
            </a:r>
            <a:r>
              <a:rPr lang="en-US" altLang="ru-RU" sz="1600" i="1"/>
              <a:t>Trong trường hợp này chúng ta đã bỏ qua một phần danh sách</a:t>
            </a:r>
          </a:p>
        </p:txBody>
      </p:sp>
      <p:sp>
        <p:nvSpPr>
          <p:cNvPr id="49185" name="Rectangle 64"/>
          <p:cNvSpPr>
            <a:spLocks noChangeArrowheads="1"/>
          </p:cNvSpPr>
          <p:nvPr/>
        </p:nvSpPr>
        <p:spPr bwMode="auto">
          <a:xfrm>
            <a:off x="3352800" y="2166938"/>
            <a:ext cx="193675" cy="466725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Lucida Sans" pitchFamily="34" charset="0"/>
              <a:ea typeface="ＭＳ Ｐゴシック" pitchFamily="34" charset="-128"/>
              <a:cs typeface="Tahoma" pitchFamily="34" charset="0"/>
            </a:endParaRPr>
          </a:p>
        </p:txBody>
      </p:sp>
      <p:sp>
        <p:nvSpPr>
          <p:cNvPr id="16413" name="Text Box 66"/>
          <p:cNvSpPr txBox="1">
            <a:spLocks noChangeArrowheads="1"/>
          </p:cNvSpPr>
          <p:nvPr/>
        </p:nvSpPr>
        <p:spPr bwMode="auto">
          <a:xfrm>
            <a:off x="425450" y="58277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Lucida Sans" pitchFamily="34" charset="0"/>
              <a:ea typeface="ＭＳ Ｐゴシック" pitchFamily="34" charset="-128"/>
              <a:cs typeface="Tahoma" pitchFamily="34" charset="0"/>
            </a:endParaRPr>
          </a:p>
        </p:txBody>
      </p:sp>
      <p:sp>
        <p:nvSpPr>
          <p:cNvPr id="16414" name="Rectangle 68"/>
          <p:cNvSpPr>
            <a:spLocks noChangeArrowheads="1"/>
          </p:cNvSpPr>
          <p:nvPr/>
        </p:nvSpPr>
        <p:spPr bwMode="auto">
          <a:xfrm>
            <a:off x="4816475" y="3462338"/>
            <a:ext cx="193675" cy="466725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Lucida Sans" pitchFamily="34" charset="0"/>
              <a:ea typeface="ＭＳ Ｐゴシック" pitchFamily="34" charset="-128"/>
              <a:cs typeface="Tahoma" pitchFamily="34" charset="0"/>
            </a:endParaRP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3962400" y="3462338"/>
            <a:ext cx="193675" cy="466725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Lucida Sans" pitchFamily="34" charset="0"/>
              <a:ea typeface="ＭＳ Ｐゴシック" pitchFamily="34" charset="-128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85" grpId="0" animBg="1"/>
      <p:bldP spid="6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D095329-597E-4539-862D-F80E869E4E75}" type="slidenum">
              <a:rPr lang="vi-VN" altLang="ru-RU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vi-VN" altLang="ru-RU" sz="1400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ru-RU" sz="3600" smtClean="0"/>
              <a:t>Độ dài của bước nhảy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2060575"/>
            <a:ext cx="8075612" cy="2897188"/>
          </a:xfrm>
        </p:spPr>
        <p:txBody>
          <a:bodyPr/>
          <a:lstStyle/>
          <a:p>
            <a:pPr algn="just" eaLnBrk="1" hangingPunct="1"/>
            <a:r>
              <a:rPr lang="en-US" altLang="ru-RU" sz="2800" smtClean="0"/>
              <a:t>Nếu nhiều bước nhảy</a:t>
            </a:r>
            <a:r>
              <a:rPr lang="en-US" altLang="ru-RU" sz="2800" smtClean="0">
                <a:sym typeface="Symbol" pitchFamily="18" charset="2"/>
              </a:rPr>
              <a:t> </a:t>
            </a:r>
            <a:r>
              <a:rPr lang="en-US" altLang="ru-RU" sz="2800" smtClean="0"/>
              <a:t>khoảng cách nhỏ </a:t>
            </a:r>
            <a:r>
              <a:rPr lang="en-US" altLang="ru-RU" sz="2800" smtClean="0">
                <a:sym typeface="Symbol" pitchFamily="18" charset="2"/>
              </a:rPr>
              <a:t> </a:t>
            </a:r>
            <a:r>
              <a:rPr lang="en-US" altLang="ru-RU" sz="2800" smtClean="0"/>
              <a:t>xác suất di chuyển theo bước nhảy cao.  Nhưng phải so sánh bước nhảy nhiều lần.</a:t>
            </a:r>
          </a:p>
          <a:p>
            <a:pPr algn="just" eaLnBrk="1" hangingPunct="1"/>
            <a:r>
              <a:rPr lang="en-US" altLang="ru-RU" sz="2800" smtClean="0"/>
              <a:t>Ít bước nhảy </a:t>
            </a:r>
            <a:r>
              <a:rPr lang="en-US" altLang="ru-RU" sz="2800" smtClean="0">
                <a:sym typeface="Symbol" pitchFamily="18" charset="2"/>
              </a:rPr>
              <a:t> </a:t>
            </a:r>
            <a:r>
              <a:rPr lang="en-US" altLang="ru-RU" sz="2800" smtClean="0"/>
              <a:t>ít so sánh hơn, nhưng khoảng cách lớn hơn </a:t>
            </a:r>
            <a:r>
              <a:rPr lang="en-US" altLang="ru-RU" sz="2800" smtClean="0">
                <a:sym typeface="Symbol" pitchFamily="18" charset="2"/>
              </a:rPr>
              <a:t> </a:t>
            </a:r>
            <a:r>
              <a:rPr lang="en-US" altLang="ru-RU" sz="2800" smtClean="0"/>
              <a:t>xác suất di chuyển theo bước nhảy thấp hơn.</a:t>
            </a:r>
          </a:p>
        </p:txBody>
      </p:sp>
      <p:grpSp>
        <p:nvGrpSpPr>
          <p:cNvPr id="17413" name="Group 1"/>
          <p:cNvGrpSpPr>
            <a:grpSpLocks/>
          </p:cNvGrpSpPr>
          <p:nvPr/>
        </p:nvGrpSpPr>
        <p:grpSpPr bwMode="auto">
          <a:xfrm>
            <a:off x="1447800" y="5084763"/>
            <a:ext cx="6289675" cy="1457325"/>
            <a:chOff x="1447800" y="5085184"/>
            <a:chExt cx="6289675" cy="1457325"/>
          </a:xfrm>
        </p:grpSpPr>
        <p:sp>
          <p:nvSpPr>
            <p:cNvPr id="17414" name="Rectangle 5"/>
            <p:cNvSpPr>
              <a:spLocks noChangeArrowheads="1"/>
            </p:cNvSpPr>
            <p:nvPr/>
          </p:nvSpPr>
          <p:spPr bwMode="auto">
            <a:xfrm>
              <a:off x="7543800" y="5085184"/>
              <a:ext cx="193675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2400">
                <a:latin typeface="Lucida Sans" pitchFamily="34" charset="0"/>
                <a:ea typeface="ＭＳ Ｐゴシック" pitchFamily="34" charset="-128"/>
                <a:cs typeface="Tahoma" pitchFamily="34" charset="0"/>
              </a:endParaRPr>
            </a:p>
          </p:txBody>
        </p:sp>
        <p:grpSp>
          <p:nvGrpSpPr>
            <p:cNvPr id="17415" name="Group 7"/>
            <p:cNvGrpSpPr>
              <a:grpSpLocks/>
            </p:cNvGrpSpPr>
            <p:nvPr/>
          </p:nvGrpSpPr>
          <p:grpSpPr bwMode="auto">
            <a:xfrm>
              <a:off x="1447800" y="5085184"/>
              <a:ext cx="6096000" cy="466725"/>
              <a:chOff x="1104" y="3117"/>
              <a:chExt cx="3840" cy="294"/>
            </a:xfrm>
          </p:grpSpPr>
          <p:sp>
            <p:nvSpPr>
              <p:cNvPr id="17481" name="Rectangle 4"/>
              <p:cNvSpPr>
                <a:spLocks noChangeArrowheads="1"/>
              </p:cNvSpPr>
              <p:nvPr/>
            </p:nvSpPr>
            <p:spPr bwMode="auto">
              <a:xfrm>
                <a:off x="1104" y="3117"/>
                <a:ext cx="122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ru-RU" altLang="ru-RU" sz="2400">
                  <a:latin typeface="Lucida Sans" pitchFamily="34" charset="0"/>
                  <a:ea typeface="ＭＳ Ｐゴシック" pitchFamily="34" charset="-128"/>
                  <a:cs typeface="Tahoma" pitchFamily="34" charset="0"/>
                </a:endParaRPr>
              </a:p>
            </p:txBody>
          </p:sp>
          <p:cxnSp>
            <p:nvCxnSpPr>
              <p:cNvPr id="17482" name="AutoShape 6"/>
              <p:cNvCxnSpPr>
                <a:cxnSpLocks noChangeShapeType="1"/>
                <a:stCxn id="17481" idx="3"/>
                <a:endCxn id="17414" idx="1"/>
              </p:cNvCxnSpPr>
              <p:nvPr/>
            </p:nvCxnSpPr>
            <p:spPr bwMode="auto">
              <a:xfrm flipV="1">
                <a:off x="1226" y="3229"/>
                <a:ext cx="3718" cy="3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7416" name="Group 8"/>
            <p:cNvGrpSpPr>
              <a:grpSpLocks/>
            </p:cNvGrpSpPr>
            <p:nvPr/>
          </p:nvGrpSpPr>
          <p:grpSpPr bwMode="auto">
            <a:xfrm>
              <a:off x="2057400" y="5085184"/>
              <a:ext cx="609600" cy="466725"/>
              <a:chOff x="1104" y="3117"/>
              <a:chExt cx="384" cy="294"/>
            </a:xfrm>
          </p:grpSpPr>
          <p:sp>
            <p:nvSpPr>
              <p:cNvPr id="17479" name="Rectangle 9"/>
              <p:cNvSpPr>
                <a:spLocks noChangeArrowheads="1"/>
              </p:cNvSpPr>
              <p:nvPr/>
            </p:nvSpPr>
            <p:spPr bwMode="auto">
              <a:xfrm>
                <a:off x="1104" y="3117"/>
                <a:ext cx="122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ru-RU" altLang="ru-RU" sz="2400">
                  <a:latin typeface="Lucida Sans" pitchFamily="34" charset="0"/>
                  <a:ea typeface="ＭＳ Ｐゴシック" pitchFamily="34" charset="-128"/>
                  <a:cs typeface="Tahoma" pitchFamily="34" charset="0"/>
                </a:endParaRPr>
              </a:p>
            </p:txBody>
          </p:sp>
          <p:cxnSp>
            <p:nvCxnSpPr>
              <p:cNvPr id="17480" name="AutoShape 10"/>
              <p:cNvCxnSpPr>
                <a:cxnSpLocks noChangeShapeType="1"/>
                <a:stCxn id="17479" idx="3"/>
              </p:cNvCxnSpPr>
              <p:nvPr/>
            </p:nvCxnSpPr>
            <p:spPr bwMode="auto">
              <a:xfrm>
                <a:off x="1344" y="3264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7417" name="Group 11"/>
            <p:cNvGrpSpPr>
              <a:grpSpLocks/>
            </p:cNvGrpSpPr>
            <p:nvPr/>
          </p:nvGrpSpPr>
          <p:grpSpPr bwMode="auto">
            <a:xfrm>
              <a:off x="2667000" y="5085184"/>
              <a:ext cx="609600" cy="466725"/>
              <a:chOff x="1104" y="3117"/>
              <a:chExt cx="384" cy="294"/>
            </a:xfrm>
          </p:grpSpPr>
          <p:sp>
            <p:nvSpPr>
              <p:cNvPr id="17477" name="Rectangle 12"/>
              <p:cNvSpPr>
                <a:spLocks noChangeArrowheads="1"/>
              </p:cNvSpPr>
              <p:nvPr/>
            </p:nvSpPr>
            <p:spPr bwMode="auto">
              <a:xfrm>
                <a:off x="1104" y="3117"/>
                <a:ext cx="122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ru-RU" altLang="ru-RU" sz="2400">
                  <a:latin typeface="Lucida Sans" pitchFamily="34" charset="0"/>
                  <a:ea typeface="ＭＳ Ｐゴシック" pitchFamily="34" charset="-128"/>
                  <a:cs typeface="Tahoma" pitchFamily="34" charset="0"/>
                </a:endParaRPr>
              </a:p>
            </p:txBody>
          </p:sp>
          <p:cxnSp>
            <p:nvCxnSpPr>
              <p:cNvPr id="17478" name="AutoShape 13"/>
              <p:cNvCxnSpPr>
                <a:cxnSpLocks noChangeShapeType="1"/>
                <a:stCxn id="17477" idx="3"/>
              </p:cNvCxnSpPr>
              <p:nvPr/>
            </p:nvCxnSpPr>
            <p:spPr bwMode="auto">
              <a:xfrm>
                <a:off x="1344" y="3264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7418" name="Group 14"/>
            <p:cNvGrpSpPr>
              <a:grpSpLocks/>
            </p:cNvGrpSpPr>
            <p:nvPr/>
          </p:nvGrpSpPr>
          <p:grpSpPr bwMode="auto">
            <a:xfrm>
              <a:off x="3276600" y="5085184"/>
              <a:ext cx="609600" cy="466725"/>
              <a:chOff x="1104" y="3117"/>
              <a:chExt cx="384" cy="294"/>
            </a:xfrm>
          </p:grpSpPr>
          <p:sp>
            <p:nvSpPr>
              <p:cNvPr id="17475" name="Rectangle 15"/>
              <p:cNvSpPr>
                <a:spLocks noChangeArrowheads="1"/>
              </p:cNvSpPr>
              <p:nvPr/>
            </p:nvSpPr>
            <p:spPr bwMode="auto">
              <a:xfrm>
                <a:off x="1104" y="3117"/>
                <a:ext cx="122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ru-RU" altLang="ru-RU" sz="2400">
                  <a:latin typeface="Lucida Sans" pitchFamily="34" charset="0"/>
                  <a:ea typeface="ＭＳ Ｐゴシック" pitchFamily="34" charset="-128"/>
                  <a:cs typeface="Tahoma" pitchFamily="34" charset="0"/>
                </a:endParaRPr>
              </a:p>
            </p:txBody>
          </p:sp>
          <p:cxnSp>
            <p:nvCxnSpPr>
              <p:cNvPr id="17476" name="AutoShape 16"/>
              <p:cNvCxnSpPr>
                <a:cxnSpLocks noChangeShapeType="1"/>
                <a:stCxn id="17475" idx="3"/>
              </p:cNvCxnSpPr>
              <p:nvPr/>
            </p:nvCxnSpPr>
            <p:spPr bwMode="auto">
              <a:xfrm>
                <a:off x="1344" y="3264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7419" name="Group 17"/>
            <p:cNvGrpSpPr>
              <a:grpSpLocks/>
            </p:cNvGrpSpPr>
            <p:nvPr/>
          </p:nvGrpSpPr>
          <p:grpSpPr bwMode="auto">
            <a:xfrm>
              <a:off x="3886200" y="5085184"/>
              <a:ext cx="609600" cy="466725"/>
              <a:chOff x="1104" y="3117"/>
              <a:chExt cx="384" cy="294"/>
            </a:xfrm>
          </p:grpSpPr>
          <p:sp>
            <p:nvSpPr>
              <p:cNvPr id="17473" name="Rectangle 18"/>
              <p:cNvSpPr>
                <a:spLocks noChangeArrowheads="1"/>
              </p:cNvSpPr>
              <p:nvPr/>
            </p:nvSpPr>
            <p:spPr bwMode="auto">
              <a:xfrm>
                <a:off x="1104" y="3117"/>
                <a:ext cx="122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ru-RU" altLang="ru-RU" sz="2400">
                  <a:latin typeface="Lucida Sans" pitchFamily="34" charset="0"/>
                  <a:ea typeface="ＭＳ Ｐゴシック" pitchFamily="34" charset="-128"/>
                  <a:cs typeface="Tahoma" pitchFamily="34" charset="0"/>
                </a:endParaRPr>
              </a:p>
            </p:txBody>
          </p:sp>
          <p:cxnSp>
            <p:nvCxnSpPr>
              <p:cNvPr id="17474" name="AutoShape 19"/>
              <p:cNvCxnSpPr>
                <a:cxnSpLocks noChangeShapeType="1"/>
                <a:stCxn id="17473" idx="3"/>
              </p:cNvCxnSpPr>
              <p:nvPr/>
            </p:nvCxnSpPr>
            <p:spPr bwMode="auto">
              <a:xfrm>
                <a:off x="1344" y="3264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7420" name="Group 20"/>
            <p:cNvGrpSpPr>
              <a:grpSpLocks/>
            </p:cNvGrpSpPr>
            <p:nvPr/>
          </p:nvGrpSpPr>
          <p:grpSpPr bwMode="auto">
            <a:xfrm>
              <a:off x="4495800" y="5085184"/>
              <a:ext cx="609600" cy="466725"/>
              <a:chOff x="1104" y="3117"/>
              <a:chExt cx="384" cy="294"/>
            </a:xfrm>
          </p:grpSpPr>
          <p:sp>
            <p:nvSpPr>
              <p:cNvPr id="17471" name="Rectangle 21"/>
              <p:cNvSpPr>
                <a:spLocks noChangeArrowheads="1"/>
              </p:cNvSpPr>
              <p:nvPr/>
            </p:nvSpPr>
            <p:spPr bwMode="auto">
              <a:xfrm>
                <a:off x="1104" y="3117"/>
                <a:ext cx="122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ru-RU" altLang="ru-RU" sz="2400">
                  <a:latin typeface="Lucida Sans" pitchFamily="34" charset="0"/>
                  <a:ea typeface="ＭＳ Ｐゴシック" pitchFamily="34" charset="-128"/>
                  <a:cs typeface="Tahoma" pitchFamily="34" charset="0"/>
                </a:endParaRPr>
              </a:p>
            </p:txBody>
          </p:sp>
          <p:cxnSp>
            <p:nvCxnSpPr>
              <p:cNvPr id="17472" name="AutoShape 22"/>
              <p:cNvCxnSpPr>
                <a:cxnSpLocks noChangeShapeType="1"/>
                <a:stCxn id="17471" idx="3"/>
              </p:cNvCxnSpPr>
              <p:nvPr/>
            </p:nvCxnSpPr>
            <p:spPr bwMode="auto">
              <a:xfrm>
                <a:off x="1344" y="3264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7421" name="Group 23"/>
            <p:cNvGrpSpPr>
              <a:grpSpLocks/>
            </p:cNvGrpSpPr>
            <p:nvPr/>
          </p:nvGrpSpPr>
          <p:grpSpPr bwMode="auto">
            <a:xfrm>
              <a:off x="5105400" y="5085184"/>
              <a:ext cx="609600" cy="466725"/>
              <a:chOff x="1104" y="3117"/>
              <a:chExt cx="384" cy="294"/>
            </a:xfrm>
          </p:grpSpPr>
          <p:sp>
            <p:nvSpPr>
              <p:cNvPr id="17469" name="Rectangle 24"/>
              <p:cNvSpPr>
                <a:spLocks noChangeArrowheads="1"/>
              </p:cNvSpPr>
              <p:nvPr/>
            </p:nvSpPr>
            <p:spPr bwMode="auto">
              <a:xfrm>
                <a:off x="1104" y="3117"/>
                <a:ext cx="122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ru-RU" altLang="ru-RU" sz="2400">
                  <a:latin typeface="Lucida Sans" pitchFamily="34" charset="0"/>
                  <a:ea typeface="ＭＳ Ｐゴシック" pitchFamily="34" charset="-128"/>
                  <a:cs typeface="Tahoma" pitchFamily="34" charset="0"/>
                </a:endParaRPr>
              </a:p>
            </p:txBody>
          </p:sp>
          <p:cxnSp>
            <p:nvCxnSpPr>
              <p:cNvPr id="17470" name="AutoShape 25"/>
              <p:cNvCxnSpPr>
                <a:cxnSpLocks noChangeShapeType="1"/>
                <a:stCxn id="17469" idx="3"/>
              </p:cNvCxnSpPr>
              <p:nvPr/>
            </p:nvCxnSpPr>
            <p:spPr bwMode="auto">
              <a:xfrm>
                <a:off x="1344" y="3264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7422" name="Group 26"/>
            <p:cNvGrpSpPr>
              <a:grpSpLocks/>
            </p:cNvGrpSpPr>
            <p:nvPr/>
          </p:nvGrpSpPr>
          <p:grpSpPr bwMode="auto">
            <a:xfrm>
              <a:off x="5715000" y="5085184"/>
              <a:ext cx="609600" cy="466725"/>
              <a:chOff x="1104" y="3117"/>
              <a:chExt cx="384" cy="294"/>
            </a:xfrm>
          </p:grpSpPr>
          <p:sp>
            <p:nvSpPr>
              <p:cNvPr id="17467" name="Rectangle 27"/>
              <p:cNvSpPr>
                <a:spLocks noChangeArrowheads="1"/>
              </p:cNvSpPr>
              <p:nvPr/>
            </p:nvSpPr>
            <p:spPr bwMode="auto">
              <a:xfrm>
                <a:off x="1104" y="3117"/>
                <a:ext cx="122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ru-RU" altLang="ru-RU" sz="2400">
                  <a:latin typeface="Lucida Sans" pitchFamily="34" charset="0"/>
                  <a:ea typeface="ＭＳ Ｐゴシック" pitchFamily="34" charset="-128"/>
                  <a:cs typeface="Tahoma" pitchFamily="34" charset="0"/>
                </a:endParaRPr>
              </a:p>
            </p:txBody>
          </p:sp>
          <p:cxnSp>
            <p:nvCxnSpPr>
              <p:cNvPr id="17468" name="AutoShape 28"/>
              <p:cNvCxnSpPr>
                <a:cxnSpLocks noChangeShapeType="1"/>
                <a:stCxn id="17467" idx="3"/>
              </p:cNvCxnSpPr>
              <p:nvPr/>
            </p:nvCxnSpPr>
            <p:spPr bwMode="auto">
              <a:xfrm>
                <a:off x="1344" y="3264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7423" name="Group 29"/>
            <p:cNvGrpSpPr>
              <a:grpSpLocks/>
            </p:cNvGrpSpPr>
            <p:nvPr/>
          </p:nvGrpSpPr>
          <p:grpSpPr bwMode="auto">
            <a:xfrm>
              <a:off x="6324600" y="5085184"/>
              <a:ext cx="609600" cy="466725"/>
              <a:chOff x="1104" y="3117"/>
              <a:chExt cx="384" cy="294"/>
            </a:xfrm>
          </p:grpSpPr>
          <p:sp>
            <p:nvSpPr>
              <p:cNvPr id="17465" name="Rectangle 30"/>
              <p:cNvSpPr>
                <a:spLocks noChangeArrowheads="1"/>
              </p:cNvSpPr>
              <p:nvPr/>
            </p:nvSpPr>
            <p:spPr bwMode="auto">
              <a:xfrm>
                <a:off x="1104" y="3117"/>
                <a:ext cx="122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ru-RU" altLang="ru-RU" sz="2400">
                  <a:latin typeface="Lucida Sans" pitchFamily="34" charset="0"/>
                  <a:ea typeface="ＭＳ Ｐゴシック" pitchFamily="34" charset="-128"/>
                  <a:cs typeface="Tahoma" pitchFamily="34" charset="0"/>
                </a:endParaRPr>
              </a:p>
            </p:txBody>
          </p:sp>
          <p:cxnSp>
            <p:nvCxnSpPr>
              <p:cNvPr id="17466" name="AutoShape 31"/>
              <p:cNvCxnSpPr>
                <a:cxnSpLocks noChangeShapeType="1"/>
                <a:stCxn id="17465" idx="3"/>
              </p:cNvCxnSpPr>
              <p:nvPr/>
            </p:nvCxnSpPr>
            <p:spPr bwMode="auto">
              <a:xfrm>
                <a:off x="1344" y="3264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7424" name="Rectangle 32"/>
            <p:cNvSpPr>
              <a:spLocks noChangeArrowheads="1"/>
            </p:cNvSpPr>
            <p:nvPr/>
          </p:nvSpPr>
          <p:spPr bwMode="auto">
            <a:xfrm>
              <a:off x="7543800" y="6075784"/>
              <a:ext cx="193675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2400">
                <a:latin typeface="Lucida Sans" pitchFamily="34" charset="0"/>
                <a:ea typeface="ＭＳ Ｐゴシック" pitchFamily="34" charset="-128"/>
                <a:cs typeface="Tahoma" pitchFamily="34" charset="0"/>
              </a:endParaRPr>
            </a:p>
          </p:txBody>
        </p:sp>
        <p:grpSp>
          <p:nvGrpSpPr>
            <p:cNvPr id="17425" name="Group 33"/>
            <p:cNvGrpSpPr>
              <a:grpSpLocks/>
            </p:cNvGrpSpPr>
            <p:nvPr/>
          </p:nvGrpSpPr>
          <p:grpSpPr bwMode="auto">
            <a:xfrm>
              <a:off x="1447800" y="6075784"/>
              <a:ext cx="6096000" cy="466725"/>
              <a:chOff x="1104" y="3117"/>
              <a:chExt cx="3840" cy="294"/>
            </a:xfrm>
          </p:grpSpPr>
          <p:sp>
            <p:nvSpPr>
              <p:cNvPr id="17463" name="Rectangle 34"/>
              <p:cNvSpPr>
                <a:spLocks noChangeArrowheads="1"/>
              </p:cNvSpPr>
              <p:nvPr/>
            </p:nvSpPr>
            <p:spPr bwMode="auto">
              <a:xfrm>
                <a:off x="1104" y="3117"/>
                <a:ext cx="122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ru-RU" altLang="ru-RU" sz="2400">
                  <a:latin typeface="Lucida Sans" pitchFamily="34" charset="0"/>
                  <a:ea typeface="ＭＳ Ｐゴシック" pitchFamily="34" charset="-128"/>
                  <a:cs typeface="Tahoma" pitchFamily="34" charset="0"/>
                </a:endParaRPr>
              </a:p>
            </p:txBody>
          </p:sp>
          <p:cxnSp>
            <p:nvCxnSpPr>
              <p:cNvPr id="17464" name="AutoShape 35"/>
              <p:cNvCxnSpPr>
                <a:cxnSpLocks noChangeShapeType="1"/>
                <a:stCxn id="17463" idx="3"/>
                <a:endCxn id="17424" idx="1"/>
              </p:cNvCxnSpPr>
              <p:nvPr/>
            </p:nvCxnSpPr>
            <p:spPr bwMode="auto">
              <a:xfrm flipV="1">
                <a:off x="1226" y="3229"/>
                <a:ext cx="3718" cy="3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7426" name="Group 36"/>
            <p:cNvGrpSpPr>
              <a:grpSpLocks/>
            </p:cNvGrpSpPr>
            <p:nvPr/>
          </p:nvGrpSpPr>
          <p:grpSpPr bwMode="auto">
            <a:xfrm>
              <a:off x="2057400" y="6075784"/>
              <a:ext cx="609600" cy="466725"/>
              <a:chOff x="1104" y="3117"/>
              <a:chExt cx="384" cy="294"/>
            </a:xfrm>
          </p:grpSpPr>
          <p:sp>
            <p:nvSpPr>
              <p:cNvPr id="17461" name="Rectangle 37"/>
              <p:cNvSpPr>
                <a:spLocks noChangeArrowheads="1"/>
              </p:cNvSpPr>
              <p:nvPr/>
            </p:nvSpPr>
            <p:spPr bwMode="auto">
              <a:xfrm>
                <a:off x="1104" y="3117"/>
                <a:ext cx="122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ru-RU" altLang="ru-RU" sz="2400">
                  <a:latin typeface="Lucida Sans" pitchFamily="34" charset="0"/>
                  <a:ea typeface="ＭＳ Ｐゴシック" pitchFamily="34" charset="-128"/>
                  <a:cs typeface="Tahoma" pitchFamily="34" charset="0"/>
                </a:endParaRPr>
              </a:p>
            </p:txBody>
          </p:sp>
          <p:cxnSp>
            <p:nvCxnSpPr>
              <p:cNvPr id="17462" name="AutoShape 38"/>
              <p:cNvCxnSpPr>
                <a:cxnSpLocks noChangeShapeType="1"/>
                <a:stCxn id="17461" idx="3"/>
              </p:cNvCxnSpPr>
              <p:nvPr/>
            </p:nvCxnSpPr>
            <p:spPr bwMode="auto">
              <a:xfrm>
                <a:off x="1344" y="3264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7427" name="Group 39"/>
            <p:cNvGrpSpPr>
              <a:grpSpLocks/>
            </p:cNvGrpSpPr>
            <p:nvPr/>
          </p:nvGrpSpPr>
          <p:grpSpPr bwMode="auto">
            <a:xfrm>
              <a:off x="2667000" y="6075784"/>
              <a:ext cx="609600" cy="466725"/>
              <a:chOff x="1104" y="3117"/>
              <a:chExt cx="384" cy="294"/>
            </a:xfrm>
          </p:grpSpPr>
          <p:sp>
            <p:nvSpPr>
              <p:cNvPr id="17459" name="Rectangle 40"/>
              <p:cNvSpPr>
                <a:spLocks noChangeArrowheads="1"/>
              </p:cNvSpPr>
              <p:nvPr/>
            </p:nvSpPr>
            <p:spPr bwMode="auto">
              <a:xfrm>
                <a:off x="1104" y="3117"/>
                <a:ext cx="122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ru-RU" altLang="ru-RU" sz="2400">
                  <a:latin typeface="Lucida Sans" pitchFamily="34" charset="0"/>
                  <a:ea typeface="ＭＳ Ｐゴシック" pitchFamily="34" charset="-128"/>
                  <a:cs typeface="Tahoma" pitchFamily="34" charset="0"/>
                </a:endParaRPr>
              </a:p>
            </p:txBody>
          </p:sp>
          <p:cxnSp>
            <p:nvCxnSpPr>
              <p:cNvPr id="17460" name="AutoShape 41"/>
              <p:cNvCxnSpPr>
                <a:cxnSpLocks noChangeShapeType="1"/>
                <a:stCxn id="17459" idx="3"/>
              </p:cNvCxnSpPr>
              <p:nvPr/>
            </p:nvCxnSpPr>
            <p:spPr bwMode="auto">
              <a:xfrm>
                <a:off x="1344" y="3264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7428" name="Group 42"/>
            <p:cNvGrpSpPr>
              <a:grpSpLocks/>
            </p:cNvGrpSpPr>
            <p:nvPr/>
          </p:nvGrpSpPr>
          <p:grpSpPr bwMode="auto">
            <a:xfrm>
              <a:off x="3276600" y="6075784"/>
              <a:ext cx="609600" cy="466725"/>
              <a:chOff x="1104" y="3117"/>
              <a:chExt cx="384" cy="294"/>
            </a:xfrm>
          </p:grpSpPr>
          <p:sp>
            <p:nvSpPr>
              <p:cNvPr id="17457" name="Rectangle 43"/>
              <p:cNvSpPr>
                <a:spLocks noChangeArrowheads="1"/>
              </p:cNvSpPr>
              <p:nvPr/>
            </p:nvSpPr>
            <p:spPr bwMode="auto">
              <a:xfrm>
                <a:off x="1104" y="3117"/>
                <a:ext cx="122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ru-RU" altLang="ru-RU" sz="2400">
                  <a:latin typeface="Lucida Sans" pitchFamily="34" charset="0"/>
                  <a:ea typeface="ＭＳ Ｐゴシック" pitchFamily="34" charset="-128"/>
                  <a:cs typeface="Tahoma" pitchFamily="34" charset="0"/>
                </a:endParaRPr>
              </a:p>
            </p:txBody>
          </p:sp>
          <p:cxnSp>
            <p:nvCxnSpPr>
              <p:cNvPr id="17458" name="AutoShape 44"/>
              <p:cNvCxnSpPr>
                <a:cxnSpLocks noChangeShapeType="1"/>
                <a:stCxn id="17457" idx="3"/>
              </p:cNvCxnSpPr>
              <p:nvPr/>
            </p:nvCxnSpPr>
            <p:spPr bwMode="auto">
              <a:xfrm>
                <a:off x="1344" y="3264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7429" name="Group 45"/>
            <p:cNvGrpSpPr>
              <a:grpSpLocks/>
            </p:cNvGrpSpPr>
            <p:nvPr/>
          </p:nvGrpSpPr>
          <p:grpSpPr bwMode="auto">
            <a:xfrm>
              <a:off x="3886200" y="6075784"/>
              <a:ext cx="609600" cy="466725"/>
              <a:chOff x="1104" y="3117"/>
              <a:chExt cx="384" cy="294"/>
            </a:xfrm>
          </p:grpSpPr>
          <p:sp>
            <p:nvSpPr>
              <p:cNvPr id="17455" name="Rectangle 46"/>
              <p:cNvSpPr>
                <a:spLocks noChangeArrowheads="1"/>
              </p:cNvSpPr>
              <p:nvPr/>
            </p:nvSpPr>
            <p:spPr bwMode="auto">
              <a:xfrm>
                <a:off x="1104" y="3117"/>
                <a:ext cx="122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ru-RU" altLang="ru-RU" sz="2400">
                  <a:latin typeface="Lucida Sans" pitchFamily="34" charset="0"/>
                  <a:ea typeface="ＭＳ Ｐゴシック" pitchFamily="34" charset="-128"/>
                  <a:cs typeface="Tahoma" pitchFamily="34" charset="0"/>
                </a:endParaRPr>
              </a:p>
            </p:txBody>
          </p:sp>
          <p:cxnSp>
            <p:nvCxnSpPr>
              <p:cNvPr id="17456" name="AutoShape 47"/>
              <p:cNvCxnSpPr>
                <a:cxnSpLocks noChangeShapeType="1"/>
                <a:stCxn id="17455" idx="3"/>
              </p:cNvCxnSpPr>
              <p:nvPr/>
            </p:nvCxnSpPr>
            <p:spPr bwMode="auto">
              <a:xfrm>
                <a:off x="1344" y="3264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7430" name="Group 48"/>
            <p:cNvGrpSpPr>
              <a:grpSpLocks/>
            </p:cNvGrpSpPr>
            <p:nvPr/>
          </p:nvGrpSpPr>
          <p:grpSpPr bwMode="auto">
            <a:xfrm>
              <a:off x="4495800" y="6075784"/>
              <a:ext cx="609600" cy="466725"/>
              <a:chOff x="1104" y="3117"/>
              <a:chExt cx="384" cy="294"/>
            </a:xfrm>
          </p:grpSpPr>
          <p:sp>
            <p:nvSpPr>
              <p:cNvPr id="17453" name="Rectangle 49"/>
              <p:cNvSpPr>
                <a:spLocks noChangeArrowheads="1"/>
              </p:cNvSpPr>
              <p:nvPr/>
            </p:nvSpPr>
            <p:spPr bwMode="auto">
              <a:xfrm>
                <a:off x="1104" y="3117"/>
                <a:ext cx="122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ru-RU" altLang="ru-RU" sz="2400">
                  <a:latin typeface="Lucida Sans" pitchFamily="34" charset="0"/>
                  <a:ea typeface="ＭＳ Ｐゴシック" pitchFamily="34" charset="-128"/>
                  <a:cs typeface="Tahoma" pitchFamily="34" charset="0"/>
                </a:endParaRPr>
              </a:p>
            </p:txBody>
          </p:sp>
          <p:cxnSp>
            <p:nvCxnSpPr>
              <p:cNvPr id="17454" name="AutoShape 50"/>
              <p:cNvCxnSpPr>
                <a:cxnSpLocks noChangeShapeType="1"/>
                <a:stCxn id="17453" idx="3"/>
              </p:cNvCxnSpPr>
              <p:nvPr/>
            </p:nvCxnSpPr>
            <p:spPr bwMode="auto">
              <a:xfrm>
                <a:off x="1344" y="3264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7431" name="Group 51"/>
            <p:cNvGrpSpPr>
              <a:grpSpLocks/>
            </p:cNvGrpSpPr>
            <p:nvPr/>
          </p:nvGrpSpPr>
          <p:grpSpPr bwMode="auto">
            <a:xfrm>
              <a:off x="5105400" y="6075784"/>
              <a:ext cx="609600" cy="466725"/>
              <a:chOff x="1104" y="3117"/>
              <a:chExt cx="384" cy="294"/>
            </a:xfrm>
          </p:grpSpPr>
          <p:sp>
            <p:nvSpPr>
              <p:cNvPr id="17451" name="Rectangle 52"/>
              <p:cNvSpPr>
                <a:spLocks noChangeArrowheads="1"/>
              </p:cNvSpPr>
              <p:nvPr/>
            </p:nvSpPr>
            <p:spPr bwMode="auto">
              <a:xfrm>
                <a:off x="1104" y="3117"/>
                <a:ext cx="122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ru-RU" altLang="ru-RU" sz="2400">
                  <a:latin typeface="Lucida Sans" pitchFamily="34" charset="0"/>
                  <a:ea typeface="ＭＳ Ｐゴシック" pitchFamily="34" charset="-128"/>
                  <a:cs typeface="Tahoma" pitchFamily="34" charset="0"/>
                </a:endParaRPr>
              </a:p>
            </p:txBody>
          </p:sp>
          <p:cxnSp>
            <p:nvCxnSpPr>
              <p:cNvPr id="17452" name="AutoShape 53"/>
              <p:cNvCxnSpPr>
                <a:cxnSpLocks noChangeShapeType="1"/>
                <a:stCxn id="17451" idx="3"/>
              </p:cNvCxnSpPr>
              <p:nvPr/>
            </p:nvCxnSpPr>
            <p:spPr bwMode="auto">
              <a:xfrm>
                <a:off x="1344" y="3264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7432" name="Group 54"/>
            <p:cNvGrpSpPr>
              <a:grpSpLocks/>
            </p:cNvGrpSpPr>
            <p:nvPr/>
          </p:nvGrpSpPr>
          <p:grpSpPr bwMode="auto">
            <a:xfrm>
              <a:off x="5715000" y="6075784"/>
              <a:ext cx="609600" cy="466725"/>
              <a:chOff x="1104" y="3117"/>
              <a:chExt cx="384" cy="294"/>
            </a:xfrm>
          </p:grpSpPr>
          <p:sp>
            <p:nvSpPr>
              <p:cNvPr id="17449" name="Rectangle 55"/>
              <p:cNvSpPr>
                <a:spLocks noChangeArrowheads="1"/>
              </p:cNvSpPr>
              <p:nvPr/>
            </p:nvSpPr>
            <p:spPr bwMode="auto">
              <a:xfrm>
                <a:off x="1104" y="3117"/>
                <a:ext cx="122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ru-RU" altLang="ru-RU" sz="2400">
                  <a:latin typeface="Lucida Sans" pitchFamily="34" charset="0"/>
                  <a:ea typeface="ＭＳ Ｐゴシック" pitchFamily="34" charset="-128"/>
                  <a:cs typeface="Tahoma" pitchFamily="34" charset="0"/>
                </a:endParaRPr>
              </a:p>
            </p:txBody>
          </p:sp>
          <p:cxnSp>
            <p:nvCxnSpPr>
              <p:cNvPr id="17450" name="AutoShape 56"/>
              <p:cNvCxnSpPr>
                <a:cxnSpLocks noChangeShapeType="1"/>
                <a:stCxn id="17449" idx="3"/>
              </p:cNvCxnSpPr>
              <p:nvPr/>
            </p:nvCxnSpPr>
            <p:spPr bwMode="auto">
              <a:xfrm>
                <a:off x="1344" y="3264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7433" name="Group 57"/>
            <p:cNvGrpSpPr>
              <a:grpSpLocks/>
            </p:cNvGrpSpPr>
            <p:nvPr/>
          </p:nvGrpSpPr>
          <p:grpSpPr bwMode="auto">
            <a:xfrm>
              <a:off x="6324600" y="6075784"/>
              <a:ext cx="609600" cy="466725"/>
              <a:chOff x="1104" y="3117"/>
              <a:chExt cx="384" cy="294"/>
            </a:xfrm>
          </p:grpSpPr>
          <p:sp>
            <p:nvSpPr>
              <p:cNvPr id="17447" name="Rectangle 58"/>
              <p:cNvSpPr>
                <a:spLocks noChangeArrowheads="1"/>
              </p:cNvSpPr>
              <p:nvPr/>
            </p:nvSpPr>
            <p:spPr bwMode="auto">
              <a:xfrm>
                <a:off x="1104" y="3117"/>
                <a:ext cx="122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ru-RU" altLang="ru-RU" sz="2400">
                  <a:latin typeface="Lucida Sans" pitchFamily="34" charset="0"/>
                  <a:ea typeface="ＭＳ Ｐゴシック" pitchFamily="34" charset="-128"/>
                  <a:cs typeface="Tahoma" pitchFamily="34" charset="0"/>
                </a:endParaRPr>
              </a:p>
            </p:txBody>
          </p:sp>
          <p:cxnSp>
            <p:nvCxnSpPr>
              <p:cNvPr id="17448" name="AutoShape 59"/>
              <p:cNvCxnSpPr>
                <a:cxnSpLocks noChangeShapeType="1"/>
                <a:stCxn id="17447" idx="3"/>
              </p:cNvCxnSpPr>
              <p:nvPr/>
            </p:nvCxnSpPr>
            <p:spPr bwMode="auto">
              <a:xfrm>
                <a:off x="1344" y="3264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7434" name="AutoShape 60"/>
            <p:cNvCxnSpPr>
              <a:cxnSpLocks noChangeShapeType="1"/>
              <a:stCxn id="17481" idx="0"/>
              <a:endCxn id="17477" idx="0"/>
            </p:cNvCxnSpPr>
            <p:nvPr/>
          </p:nvCxnSpPr>
          <p:spPr bwMode="auto">
            <a:xfrm rot="5400000" flipV="1">
              <a:off x="2153444" y="4476378"/>
              <a:ext cx="1587" cy="1219200"/>
            </a:xfrm>
            <a:prstGeom prst="curvedConnector3">
              <a:avLst>
                <a:gd name="adj1" fmla="val -1440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35" name="AutoShape 61"/>
            <p:cNvCxnSpPr>
              <a:cxnSpLocks noChangeShapeType="1"/>
              <a:stCxn id="17477" idx="0"/>
              <a:endCxn id="17473" idx="0"/>
            </p:cNvCxnSpPr>
            <p:nvPr/>
          </p:nvCxnSpPr>
          <p:spPr bwMode="auto">
            <a:xfrm rot="5400000" flipV="1">
              <a:off x="3372644" y="4476378"/>
              <a:ext cx="1587" cy="1219200"/>
            </a:xfrm>
            <a:prstGeom prst="curvedConnector3">
              <a:avLst>
                <a:gd name="adj1" fmla="val -1440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36" name="AutoShape 62"/>
            <p:cNvCxnSpPr>
              <a:cxnSpLocks noChangeShapeType="1"/>
              <a:stCxn id="17473" idx="0"/>
              <a:endCxn id="17469" idx="0"/>
            </p:cNvCxnSpPr>
            <p:nvPr/>
          </p:nvCxnSpPr>
          <p:spPr bwMode="auto">
            <a:xfrm rot="5400000" flipV="1">
              <a:off x="4591844" y="4476378"/>
              <a:ext cx="1587" cy="1219200"/>
            </a:xfrm>
            <a:prstGeom prst="curvedConnector3">
              <a:avLst>
                <a:gd name="adj1" fmla="val -1440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37" name="AutoShape 63"/>
            <p:cNvCxnSpPr>
              <a:cxnSpLocks noChangeShapeType="1"/>
              <a:stCxn id="17469" idx="0"/>
              <a:endCxn id="17465" idx="0"/>
            </p:cNvCxnSpPr>
            <p:nvPr/>
          </p:nvCxnSpPr>
          <p:spPr bwMode="auto">
            <a:xfrm rot="5400000" flipV="1">
              <a:off x="5811044" y="4476378"/>
              <a:ext cx="1587" cy="1219200"/>
            </a:xfrm>
            <a:prstGeom prst="curvedConnector3">
              <a:avLst>
                <a:gd name="adj1" fmla="val -1440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38" name="AutoShape 64"/>
            <p:cNvCxnSpPr>
              <a:cxnSpLocks noChangeShapeType="1"/>
              <a:stCxn id="17463" idx="0"/>
              <a:endCxn id="17453" idx="0"/>
            </p:cNvCxnSpPr>
            <p:nvPr/>
          </p:nvCxnSpPr>
          <p:spPr bwMode="auto">
            <a:xfrm rot="5400000" flipV="1">
              <a:off x="3067844" y="4552578"/>
              <a:ext cx="1587" cy="3048000"/>
            </a:xfrm>
            <a:prstGeom prst="curvedConnector3">
              <a:avLst>
                <a:gd name="adj1" fmla="val -1440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39" name="AutoShape 65"/>
            <p:cNvCxnSpPr>
              <a:cxnSpLocks noChangeShapeType="1"/>
              <a:stCxn id="17453" idx="0"/>
              <a:endCxn id="17424" idx="0"/>
            </p:cNvCxnSpPr>
            <p:nvPr/>
          </p:nvCxnSpPr>
          <p:spPr bwMode="auto">
            <a:xfrm rot="5400000" flipV="1">
              <a:off x="6115844" y="4552578"/>
              <a:ext cx="1587" cy="3048000"/>
            </a:xfrm>
            <a:prstGeom prst="curvedConnector3">
              <a:avLst>
                <a:gd name="adj1" fmla="val -1440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7440" name="Group 66"/>
            <p:cNvGrpSpPr>
              <a:grpSpLocks/>
            </p:cNvGrpSpPr>
            <p:nvPr/>
          </p:nvGrpSpPr>
          <p:grpSpPr bwMode="auto">
            <a:xfrm>
              <a:off x="6934200" y="5085184"/>
              <a:ext cx="609600" cy="466725"/>
              <a:chOff x="1104" y="3117"/>
              <a:chExt cx="384" cy="294"/>
            </a:xfrm>
          </p:grpSpPr>
          <p:sp>
            <p:nvSpPr>
              <p:cNvPr id="17445" name="Rectangle 67"/>
              <p:cNvSpPr>
                <a:spLocks noChangeArrowheads="1"/>
              </p:cNvSpPr>
              <p:nvPr/>
            </p:nvSpPr>
            <p:spPr bwMode="auto">
              <a:xfrm>
                <a:off x="1104" y="3117"/>
                <a:ext cx="122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ru-RU" altLang="ru-RU" sz="2400">
                  <a:latin typeface="Lucida Sans" pitchFamily="34" charset="0"/>
                  <a:ea typeface="ＭＳ Ｐゴシック" pitchFamily="34" charset="-128"/>
                  <a:cs typeface="Tahoma" pitchFamily="34" charset="0"/>
                </a:endParaRPr>
              </a:p>
            </p:txBody>
          </p:sp>
          <p:cxnSp>
            <p:nvCxnSpPr>
              <p:cNvPr id="17446" name="AutoShape 68"/>
              <p:cNvCxnSpPr>
                <a:cxnSpLocks noChangeShapeType="1"/>
                <a:stCxn id="17445" idx="3"/>
              </p:cNvCxnSpPr>
              <p:nvPr/>
            </p:nvCxnSpPr>
            <p:spPr bwMode="auto">
              <a:xfrm>
                <a:off x="1344" y="3264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7441" name="Group 69"/>
            <p:cNvGrpSpPr>
              <a:grpSpLocks/>
            </p:cNvGrpSpPr>
            <p:nvPr/>
          </p:nvGrpSpPr>
          <p:grpSpPr bwMode="auto">
            <a:xfrm>
              <a:off x="6934200" y="6075784"/>
              <a:ext cx="609600" cy="466725"/>
              <a:chOff x="1104" y="3117"/>
              <a:chExt cx="384" cy="294"/>
            </a:xfrm>
          </p:grpSpPr>
          <p:sp>
            <p:nvSpPr>
              <p:cNvPr id="17443" name="Rectangle 70"/>
              <p:cNvSpPr>
                <a:spLocks noChangeArrowheads="1"/>
              </p:cNvSpPr>
              <p:nvPr/>
            </p:nvSpPr>
            <p:spPr bwMode="auto">
              <a:xfrm>
                <a:off x="1104" y="3117"/>
                <a:ext cx="122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ru-RU" altLang="ru-RU" sz="2400">
                  <a:latin typeface="Lucida Sans" pitchFamily="34" charset="0"/>
                  <a:ea typeface="ＭＳ Ｐゴシック" pitchFamily="34" charset="-128"/>
                  <a:cs typeface="Tahoma" pitchFamily="34" charset="0"/>
                </a:endParaRPr>
              </a:p>
            </p:txBody>
          </p:sp>
          <p:cxnSp>
            <p:nvCxnSpPr>
              <p:cNvPr id="17444" name="AutoShape 71"/>
              <p:cNvCxnSpPr>
                <a:cxnSpLocks noChangeShapeType="1"/>
                <a:stCxn id="17443" idx="3"/>
              </p:cNvCxnSpPr>
              <p:nvPr/>
            </p:nvCxnSpPr>
            <p:spPr bwMode="auto">
              <a:xfrm>
                <a:off x="1344" y="3264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7442" name="AutoShape 72"/>
            <p:cNvCxnSpPr>
              <a:cxnSpLocks noChangeShapeType="1"/>
              <a:stCxn id="17465" idx="0"/>
              <a:endCxn id="17414" idx="0"/>
            </p:cNvCxnSpPr>
            <p:nvPr/>
          </p:nvCxnSpPr>
          <p:spPr bwMode="auto">
            <a:xfrm rot="5400000" flipV="1">
              <a:off x="7030244" y="4476378"/>
              <a:ext cx="1587" cy="1219200"/>
            </a:xfrm>
            <a:prstGeom prst="curvedConnector3">
              <a:avLst>
                <a:gd name="adj1" fmla="val -1440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z="3600" smtClean="0"/>
              <a:t>Nội dung chính</a:t>
            </a:r>
            <a:endParaRPr lang="vi-VN" altLang="ru-RU" sz="3600" smtClean="0"/>
          </a:p>
        </p:txBody>
      </p:sp>
      <p:sp>
        <p:nvSpPr>
          <p:cNvPr id="7171" name="Rectangle 3"/>
          <p:cNvSpPr txBox="1">
            <a:spLocks noChangeArrowheads="1"/>
          </p:cNvSpPr>
          <p:nvPr/>
        </p:nvSpPr>
        <p:spPr bwMode="auto">
          <a:xfrm>
            <a:off x="611188" y="2276475"/>
            <a:ext cx="820102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vi-VN" sz="2800" dirty="0">
                <a:solidFill>
                  <a:schemeClr val="bg1">
                    <a:lumMod val="85000"/>
                  </a:schemeClr>
                </a:solidFill>
              </a:rPr>
              <a:t>1.</a:t>
            </a:r>
            <a:r>
              <a:rPr lang="vi-VN" sz="2800" dirty="0" smtClean="0"/>
              <a:t> </a:t>
            </a:r>
            <a:r>
              <a:rPr lang="vi-VN" sz="2800" dirty="0">
                <a:solidFill>
                  <a:schemeClr val="bg1">
                    <a:lumMod val="85000"/>
                  </a:schemeClr>
                </a:solidFill>
              </a:rPr>
              <a:t>Bộ từ vựng</a:t>
            </a:r>
          </a:p>
          <a:p>
            <a:pPr eaLnBrk="1" hangingPunct="1">
              <a:defRPr/>
            </a:pPr>
            <a:r>
              <a:rPr lang="vi-VN" sz="2800" dirty="0" smtClean="0"/>
              <a:t>2. Thực hiện truy vấn Boolean</a:t>
            </a:r>
            <a:endParaRPr lang="en-US" sz="2800" dirty="0" smtClean="0"/>
          </a:p>
          <a:p>
            <a:pPr lvl="1" eaLnBrk="1" hangingPunct="1">
              <a:defRPr/>
            </a:pPr>
            <a:r>
              <a:rPr lang="en-US" sz="2400" dirty="0" err="1">
                <a:solidFill>
                  <a:schemeClr val="bg1">
                    <a:lumMod val="85000"/>
                  </a:schemeClr>
                </a:solidFill>
              </a:rPr>
              <a:t>Thực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</a:rPr>
              <a:t>hiện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</a:rPr>
              <a:t>truy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</a:rPr>
              <a:t>vấn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 AND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</a:rPr>
              <a:t>trên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</a:rPr>
              <a:t>chỉ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</a:rPr>
              <a:t>mục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</a:rPr>
              <a:t>ngược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  <a:p>
            <a:pPr lvl="1" eaLnBrk="1" hangingPunct="1">
              <a:defRPr/>
            </a:pPr>
            <a:r>
              <a:rPr lang="en-US" sz="2400" dirty="0" err="1">
                <a:solidFill>
                  <a:schemeClr val="bg1">
                    <a:lumMod val="85000"/>
                  </a:schemeClr>
                </a:solidFill>
              </a:rPr>
              <a:t>Cải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</a:rPr>
              <a:t>tiến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</a:rPr>
              <a:t>giải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</a:rPr>
              <a:t>thuật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</a:rPr>
              <a:t>lấy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</a:rPr>
              <a:t>giao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</a:rPr>
              <a:t>hai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</a:rPr>
              <a:t>danh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</a:rPr>
              <a:t>sách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  <a:p>
            <a:pPr lvl="1" eaLnBrk="1" hangingPunct="1">
              <a:defRPr/>
            </a:pP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tối</a:t>
            </a:r>
            <a:r>
              <a:rPr lang="en-US" sz="2400" dirty="0"/>
              <a:t> </a:t>
            </a:r>
            <a:r>
              <a:rPr lang="en-US" sz="2400" dirty="0" err="1"/>
              <a:t>ưu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vấn</a:t>
            </a:r>
            <a:r>
              <a:rPr lang="en-US" sz="2400" dirty="0"/>
              <a:t> Boolean</a:t>
            </a:r>
            <a:endParaRPr lang="vi-VN" sz="2400" dirty="0"/>
          </a:p>
        </p:txBody>
      </p:sp>
      <p:sp>
        <p:nvSpPr>
          <p:cNvPr id="1843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FD30400-3D5C-4AEC-91A8-063D4B1BF193}" type="slidenum">
              <a:rPr lang="vi-VN" altLang="vi-V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vi-VN" altLang="vi-V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z="3600" smtClean="0"/>
              <a:t>Tối ưu hóa truy vấn AND</a:t>
            </a:r>
            <a:endParaRPr lang="vi-VN" altLang="ru-RU" sz="360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017713"/>
            <a:ext cx="8343900" cy="411480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en-US" altLang="ru-RU" sz="2800" smtClean="0"/>
              <a:t>Số kết quả không lớn hơn độ dài danh sách thẻ định vị ngắn nhất</a:t>
            </a:r>
          </a:p>
        </p:txBody>
      </p:sp>
      <p:sp>
        <p:nvSpPr>
          <p:cNvPr id="1946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DCE0C2E-9318-4A09-8ABE-4F24448DE522}" type="slidenum">
              <a:rPr lang="vi-VN" altLang="vi-V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vi-VN" altLang="vi-V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549275"/>
            <a:ext cx="7793037" cy="1119188"/>
          </a:xfrm>
        </p:spPr>
        <p:txBody>
          <a:bodyPr/>
          <a:lstStyle/>
          <a:p>
            <a:pPr algn="just" eaLnBrk="1" hangingPunct="1"/>
            <a:r>
              <a:rPr lang="en-US" altLang="ru-RU" sz="3600" smtClean="0"/>
              <a:t>Tối ưu hóa truy vấn AND</a:t>
            </a:r>
            <a:endParaRPr lang="vi-VN" altLang="ru-RU" sz="360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060575"/>
            <a:ext cx="8532813" cy="4535488"/>
          </a:xfrm>
        </p:spPr>
        <p:txBody>
          <a:bodyPr/>
          <a:lstStyle/>
          <a:p>
            <a:pPr marL="609600" indent="-609600" algn="just" eaLnBrk="1" hangingPunct="1">
              <a:buFont typeface="Wingdings" pitchFamily="2" charset="2"/>
              <a:buNone/>
            </a:pPr>
            <a:r>
              <a:rPr lang="en-US" altLang="ru-RU" sz="2800" smtClean="0"/>
              <a:t>1. Với mỗi thuật ngữ truy vấn </a:t>
            </a:r>
            <a:r>
              <a:rPr lang="en-US" altLang="ru-RU" sz="2800" i="1" smtClean="0"/>
              <a:t>t</a:t>
            </a:r>
          </a:p>
          <a:p>
            <a:pPr marL="866775" lvl="1" indent="-409575" algn="just" eaLnBrk="1" hangingPunct="1">
              <a:buClr>
                <a:schemeClr val="tx1"/>
              </a:buClr>
              <a:buFontTx/>
              <a:buChar char="•"/>
            </a:pPr>
            <a:r>
              <a:rPr lang="en-US" altLang="ru-RU" sz="2400" smtClean="0"/>
              <a:t>Tìm </a:t>
            </a:r>
            <a:r>
              <a:rPr lang="en-US" altLang="ru-RU" sz="2400" i="1" smtClean="0"/>
              <a:t>t</a:t>
            </a:r>
            <a:r>
              <a:rPr lang="en-US" altLang="ru-RU" sz="2400" smtClean="0"/>
              <a:t> trong bộ từ vựng</a:t>
            </a:r>
          </a:p>
          <a:p>
            <a:pPr marL="609600" indent="-609600" algn="just" eaLnBrk="1" hangingPunct="1">
              <a:buFont typeface="Wingdings" pitchFamily="2" charset="2"/>
              <a:buNone/>
            </a:pPr>
            <a:r>
              <a:rPr lang="en-US" altLang="ru-RU" sz="2800" smtClean="0"/>
              <a:t>2. Sắp xếp thuật ngữ tăng dần theo </a:t>
            </a:r>
            <a:r>
              <a:rPr lang="en-US" altLang="ru-RU" sz="2800" i="1" smtClean="0"/>
              <a:t>df</a:t>
            </a:r>
            <a:r>
              <a:rPr lang="en-US" altLang="ru-RU" sz="2800" smtClean="0"/>
              <a:t>(</a:t>
            </a:r>
            <a:r>
              <a:rPr lang="en-US" altLang="ru-RU" sz="2800" i="1" smtClean="0"/>
              <a:t>t</a:t>
            </a:r>
            <a:r>
              <a:rPr lang="en-US" altLang="ru-RU" sz="2800" smtClean="0"/>
              <a:t>)</a:t>
            </a:r>
          </a:p>
          <a:p>
            <a:pPr marL="609600" indent="-609600" algn="just" eaLnBrk="1" hangingPunct="1">
              <a:buFont typeface="Wingdings" pitchFamily="2" charset="2"/>
              <a:buNone/>
            </a:pPr>
            <a:r>
              <a:rPr lang="en-US" altLang="ru-RU" sz="2800" smtClean="0"/>
              <a:t>3. Khởi tạo tập kết quả </a:t>
            </a:r>
            <a:r>
              <a:rPr lang="en-US" altLang="ru-RU" sz="2800" i="1" smtClean="0"/>
              <a:t>answer</a:t>
            </a:r>
            <a:r>
              <a:rPr lang="en-US" altLang="ru-RU" sz="2800" smtClean="0"/>
              <a:t> là danh sách ngắn nhất</a:t>
            </a:r>
          </a:p>
          <a:p>
            <a:pPr marL="609600" indent="-609600" algn="just" eaLnBrk="1" hangingPunct="1">
              <a:buFont typeface="Wingdings" pitchFamily="2" charset="2"/>
              <a:buNone/>
            </a:pPr>
            <a:r>
              <a:rPr lang="en-US" altLang="ru-RU" sz="2800" smtClean="0"/>
              <a:t>4. Tiếp tục thực hiện truy vấn theo thứ tự đã sắp xếp</a:t>
            </a:r>
            <a:endParaRPr lang="vi-VN" altLang="ru-RU" sz="2800" smtClean="0"/>
          </a:p>
        </p:txBody>
      </p:sp>
      <p:sp>
        <p:nvSpPr>
          <p:cNvPr id="2048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32D3CE9-2DD1-4CA3-8415-5DADC64D7533}" type="slidenum">
              <a:rPr lang="vi-VN" altLang="vi-V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vi-VN" altLang="vi-V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z="3600" smtClean="0"/>
              <a:t>Ví dụ</a:t>
            </a:r>
            <a:endParaRPr lang="vi-VN" altLang="ru-RU" sz="360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017713"/>
            <a:ext cx="8343900" cy="1050925"/>
          </a:xfrm>
        </p:spPr>
        <p:txBody>
          <a:bodyPr/>
          <a:lstStyle/>
          <a:p>
            <a:pPr algn="just" eaLnBrk="1" hangingPunct="1"/>
            <a:r>
              <a:rPr lang="en-US" altLang="ru-RU" sz="2800" smtClean="0"/>
              <a:t>Cho truy vấn a AND b AND c với các danh sách thẻ định vị như trong hình vẽ</a:t>
            </a:r>
            <a:endParaRPr lang="vi-VN" altLang="ru-RU" sz="2800" smtClean="0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3170238"/>
            <a:ext cx="7561263" cy="184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1258888" y="5229225"/>
            <a:ext cx="7129462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ru-RU" sz="2400">
                <a:solidFill>
                  <a:schemeClr val="folHlink"/>
                </a:solidFill>
              </a:rPr>
              <a:t>Thứ tự tối ưu với truy vấn a AND b AND c là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ru-RU" sz="2400">
                <a:solidFill>
                  <a:schemeClr val="folHlink"/>
                </a:solidFill>
              </a:rPr>
              <a:t>(c AND a) AND b</a:t>
            </a:r>
            <a:endParaRPr lang="vi-VN" altLang="ru-RU" sz="2400">
              <a:solidFill>
                <a:schemeClr val="folHlink"/>
              </a:solidFill>
            </a:endParaRPr>
          </a:p>
        </p:txBody>
      </p:sp>
      <p:sp>
        <p:nvSpPr>
          <p:cNvPr id="2151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BA2733-C9EC-4B6C-9C0F-2F163A92B822}" type="slidenum">
              <a:rPr lang="vi-VN" altLang="vi-V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vi-VN" altLang="vi-V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mtClean="0"/>
              <a:t>AND of OR’s</a:t>
            </a:r>
            <a:endParaRPr lang="vi-VN" altLang="ru-RU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017713"/>
            <a:ext cx="8343900" cy="4579937"/>
          </a:xfrm>
        </p:spPr>
        <p:txBody>
          <a:bodyPr/>
          <a:lstStyle/>
          <a:p>
            <a:pPr algn="just"/>
            <a:r>
              <a:rPr lang="en-US" altLang="ru-RU" sz="2800" smtClean="0"/>
              <a:t>Ví dụ truy vấn dạng AND of OR’s:</a:t>
            </a:r>
          </a:p>
          <a:p>
            <a:pPr algn="ctr">
              <a:buFont typeface="Wingdings" pitchFamily="2" charset="2"/>
              <a:buNone/>
            </a:pPr>
            <a:r>
              <a:rPr lang="en-US" altLang="ru-RU" sz="2400" smtClean="0"/>
              <a:t>(văn bản OR dữ liệu OR hình ảnh) AND </a:t>
            </a:r>
          </a:p>
          <a:p>
            <a:pPr algn="ctr">
              <a:buFont typeface="Wingdings" pitchFamily="2" charset="2"/>
              <a:buNone/>
            </a:pPr>
            <a:r>
              <a:rPr lang="en-US" altLang="ru-RU" sz="2400" smtClean="0"/>
              <a:t>(nén OR gom nhóm) AND </a:t>
            </a:r>
          </a:p>
          <a:p>
            <a:pPr algn="ctr">
              <a:buFont typeface="Wingdings" pitchFamily="2" charset="2"/>
              <a:buNone/>
            </a:pPr>
            <a:r>
              <a:rPr lang="en-US" altLang="ru-RU" sz="2400" smtClean="0"/>
              <a:t>(tìm kiếm OR đánh chỉ mục OR lưu trữ)</a:t>
            </a:r>
          </a:p>
          <a:p>
            <a:r>
              <a:rPr lang="en-US" altLang="ru-RU" sz="2800" smtClean="0"/>
              <a:t>Tối ưu hóa truy vấn</a:t>
            </a:r>
          </a:p>
          <a:p>
            <a:pPr lvl="1">
              <a:buClr>
                <a:schemeClr val="tx1"/>
              </a:buClr>
              <a:buFontTx/>
              <a:buChar char="•"/>
            </a:pPr>
            <a:r>
              <a:rPr lang="en-US" altLang="ru-RU" sz="2400" smtClean="0"/>
              <a:t>Lấy độ dài danh sách thẻ vị trí cho mỗi từ</a:t>
            </a:r>
          </a:p>
          <a:p>
            <a:pPr lvl="1">
              <a:buClr>
                <a:schemeClr val="tx1"/>
              </a:buClr>
              <a:buFontTx/>
              <a:buChar char="•"/>
            </a:pPr>
            <a:r>
              <a:rPr lang="en-US" altLang="ru-RU" sz="2400" smtClean="0"/>
              <a:t>Ước lượng số kết quả cho mỗi truy vấn OR</a:t>
            </a:r>
          </a:p>
          <a:p>
            <a:pPr lvl="1">
              <a:buClr>
                <a:schemeClr val="tx1"/>
              </a:buClr>
              <a:buFontTx/>
              <a:buChar char="•"/>
            </a:pPr>
            <a:r>
              <a:rPr lang="en-US" altLang="ru-RU" sz="2400" smtClean="0"/>
              <a:t>Sắp xếp các truy vấn OR theo thứ tự tăng dần số lượng kết quả</a:t>
            </a:r>
            <a:endParaRPr lang="en-US" altLang="ru-RU" sz="2000" smtClean="0"/>
          </a:p>
        </p:txBody>
      </p:sp>
      <p:sp>
        <p:nvSpPr>
          <p:cNvPr id="2253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C131E46-EBAA-49EC-BE44-123CC7C73759}" type="slidenum">
              <a:rPr lang="vi-VN" altLang="vi-V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vi-VN" altLang="vi-V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z="3600" smtClean="0"/>
              <a:t>Nội dung chính</a:t>
            </a:r>
            <a:endParaRPr lang="vi-VN" altLang="ru-RU" sz="3600" smtClean="0"/>
          </a:p>
        </p:txBody>
      </p:sp>
      <p:sp>
        <p:nvSpPr>
          <p:cNvPr id="7171" name="Rectangle 3"/>
          <p:cNvSpPr txBox="1">
            <a:spLocks noChangeArrowheads="1"/>
          </p:cNvSpPr>
          <p:nvPr/>
        </p:nvSpPr>
        <p:spPr bwMode="auto">
          <a:xfrm>
            <a:off x="611188" y="2276475"/>
            <a:ext cx="820102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vi-VN" sz="2800" dirty="0" smtClean="0"/>
              <a:t>1. Bộ từ vựng</a:t>
            </a:r>
          </a:p>
          <a:p>
            <a:pPr eaLnBrk="1" hangingPunct="1">
              <a:defRPr/>
            </a:pPr>
            <a:r>
              <a:rPr lang="vi-VN" sz="2800" dirty="0" smtClean="0">
                <a:solidFill>
                  <a:schemeClr val="bg1">
                    <a:lumMod val="85000"/>
                  </a:schemeClr>
                </a:solidFill>
              </a:rPr>
              <a:t>2. Thực hiện truy vấn Boolean</a:t>
            </a:r>
            <a:endParaRPr lang="en-US" sz="28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eaLnBrk="1" hangingPunct="1">
              <a:defRPr/>
            </a:pP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Thực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hiện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truy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vấn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AND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trên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chỉ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mục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ngược</a:t>
            </a:r>
            <a:endParaRPr lang="en-US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eaLnBrk="1" hangingPunct="1">
              <a:defRPr/>
            </a:pP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Cải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tiến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giải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thuật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lấy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giao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hai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danh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sách</a:t>
            </a:r>
            <a:endParaRPr lang="en-US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eaLnBrk="1" hangingPunct="1">
              <a:defRPr/>
            </a:pP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Trình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tự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tối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ưu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thực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hiện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truy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vấn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Boolean</a:t>
            </a:r>
            <a:endParaRPr lang="vi-VN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12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330000D-7427-46E0-8AAE-29F6FD4430D9}" type="slidenum">
              <a:rPr lang="vi-VN" altLang="vi-V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vi-VN" altLang="vi-V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z="3600" smtClean="0"/>
              <a:t>Bài tập 2.1</a:t>
            </a:r>
            <a:endParaRPr lang="vi-VN" altLang="ru-RU" sz="360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017713"/>
            <a:ext cx="8343900" cy="1411287"/>
          </a:xfrm>
        </p:spPr>
        <p:txBody>
          <a:bodyPr/>
          <a:lstStyle/>
          <a:p>
            <a:pPr algn="just" eaLnBrk="1" hangingPunct="1"/>
            <a:r>
              <a:rPr lang="en-US" altLang="ru-RU" sz="2800" smtClean="0"/>
              <a:t>Đối với truy vấn AND, thứ tự tăng dần theo độ dài danh sách thẻ định vị có luôn là thứ tự tối ưu hay không? Chứng minh?</a:t>
            </a:r>
            <a:endParaRPr lang="vi-VN" altLang="ru-RU" sz="2800" smtClean="0"/>
          </a:p>
        </p:txBody>
      </p:sp>
      <p:sp>
        <p:nvSpPr>
          <p:cNvPr id="2355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182CBF-B141-4B2B-A91C-36A30DD9CB14}" type="slidenum">
              <a:rPr lang="vi-VN" altLang="vi-V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vi-VN" altLang="vi-V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z="3600" smtClean="0"/>
              <a:t>Bài tập 2.2</a:t>
            </a:r>
            <a:endParaRPr lang="vi-VN" altLang="ru-RU" sz="3600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611188" y="2017713"/>
            <a:ext cx="8343900" cy="4114800"/>
          </a:xfrm>
        </p:spPr>
        <p:txBody>
          <a:bodyPr/>
          <a:lstStyle/>
          <a:p>
            <a:pPr algn="just"/>
            <a:r>
              <a:rPr lang="en-US" altLang="ru-RU" sz="2800" smtClean="0"/>
              <a:t>Tương tự thuật toán 2.1, hãy viết thuật toán thực hiện các truy vấn dạng a OR b và a AND NOT b với độ phức tạp tuyến tính.</a:t>
            </a:r>
            <a:endParaRPr lang="vi-VN" altLang="ru-RU" sz="2800" smtClean="0"/>
          </a:p>
        </p:txBody>
      </p:sp>
      <p:sp>
        <p:nvSpPr>
          <p:cNvPr id="2458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A470A37-EE12-4D9C-85E6-A008CCDA034D}" type="slidenum">
              <a:rPr lang="vi-VN" altLang="vi-V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vi-VN" altLang="vi-V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z="3600" smtClean="0"/>
              <a:t>Bài tập 2.3</a:t>
            </a:r>
            <a:endParaRPr lang="vi-VN" altLang="ru-RU" sz="3600" smtClean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611188" y="2017713"/>
            <a:ext cx="8343900" cy="4114800"/>
          </a:xfrm>
        </p:spPr>
        <p:txBody>
          <a:bodyPr/>
          <a:lstStyle/>
          <a:p>
            <a:pPr algn="just"/>
            <a:r>
              <a:rPr lang="en-US" altLang="ru-RU" sz="2400" smtClean="0"/>
              <a:t>Những phát biểu sau đây đúng hay sai?</a:t>
            </a:r>
          </a:p>
          <a:p>
            <a:pPr marL="400050" lvl="1" indent="0" algn="just">
              <a:buFont typeface="Wingdings" pitchFamily="2" charset="2"/>
              <a:buNone/>
            </a:pPr>
            <a:r>
              <a:rPr lang="en-US" altLang="ru-RU" sz="2400" smtClean="0">
                <a:solidFill>
                  <a:srgbClr val="FF0000"/>
                </a:solidFill>
              </a:rPr>
              <a:t>a. Trong mô hình tìm kiếm Boolean, loại bỏ dấu không bao giờ làm giảm tính chính xác.</a:t>
            </a:r>
          </a:p>
          <a:p>
            <a:pPr marL="400050" lvl="1" indent="0" algn="just">
              <a:buFont typeface="Wingdings" pitchFamily="2" charset="2"/>
              <a:buNone/>
            </a:pPr>
            <a:r>
              <a:rPr lang="en-US" altLang="ru-RU" sz="2400" smtClean="0">
                <a:solidFill>
                  <a:srgbClr val="FF0000"/>
                </a:solidFill>
              </a:rPr>
              <a:t>b. Trong mô hình tìm kiếm Boolean, loại bỏ dấu không bao giờ làm giảm tính đầy đủ.</a:t>
            </a:r>
          </a:p>
          <a:p>
            <a:pPr marL="400050" lvl="1" indent="0" algn="just">
              <a:buFont typeface="Wingdings" pitchFamily="2" charset="2"/>
              <a:buNone/>
            </a:pPr>
            <a:r>
              <a:rPr lang="en-US" altLang="ru-RU" sz="2400" smtClean="0"/>
              <a:t>c. Loại bỏ dấu làm tăng kích thước bộ từ vựng.</a:t>
            </a:r>
          </a:p>
          <a:p>
            <a:pPr marL="400050" lvl="1" indent="0" algn="just">
              <a:buFont typeface="Wingdings" pitchFamily="2" charset="2"/>
              <a:buNone/>
            </a:pPr>
            <a:r>
              <a:rPr lang="en-US" altLang="ru-RU" sz="2400" smtClean="0"/>
              <a:t>d. Nên thực hiện các thao tác chuẩn hóa trong quá trình xây dựng chỉ mục thay vì khi thực hiện truy vấn.</a:t>
            </a:r>
            <a:endParaRPr lang="vi-VN" altLang="ru-RU" sz="2400" smtClean="0"/>
          </a:p>
        </p:txBody>
      </p:sp>
      <p:sp>
        <p:nvSpPr>
          <p:cNvPr id="2560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CDF8571-4A5E-4814-95E2-5614CC47EF27}" type="slidenum">
              <a:rPr lang="vi-VN" altLang="vi-V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vi-VN" altLang="vi-V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692150"/>
            <a:ext cx="7351713" cy="990600"/>
          </a:xfrm>
        </p:spPr>
        <p:txBody>
          <a:bodyPr/>
          <a:lstStyle/>
          <a:p>
            <a:r>
              <a:rPr lang="vi-VN" altLang="ru-RU" sz="3600" smtClean="0">
                <a:ea typeface="ＭＳ Ｐゴシック" pitchFamily="34" charset="-128"/>
              </a:rPr>
              <a:t>Bài</a:t>
            </a:r>
            <a:r>
              <a:rPr lang="en-US" altLang="ru-RU" sz="3600" smtClean="0">
                <a:ea typeface="ＭＳ Ｐゴシック" pitchFamily="34" charset="-128"/>
              </a:rPr>
              <a:t> tập 2.4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133600"/>
            <a:ext cx="3810000" cy="4495800"/>
          </a:xfrm>
        </p:spPr>
        <p:txBody>
          <a:bodyPr/>
          <a:lstStyle/>
          <a:p>
            <a:r>
              <a:rPr lang="en-US" altLang="ru-RU" sz="2200" smtClean="0">
                <a:ea typeface="ＭＳ Ｐゴシック" pitchFamily="34" charset="-128"/>
              </a:rPr>
              <a:t>Đề xuất một trình tự thực hiện cho truy vấn</a:t>
            </a:r>
          </a:p>
          <a:p>
            <a:endParaRPr lang="en-US" altLang="ru-RU" sz="2200" smtClean="0">
              <a:ea typeface="ＭＳ Ｐゴシック" pitchFamily="34" charset="-128"/>
            </a:endParaRPr>
          </a:p>
          <a:p>
            <a:endParaRPr lang="en-US" altLang="ru-RU" sz="2200" smtClean="0">
              <a:ea typeface="ＭＳ Ｐゴシック" pitchFamily="34" charset="-128"/>
            </a:endParaRPr>
          </a:p>
          <a:p>
            <a:endParaRPr lang="en-US" altLang="ru-RU" sz="2200" smtClean="0">
              <a:ea typeface="ＭＳ Ｐゴシック" pitchFamily="34" charset="-128"/>
            </a:endParaRPr>
          </a:p>
          <a:p>
            <a:endParaRPr lang="en-US" altLang="ru-RU" sz="2200" smtClean="0">
              <a:ea typeface="ＭＳ Ｐゴシック" pitchFamily="34" charset="-128"/>
            </a:endParaRPr>
          </a:p>
          <a:p>
            <a:r>
              <a:rPr lang="en-US" altLang="ru-RU" sz="2200" smtClean="0">
                <a:ea typeface="ＭＳ Ｐゴシック" pitchFamily="34" charset="-128"/>
              </a:rPr>
              <a:t>Chúng ta nên xử lý biểu thức nào trước tiên?</a:t>
            </a:r>
          </a:p>
          <a:p>
            <a:endParaRPr lang="en-US" altLang="ru-RU" sz="2200" smtClean="0">
              <a:ea typeface="ＭＳ Ｐゴシック" pitchFamily="34" charset="-128"/>
            </a:endParaRPr>
          </a:p>
        </p:txBody>
      </p:sp>
      <p:graphicFrame>
        <p:nvGraphicFramePr>
          <p:cNvPr id="26628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5184775" y="2901950"/>
          <a:ext cx="2974975" cy="227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1" name="Worksheet" r:id="rId4" imgW="1533349" imgH="1171569" progId="Excel.Sheet.8">
                  <p:embed/>
                </p:oleObj>
              </mc:Choice>
              <mc:Fallback>
                <p:oleObj name="Worksheet" r:id="rId4" imgW="1533349" imgH="1171569" progId="Excel.Sheet.8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4775" y="2901950"/>
                        <a:ext cx="2974975" cy="227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3749467-8BE4-4D73-BAB6-785A99BD8046}" type="slidenum">
              <a:rPr lang="en-US" altLang="ru-RU" sz="1400" smtClean="0">
                <a:solidFill>
                  <a:srgbClr val="898989"/>
                </a:solidFill>
                <a:latin typeface="Calibri" pitchFamily="34" charset="0"/>
                <a:ea typeface="ＭＳ Ｐゴシック" pitchFamily="34" charset="-128"/>
                <a:cs typeface="Arial Unicode MS" pitchFamily="34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ru-RU" sz="1400" smtClean="0">
              <a:solidFill>
                <a:srgbClr val="898989"/>
              </a:solidFill>
              <a:latin typeface="Calibri" pitchFamily="34" charset="0"/>
              <a:ea typeface="ＭＳ Ｐゴシック" pitchFamily="34" charset="-128"/>
              <a:cs typeface="Arial Unicode MS" pitchFamily="34" charset="-128"/>
            </a:endParaRPr>
          </a:p>
        </p:txBody>
      </p:sp>
      <p:sp>
        <p:nvSpPr>
          <p:cNvPr id="26630" name="Text Box 4"/>
          <p:cNvSpPr txBox="1">
            <a:spLocks noChangeArrowheads="1"/>
          </p:cNvSpPr>
          <p:nvPr/>
        </p:nvSpPr>
        <p:spPr bwMode="auto">
          <a:xfrm>
            <a:off x="593725" y="2924175"/>
            <a:ext cx="3662363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 b="1" i="1">
                <a:latin typeface="Times New Roman" pitchFamily="18" charset="0"/>
                <a:ea typeface="ＭＳ Ｐゴシック" pitchFamily="34" charset="-128"/>
                <a:cs typeface="Arial Unicode MS" pitchFamily="34" charset="-128"/>
              </a:rPr>
              <a:t>(tangerine </a:t>
            </a:r>
            <a:r>
              <a:rPr lang="en-US" altLang="ru-RU" sz="2400" i="1">
                <a:latin typeface="Times New Roman" pitchFamily="18" charset="0"/>
                <a:ea typeface="ＭＳ Ｐゴシック" pitchFamily="34" charset="-128"/>
                <a:cs typeface="Arial Unicode MS" pitchFamily="34" charset="-128"/>
              </a:rPr>
              <a:t>OR</a:t>
            </a:r>
            <a:r>
              <a:rPr lang="en-US" altLang="ru-RU" sz="2400" b="1" i="1">
                <a:latin typeface="Times New Roman" pitchFamily="18" charset="0"/>
                <a:ea typeface="ＭＳ Ｐゴシック" pitchFamily="34" charset="-128"/>
                <a:cs typeface="Arial Unicode MS" pitchFamily="34" charset="-128"/>
              </a:rPr>
              <a:t> trees) </a:t>
            </a:r>
            <a:r>
              <a:rPr lang="en-US" altLang="ru-RU" sz="2400" i="1">
                <a:latin typeface="Times New Roman" pitchFamily="18" charset="0"/>
                <a:ea typeface="ＭＳ Ｐゴシック" pitchFamily="34" charset="-128"/>
                <a:cs typeface="Arial Unicode MS" pitchFamily="34" charset="-128"/>
              </a:rPr>
              <a:t>AND</a:t>
            </a:r>
            <a:endParaRPr lang="en-US" altLang="ru-RU" sz="2400" b="1" i="1">
              <a:latin typeface="Times New Roman" pitchFamily="18" charset="0"/>
              <a:ea typeface="ＭＳ Ｐゴシック" pitchFamily="34" charset="-128"/>
              <a:cs typeface="Arial Unicode MS" pitchFamily="34" charset="-128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 b="1" i="1">
                <a:latin typeface="Times New Roman" pitchFamily="18" charset="0"/>
                <a:ea typeface="ＭＳ Ｐゴシック" pitchFamily="34" charset="-128"/>
                <a:cs typeface="Arial Unicode MS" pitchFamily="34" charset="-128"/>
              </a:rPr>
              <a:t>(marmalade </a:t>
            </a:r>
            <a:r>
              <a:rPr lang="en-US" altLang="ru-RU" sz="2400" i="1">
                <a:latin typeface="Times New Roman" pitchFamily="18" charset="0"/>
                <a:ea typeface="ＭＳ Ｐゴシック" pitchFamily="34" charset="-128"/>
                <a:cs typeface="Arial Unicode MS" pitchFamily="34" charset="-128"/>
              </a:rPr>
              <a:t>OR</a:t>
            </a:r>
            <a:r>
              <a:rPr lang="en-US" altLang="ru-RU" sz="2400" b="1" i="1">
                <a:latin typeface="Times New Roman" pitchFamily="18" charset="0"/>
                <a:ea typeface="ＭＳ Ｐゴシック" pitchFamily="34" charset="-128"/>
                <a:cs typeface="Arial Unicode MS" pitchFamily="34" charset="-128"/>
              </a:rPr>
              <a:t> skies) </a:t>
            </a:r>
            <a:r>
              <a:rPr lang="en-US" altLang="ru-RU" sz="2400" i="1">
                <a:latin typeface="Times New Roman" pitchFamily="18" charset="0"/>
                <a:ea typeface="ＭＳ Ｐゴシック" pitchFamily="34" charset="-128"/>
                <a:cs typeface="Arial Unicode MS" pitchFamily="34" charset="-128"/>
              </a:rPr>
              <a:t>AND</a:t>
            </a:r>
            <a:endParaRPr lang="en-US" altLang="ru-RU" sz="2400" b="1" i="1">
              <a:latin typeface="Times New Roman" pitchFamily="18" charset="0"/>
              <a:ea typeface="ＭＳ Ｐゴシック" pitchFamily="34" charset="-128"/>
              <a:cs typeface="Arial Unicode MS" pitchFamily="34" charset="-128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 b="1" i="1">
                <a:latin typeface="Times New Roman" pitchFamily="18" charset="0"/>
                <a:ea typeface="ＭＳ Ｐゴシック" pitchFamily="34" charset="-128"/>
                <a:cs typeface="Arial Unicode MS" pitchFamily="34" charset="-128"/>
              </a:rPr>
              <a:t>(kaleidoscope </a:t>
            </a:r>
            <a:r>
              <a:rPr lang="en-US" altLang="ru-RU" sz="2400" i="1">
                <a:latin typeface="Times New Roman" pitchFamily="18" charset="0"/>
                <a:ea typeface="ＭＳ Ｐゴシック" pitchFamily="34" charset="-128"/>
                <a:cs typeface="Arial Unicode MS" pitchFamily="34" charset="-128"/>
              </a:rPr>
              <a:t>OR</a:t>
            </a:r>
            <a:r>
              <a:rPr lang="en-US" altLang="ru-RU" sz="2400" b="1" i="1">
                <a:latin typeface="Times New Roman" pitchFamily="18" charset="0"/>
                <a:ea typeface="ＭＳ Ｐゴシック" pitchFamily="34" charset="-128"/>
                <a:cs typeface="Arial Unicode MS" pitchFamily="34" charset="-128"/>
              </a:rPr>
              <a:t> eyes)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ru-RU" sz="2400" i="1">
              <a:latin typeface="Times New Roman" pitchFamily="18" charset="0"/>
              <a:ea typeface="ＭＳ Ｐゴシック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692150"/>
            <a:ext cx="7351713" cy="990600"/>
          </a:xfrm>
        </p:spPr>
        <p:txBody>
          <a:bodyPr/>
          <a:lstStyle/>
          <a:p>
            <a:r>
              <a:rPr lang="vi-VN" altLang="ru-RU" sz="3600" smtClean="0">
                <a:ea typeface="ＭＳ Ｐゴシック" pitchFamily="34" charset="-128"/>
              </a:rPr>
              <a:t>Bài</a:t>
            </a:r>
            <a:r>
              <a:rPr lang="en-US" altLang="ru-RU" sz="3600" smtClean="0">
                <a:ea typeface="ＭＳ Ｐゴシック" pitchFamily="34" charset="-128"/>
              </a:rPr>
              <a:t> tập 2.5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133600"/>
            <a:ext cx="8134350" cy="4495800"/>
          </a:xfrm>
        </p:spPr>
        <p:txBody>
          <a:bodyPr/>
          <a:lstStyle/>
          <a:p>
            <a:r>
              <a:rPr lang="en-US" altLang="ru-RU" sz="2200" smtClean="0">
                <a:ea typeface="ＭＳ Ｐゴシック" pitchFamily="34" charset="-128"/>
              </a:rPr>
              <a:t>Cho </a:t>
            </a:r>
            <a:r>
              <a:rPr lang="vi-VN" altLang="ru-RU" sz="2200" smtClean="0">
                <a:ea typeface="ＭＳ Ｐゴシック" pitchFamily="34" charset="-128"/>
              </a:rPr>
              <a:t>truy vấn</a:t>
            </a:r>
            <a:r>
              <a:rPr lang="en-US" altLang="ru-RU" sz="2200" smtClean="0">
                <a:ea typeface="ＭＳ Ｐゴシック" pitchFamily="34" charset="-128"/>
              </a:rPr>
              <a:t>:</a:t>
            </a:r>
          </a:p>
          <a:p>
            <a:r>
              <a:rPr lang="en-US" altLang="ru-RU" sz="2200" smtClean="0">
                <a:ea typeface="ＭＳ Ｐゴシック" pitchFamily="34" charset="-128"/>
              </a:rPr>
              <a:t>(Brutus OR Caesar) AND NOT (Antony OR Cleopatra)</a:t>
            </a:r>
          </a:p>
          <a:p>
            <a:r>
              <a:rPr lang="en-US" altLang="ru-RU" sz="2200" smtClean="0">
                <a:ea typeface="ＭＳ Ｐゴシック" pitchFamily="34" charset="-128"/>
              </a:rPr>
              <a:t>a</a:t>
            </a:r>
            <a:r>
              <a:rPr lang="vi-VN" altLang="ru-RU" sz="2200" smtClean="0">
                <a:ea typeface="ＭＳ Ｐゴシック" pitchFamily="34" charset="-128"/>
              </a:rPr>
              <a:t>) Hãy sử dụng luật phân tích và viết lại truy vấn đã cho dưới dạng OR of ANDs (disjuntive normal form).</a:t>
            </a:r>
          </a:p>
          <a:p>
            <a:r>
              <a:rPr lang="vi-VN" altLang="ru-RU" sz="2200" smtClean="0">
                <a:ea typeface="ＭＳ Ｐゴシック" pitchFamily="34" charset="-128"/>
              </a:rPr>
              <a:t>b) Truy vấn thu được ở mục a hiệu quả hơn hay kém truy vấn ban đầu?</a:t>
            </a:r>
          </a:p>
          <a:p>
            <a:r>
              <a:rPr lang="vi-VN" altLang="ru-RU" sz="2200" smtClean="0">
                <a:ea typeface="ＭＳ Ｐゴシック" pitchFamily="34" charset="-128"/>
              </a:rPr>
              <a:t>c) Kết luận này đúng trong trường hợp tổng quát? Hay là còn phụ thuộc vào từ khóa và nội dung văn bản?</a:t>
            </a:r>
          </a:p>
        </p:txBody>
      </p:sp>
      <p:sp>
        <p:nvSpPr>
          <p:cNvPr id="2765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B2C5E3-51B4-49C3-9766-8CBE6573820D}" type="slidenum">
              <a:rPr lang="en-US" altLang="ru-RU" sz="1400" smtClean="0">
                <a:solidFill>
                  <a:srgbClr val="898989"/>
                </a:solidFill>
                <a:latin typeface="Calibri" pitchFamily="34" charset="0"/>
                <a:ea typeface="ＭＳ Ｐゴシック" pitchFamily="34" charset="-128"/>
                <a:cs typeface="Arial Unicode MS" pitchFamily="34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ru-RU" sz="1400" smtClean="0">
              <a:solidFill>
                <a:srgbClr val="898989"/>
              </a:solidFill>
              <a:latin typeface="Calibri" pitchFamily="34" charset="0"/>
              <a:ea typeface="ＭＳ Ｐゴシック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z="3600" smtClean="0"/>
              <a:t>Tham khảo</a:t>
            </a:r>
            <a:endParaRPr lang="vi-VN" altLang="ru-RU" sz="360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017713"/>
            <a:ext cx="8343900" cy="4114800"/>
          </a:xfrm>
        </p:spPr>
        <p:txBody>
          <a:bodyPr/>
          <a:lstStyle/>
          <a:p>
            <a:pPr algn="just" eaLnBrk="1" hangingPunct="1"/>
            <a:r>
              <a:rPr lang="en-US" altLang="ru-RU" sz="2800" smtClean="0"/>
              <a:t>IIR 1.5:</a:t>
            </a:r>
          </a:p>
          <a:p>
            <a:pPr lvl="1" algn="just" eaLnBrk="1" hangingPunct="1"/>
            <a:r>
              <a:rPr lang="en-US" altLang="ru-RU" sz="2000" smtClean="0"/>
              <a:t>Memex</a:t>
            </a:r>
          </a:p>
          <a:p>
            <a:pPr lvl="1" algn="just" eaLnBrk="1" hangingPunct="1"/>
            <a:r>
              <a:rPr lang="en-US" altLang="ru-RU" sz="2000" smtClean="0"/>
              <a:t>Information retrieval term</a:t>
            </a:r>
          </a:p>
          <a:p>
            <a:pPr eaLnBrk="1" hangingPunct="1"/>
            <a:endParaRPr lang="en-US" altLang="ru-RU" sz="2800" smtClean="0"/>
          </a:p>
        </p:txBody>
      </p:sp>
      <p:sp>
        <p:nvSpPr>
          <p:cNvPr id="2867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4F1888-0DE7-4F98-85AB-B5BE13283FD4}" type="slidenum">
              <a:rPr lang="vi-VN" altLang="ru-RU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vi-VN" altLang="ru-RU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altLang="ru-RU" smtClean="0"/>
          </a:p>
        </p:txBody>
      </p:sp>
      <p:pic>
        <p:nvPicPr>
          <p:cNvPr id="345091" name="Picture 3" descr="MC900282178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1989138"/>
            <a:ext cx="3565525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70D8E66-9A3E-4688-89DD-BBF0D690C7B4}" type="slidenum">
              <a:rPr lang="vi-VN" altLang="vi-V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vi-VN" altLang="vi-V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5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5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ru-RU" sz="3600" smtClean="0"/>
              <a:t>Quy trình đọc văn bản</a:t>
            </a:r>
            <a:endParaRPr lang="vi-VN" altLang="ru-RU" sz="3600" smtClean="0"/>
          </a:p>
        </p:txBody>
      </p:sp>
      <p:pic>
        <p:nvPicPr>
          <p:cNvPr id="614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511425"/>
            <a:ext cx="8991600" cy="372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AB90BBB-FB23-49E7-9936-46D5D8D89AC4}" type="slidenum">
              <a:rPr lang="vi-VN" altLang="vi-V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vi-VN" altLang="vi-V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z="3600" smtClean="0"/>
              <a:t>Vấn đề chuẩn hóa từ tiếng Việt</a:t>
            </a:r>
            <a:endParaRPr lang="vi-VN" altLang="ru-RU" sz="3600" smtClean="0"/>
          </a:p>
        </p:txBody>
      </p:sp>
      <p:sp>
        <p:nvSpPr>
          <p:cNvPr id="7171" name="Rectangle 3"/>
          <p:cNvSpPr txBox="1">
            <a:spLocks noChangeArrowheads="1"/>
          </p:cNvSpPr>
          <p:nvPr/>
        </p:nvSpPr>
        <p:spPr bwMode="auto">
          <a:xfrm>
            <a:off x="611188" y="2060575"/>
            <a:ext cx="8201025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r>
              <a:rPr lang="vi-VN" altLang="ru-RU" sz="2800"/>
              <a:t>Chuẩn hóa bảng mã</a:t>
            </a:r>
          </a:p>
          <a:p>
            <a:r>
              <a:rPr lang="vi-VN" altLang="ru-RU" sz="2800"/>
              <a:t>Chuẩn hóa dấu ngữ âm</a:t>
            </a:r>
          </a:p>
          <a:p>
            <a:r>
              <a:rPr lang="vi-VN" altLang="ru-RU" sz="2800"/>
              <a:t>V.v.</a:t>
            </a:r>
          </a:p>
        </p:txBody>
      </p:sp>
      <p:sp>
        <p:nvSpPr>
          <p:cNvPr id="717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7346CA6-966E-467B-8170-ED31EDC29789}" type="slidenum">
              <a:rPr lang="vi-VN" altLang="vi-V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vi-VN" altLang="vi-V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z="3600" smtClean="0"/>
              <a:t>Mã hóa tiếng việt Unicode</a:t>
            </a:r>
            <a:endParaRPr lang="vi-VN" altLang="ru-RU" sz="360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11188" y="2060575"/>
            <a:ext cx="8201025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vi-VN" sz="2800" dirty="0" smtClean="0"/>
              <a:t>Tổ hợp (composite)</a:t>
            </a:r>
          </a:p>
          <a:p>
            <a:pPr>
              <a:defRPr/>
            </a:pPr>
            <a:endParaRPr lang="vi-VN" sz="28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vi-VN" sz="2800" dirty="0" smtClean="0"/>
          </a:p>
          <a:p>
            <a:pPr>
              <a:defRPr/>
            </a:pPr>
            <a:r>
              <a:rPr lang="vi-VN" sz="2800" dirty="0" smtClean="0"/>
              <a:t>Dựng sẵn (precomposed)</a:t>
            </a:r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endParaRPr lang="en-US" sz="2800" dirty="0"/>
          </a:p>
          <a:p>
            <a:pPr>
              <a:defRPr/>
            </a:pPr>
            <a:r>
              <a:rPr lang="en-US" sz="2800" dirty="0" smtClean="0"/>
              <a:t>TCVN 6909:2001</a:t>
            </a:r>
          </a:p>
        </p:txBody>
      </p:sp>
      <p:pic>
        <p:nvPicPr>
          <p:cNvPr id="819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94" t="36385" r="12946" b="2974"/>
          <a:stretch>
            <a:fillRect/>
          </a:stretch>
        </p:blipFill>
        <p:spPr bwMode="auto">
          <a:xfrm>
            <a:off x="3924300" y="2565400"/>
            <a:ext cx="4392613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0" y="4546600"/>
            <a:ext cx="44577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5BBF35-9600-42D4-9645-0757FDC67083}" type="slidenum">
              <a:rPr lang="vi-VN" altLang="vi-V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vi-VN" altLang="vi-V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z="3600" smtClean="0"/>
              <a:t>Nội dung chính</a:t>
            </a:r>
            <a:endParaRPr lang="vi-VN" altLang="ru-RU" sz="3600" smtClean="0"/>
          </a:p>
        </p:txBody>
      </p:sp>
      <p:sp>
        <p:nvSpPr>
          <p:cNvPr id="7171" name="Rectangle 3"/>
          <p:cNvSpPr txBox="1">
            <a:spLocks noChangeArrowheads="1"/>
          </p:cNvSpPr>
          <p:nvPr/>
        </p:nvSpPr>
        <p:spPr bwMode="auto">
          <a:xfrm>
            <a:off x="611188" y="2276475"/>
            <a:ext cx="820102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vi-VN" sz="2800" dirty="0">
                <a:solidFill>
                  <a:schemeClr val="bg1">
                    <a:lumMod val="85000"/>
                  </a:schemeClr>
                </a:solidFill>
              </a:rPr>
              <a:t>1.</a:t>
            </a:r>
            <a:r>
              <a:rPr lang="vi-VN" sz="2800" dirty="0" smtClean="0"/>
              <a:t> </a:t>
            </a:r>
            <a:r>
              <a:rPr lang="vi-VN" sz="2800" dirty="0">
                <a:solidFill>
                  <a:schemeClr val="bg1">
                    <a:lumMod val="85000"/>
                  </a:schemeClr>
                </a:solidFill>
              </a:rPr>
              <a:t>Bộ từ vựng</a:t>
            </a:r>
          </a:p>
          <a:p>
            <a:pPr eaLnBrk="1" hangingPunct="1">
              <a:defRPr/>
            </a:pPr>
            <a:r>
              <a:rPr lang="vi-VN" sz="2800" dirty="0" smtClean="0"/>
              <a:t>2. Thực hiện truy vấn Boolean</a:t>
            </a:r>
            <a:endParaRPr lang="en-US" sz="2800" dirty="0" smtClean="0"/>
          </a:p>
          <a:p>
            <a:pPr lvl="1" eaLnBrk="1" hangingPunct="1">
              <a:defRPr/>
            </a:pP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vấn</a:t>
            </a:r>
            <a:r>
              <a:rPr lang="en-US" sz="2400" dirty="0"/>
              <a:t> AND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mục</a:t>
            </a:r>
            <a:r>
              <a:rPr lang="en-US" sz="2400" dirty="0"/>
              <a:t> </a:t>
            </a:r>
            <a:r>
              <a:rPr lang="en-US" sz="2400" dirty="0" err="1"/>
              <a:t>ngược</a:t>
            </a:r>
            <a:endParaRPr lang="en-US" sz="2400" dirty="0"/>
          </a:p>
          <a:p>
            <a:pPr lvl="1" eaLnBrk="1" hangingPunct="1">
              <a:defRPr/>
            </a:pP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Cải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tiến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giải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thuật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lấy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giao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hai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danh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sách</a:t>
            </a:r>
            <a:endParaRPr lang="en-US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eaLnBrk="1" hangingPunct="1">
              <a:defRPr/>
            </a:pP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Trình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tự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tối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ưu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thực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hiện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truy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vấn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Boolean</a:t>
            </a:r>
            <a:endParaRPr lang="vi-VN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22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B20E4A2-21C5-4986-836C-78698092D2D8}" type="slidenum">
              <a:rPr lang="vi-VN" altLang="vi-V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vi-VN" altLang="vi-V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z="3600" smtClean="0"/>
              <a:t>Truy vấn AND</a:t>
            </a:r>
            <a:endParaRPr lang="vi-VN" altLang="ru-RU" sz="360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133600"/>
            <a:ext cx="8343900" cy="30956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vi-VN" sz="2800" dirty="0" smtClean="0"/>
              <a:t>Các bước thực hiện truy vấn kiểu:</a:t>
            </a:r>
          </a:p>
          <a:p>
            <a:pPr lvl="1"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vi-VN" i="1" dirty="0" smtClean="0"/>
              <a:t>a</a:t>
            </a:r>
            <a:r>
              <a:rPr lang="vi-VN" dirty="0" smtClean="0"/>
              <a:t> AND </a:t>
            </a:r>
            <a:r>
              <a:rPr lang="vi-VN" i="1" dirty="0" smtClean="0"/>
              <a:t>b</a:t>
            </a:r>
          </a:p>
          <a:p>
            <a:pPr marL="971550" lvl="1" indent="-514350" eaLnBrk="1" hangingPunct="1">
              <a:lnSpc>
                <a:spcPct val="90000"/>
              </a:lnSpc>
              <a:buSzPct val="100000"/>
              <a:buFont typeface="+mj-lt"/>
              <a:buAutoNum type="arabicPeriod"/>
              <a:defRPr/>
            </a:pPr>
            <a:r>
              <a:rPr lang="vi-VN" dirty="0" smtClean="0"/>
              <a:t>Tìm </a:t>
            </a:r>
            <a:r>
              <a:rPr lang="vi-VN" i="1" dirty="0" smtClean="0"/>
              <a:t>a</a:t>
            </a:r>
            <a:r>
              <a:rPr lang="vi-VN" dirty="0" smtClean="0"/>
              <a:t> trong từ điển và lấy danh sách thẻ định vị </a:t>
            </a:r>
            <a:r>
              <a:rPr lang="vi-VN" i="1" dirty="0" smtClean="0"/>
              <a:t>La</a:t>
            </a:r>
          </a:p>
          <a:p>
            <a:pPr marL="971550" lvl="1" indent="-514350" eaLnBrk="1" hangingPunct="1">
              <a:lnSpc>
                <a:spcPct val="90000"/>
              </a:lnSpc>
              <a:buSzPct val="100000"/>
              <a:buFont typeface="+mj-lt"/>
              <a:buAutoNum type="arabicPeriod"/>
              <a:defRPr/>
            </a:pPr>
            <a:r>
              <a:rPr lang="vi-VN" dirty="0" smtClean="0"/>
              <a:t>Tìm </a:t>
            </a:r>
            <a:r>
              <a:rPr lang="vi-VN" i="1" dirty="0" smtClean="0"/>
              <a:t>b</a:t>
            </a:r>
            <a:r>
              <a:rPr lang="vi-VN" dirty="0" smtClean="0"/>
              <a:t> trong từ điển và lấy danh sách thẻ định vị </a:t>
            </a:r>
            <a:r>
              <a:rPr lang="vi-VN" i="1" dirty="0" smtClean="0"/>
              <a:t>Lb</a:t>
            </a:r>
          </a:p>
          <a:p>
            <a:pPr marL="971550" lvl="1" indent="-514350" eaLnBrk="1" hangingPunct="1">
              <a:lnSpc>
                <a:spcPct val="90000"/>
              </a:lnSpc>
              <a:buSzPct val="100000"/>
              <a:buFont typeface="+mj-lt"/>
              <a:buAutoNum type="arabicPeriod"/>
              <a:defRPr/>
            </a:pPr>
            <a:r>
              <a:rPr lang="en-US" dirty="0" err="1" smtClean="0"/>
              <a:t>Lấy</a:t>
            </a:r>
            <a:r>
              <a:rPr lang="vi-VN" dirty="0" smtClean="0"/>
              <a:t> các phần tử chung </a:t>
            </a:r>
            <a:r>
              <a:rPr lang="en-US" dirty="0" smtClean="0"/>
              <a:t>(</a:t>
            </a:r>
            <a:r>
              <a:rPr lang="en-US" dirty="0" err="1" smtClean="0"/>
              <a:t>giao</a:t>
            </a:r>
            <a:r>
              <a:rPr lang="en-US" dirty="0" smtClean="0"/>
              <a:t>) </a:t>
            </a:r>
            <a:r>
              <a:rPr lang="vi-VN" dirty="0" smtClean="0"/>
              <a:t>của </a:t>
            </a:r>
            <a:r>
              <a:rPr lang="vi-VN" i="1" dirty="0" smtClean="0"/>
              <a:t>La</a:t>
            </a:r>
            <a:r>
              <a:rPr lang="vi-VN" dirty="0" smtClean="0"/>
              <a:t> và </a:t>
            </a:r>
            <a:r>
              <a:rPr lang="vi-VN" i="1" dirty="0" smtClean="0"/>
              <a:t>Lb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5300663"/>
            <a:ext cx="69151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0020AD3-BB13-4B87-9097-EB35329C5925}" type="slidenum">
              <a:rPr lang="vi-VN" altLang="vi-V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vi-VN" altLang="vi-V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Lấy giao của hai danh sách</a:t>
            </a:r>
            <a:endParaRPr lang="vi-VN" altLang="ru-RU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017713"/>
            <a:ext cx="8270875" cy="719137"/>
          </a:xfrm>
        </p:spPr>
        <p:txBody>
          <a:bodyPr/>
          <a:lstStyle/>
          <a:p>
            <a:pPr eaLnBrk="1" hangingPunct="1"/>
            <a:r>
              <a:rPr lang="en-US" altLang="ru-RU" sz="2800" smtClean="0"/>
              <a:t>Duyệt đồng thời cả hai danh sách</a:t>
            </a:r>
            <a:endParaRPr lang="vi-VN" altLang="ru-RU" sz="2800" smtClean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068638"/>
            <a:ext cx="8162925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508000" y="4532313"/>
            <a:ext cx="8424863" cy="123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ru-RU" sz="2400">
                <a:solidFill>
                  <a:schemeClr val="folHlink"/>
                </a:solidFill>
              </a:rPr>
              <a:t>Thuật toán 2.1.</a:t>
            </a:r>
          </a:p>
          <a:p>
            <a:pPr lvl="1"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ru-RU" sz="2000">
                <a:solidFill>
                  <a:schemeClr val="folHlink"/>
                </a:solidFill>
              </a:rPr>
              <a:t>Nếu các danh sách được sắp xếp theo mã văn bản, thì số lượng so sánh không vượt quá </a:t>
            </a:r>
            <a:r>
              <a:rPr lang="en-US" altLang="ru-RU" sz="2000" i="1">
                <a:solidFill>
                  <a:schemeClr val="folHlink"/>
                </a:solidFill>
              </a:rPr>
              <a:t>La</a:t>
            </a:r>
            <a:r>
              <a:rPr lang="en-US" altLang="ru-RU" sz="2000">
                <a:solidFill>
                  <a:schemeClr val="folHlink"/>
                </a:solidFill>
              </a:rPr>
              <a:t> + </a:t>
            </a:r>
            <a:r>
              <a:rPr lang="en-US" altLang="ru-RU" sz="2000" i="1">
                <a:solidFill>
                  <a:schemeClr val="folHlink"/>
                </a:solidFill>
              </a:rPr>
              <a:t>Lb</a:t>
            </a:r>
            <a:r>
              <a:rPr lang="en-US" altLang="ru-RU" sz="2000">
                <a:solidFill>
                  <a:schemeClr val="folHlink"/>
                </a:solidFill>
              </a:rPr>
              <a:t>.</a:t>
            </a:r>
          </a:p>
        </p:txBody>
      </p:sp>
      <p:sp>
        <p:nvSpPr>
          <p:cNvPr id="1127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1864E51-7A2F-468F-900F-FC101ED1265F}" type="slidenum">
              <a:rPr lang="vi-VN" altLang="vi-V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vi-VN" altLang="vi-V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501650"/>
            <a:ext cx="7793038" cy="1055688"/>
          </a:xfrm>
        </p:spPr>
        <p:txBody>
          <a:bodyPr/>
          <a:lstStyle/>
          <a:p>
            <a:pPr eaLnBrk="1" hangingPunct="1"/>
            <a:r>
              <a:rPr lang="en-US" altLang="ru-RU" sz="3600" smtClean="0"/>
              <a:t>Thuật toán 2.1</a:t>
            </a:r>
            <a:endParaRPr lang="vi-VN" altLang="ru-RU" sz="3600" smtClean="0"/>
          </a:p>
        </p:txBody>
      </p:sp>
      <p:pic>
        <p:nvPicPr>
          <p:cNvPr id="12291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97038"/>
            <a:ext cx="6858000" cy="511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2F4C3FA-87E8-4578-9EF1-4FD90FE9124E}" type="slidenum">
              <a:rPr lang="vi-VN" altLang="vi-V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vi-VN" altLang="vi-V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алитра">
  <a:themeElements>
    <a:clrScheme name="Палитра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Палитра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Палитра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3750</TotalTime>
  <Words>1141</Words>
  <Application>Microsoft Office PowerPoint</Application>
  <PresentationFormat>On-screen Show (4:3)</PresentationFormat>
  <Paragraphs>215</Paragraphs>
  <Slides>26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Tahoma</vt:lpstr>
      <vt:lpstr>Arial</vt:lpstr>
      <vt:lpstr>Wingdings</vt:lpstr>
      <vt:lpstr>Lucida Sans</vt:lpstr>
      <vt:lpstr>ＭＳ Ｐゴシック</vt:lpstr>
      <vt:lpstr>Symbol</vt:lpstr>
      <vt:lpstr>Calibri</vt:lpstr>
      <vt:lpstr>Arial Unicode MS</vt:lpstr>
      <vt:lpstr>Times New Roman</vt:lpstr>
      <vt:lpstr>Палитра</vt:lpstr>
      <vt:lpstr>Microsoft Excel 97-2003 Worksheet</vt:lpstr>
      <vt:lpstr>IT4853 Tìm kiếm và trình diễn thông tin</vt:lpstr>
      <vt:lpstr>Nội dung chính</vt:lpstr>
      <vt:lpstr>Quy trình đọc văn bản</vt:lpstr>
      <vt:lpstr>Vấn đề chuẩn hóa từ tiếng Việt</vt:lpstr>
      <vt:lpstr>Mã hóa tiếng việt Unicode</vt:lpstr>
      <vt:lpstr>Nội dung chính</vt:lpstr>
      <vt:lpstr>Truy vấn AND</vt:lpstr>
      <vt:lpstr>Lấy giao của hai danh sách</vt:lpstr>
      <vt:lpstr>Thuật toán 2.1</vt:lpstr>
      <vt:lpstr>Minh họa thuật toán</vt:lpstr>
      <vt:lpstr>Nội dung chính</vt:lpstr>
      <vt:lpstr>Sử dụng bước nhảy</vt:lpstr>
      <vt:lpstr>Lấy giao hai danh sách có bước nhảy</vt:lpstr>
      <vt:lpstr>Độ dài của bước nhảy</vt:lpstr>
      <vt:lpstr>Nội dung chính</vt:lpstr>
      <vt:lpstr>Tối ưu hóa truy vấn AND</vt:lpstr>
      <vt:lpstr>Tối ưu hóa truy vấn AND</vt:lpstr>
      <vt:lpstr>Ví dụ</vt:lpstr>
      <vt:lpstr>AND of OR’s</vt:lpstr>
      <vt:lpstr>Bài tập 2.1</vt:lpstr>
      <vt:lpstr>Bài tập 2.2</vt:lpstr>
      <vt:lpstr>Bài tập 2.3</vt:lpstr>
      <vt:lpstr>Bài tập 2.4</vt:lpstr>
      <vt:lpstr>Bài tập 2.5</vt:lpstr>
      <vt:lpstr>Tham khảo</vt:lpstr>
      <vt:lpstr>PowerPoint Presentation</vt:lpstr>
    </vt:vector>
  </TitlesOfParts>
  <Company>tpu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kiếm và Trình diễn thông tin</dc:title>
  <dc:creator>nbngoc</dc:creator>
  <cp:lastModifiedBy>bangoc</cp:lastModifiedBy>
  <cp:revision>1556</cp:revision>
  <dcterms:created xsi:type="dcterms:W3CDTF">2013-06-24T04:34:24Z</dcterms:created>
  <dcterms:modified xsi:type="dcterms:W3CDTF">2017-11-27T17:58:12Z</dcterms:modified>
</cp:coreProperties>
</file>