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F7FDA-9C6B-49A1-9789-EF4B421B2D44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BCE1-576E-451D-B6BF-C46D203F3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1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BCE1-576E-451D-B6BF-C46D203F31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4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1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7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788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45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32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0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3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7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6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4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8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6277AC-FFC5-40D3-920F-0DD129C86B6F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69A6F-C729-4ED2-93A1-80172039F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9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9A6F-C729-4ED2-93A1-80172039FE60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7734" y="494906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là gì ?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3645" y="1674254"/>
            <a:ext cx="23743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ngôn ngữ lập trình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Python is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đa lập trình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đa mục đích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đơn giản dễ học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- 2x hay 3x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mạnh mẽ, linh hoạt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GUI, Tkinter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tích hợp C, C++, java,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dễ đọc code, bảo trì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module chuẩn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5921" y="425003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Lịch sử</a:t>
            </a:r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7771925" y="2846231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Guido Van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Rossum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780" y="0"/>
            <a:ext cx="2673439" cy="2673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49251" y="999572"/>
            <a:ext cx="50482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Triết lý phát triển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đẹp tốt hơn xấu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tường minh hơn là không tường minh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đơn giản thì hơn là phức tạp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phức tạp tốt hơn là bị làm cho phức tạp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tính dễ học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hạn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chế trùng lặp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kế thừa từ ABC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Module-3, C, C++, Unix Shell,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5921" y="3464418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2135" y="4365938"/>
            <a:ext cx="4060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linux: hỗ trợ sẵn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https://www.python.org/downloads</a:t>
            </a:r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u="sn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pycharm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notepad ++, sublime text 3,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chạy 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163" y="386366"/>
            <a:ext cx="243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Cú pháp cơ bản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011" y="1275008"/>
            <a:ext cx="5458354" cy="2995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định danh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for, and, break, from, print, pass, return, try, in, is,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else,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continue, class, def, or, while, with, ... 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Thụt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dòng: </a:t>
            </a: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add(a, b):</a:t>
            </a:r>
            <a:endParaRPr lang="en-US" sz="120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c = a + b</a:t>
            </a:r>
            <a:endParaRPr lang="en-US" sz="120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return c</a:t>
            </a:r>
            <a:endParaRPr lang="en-US" sz="120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Ghi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chú: #,  “”” abc “””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No () {}</a:t>
            </a:r>
          </a:p>
        </p:txBody>
      </p:sp>
    </p:spTree>
    <p:extLst>
      <p:ext uri="{BB962C8B-B14F-4D97-AF65-F5344CB8AC3E}">
        <p14:creationId xmlns:p14="http://schemas.microsoft.com/office/powerpoint/2010/main" val="272672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2434" y="579549"/>
            <a:ext cx="2933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thú vị về python</a:t>
            </a:r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1635617" y="1687132"/>
            <a:ext cx="412324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 for i in range(a, b):</a:t>
            </a:r>
          </a:p>
          <a:p>
            <a:r>
              <a:rPr lang="en-US"/>
              <a:t>	</a:t>
            </a:r>
            <a:r>
              <a:rPr lang="en-US" smtClean="0"/>
              <a:t># thân vòng for</a:t>
            </a:r>
          </a:p>
          <a:p>
            <a:endParaRPr lang="en-US" smtClean="0"/>
          </a:p>
          <a:p>
            <a:r>
              <a:rPr lang="en-US" smtClean="0"/>
              <a:t>* if a&gt;b:</a:t>
            </a:r>
          </a:p>
          <a:p>
            <a:r>
              <a:rPr lang="en-US"/>
              <a:t> </a:t>
            </a:r>
            <a:r>
              <a:rPr lang="en-US" smtClean="0"/>
              <a:t>     print ’a &gt; b’</a:t>
            </a:r>
          </a:p>
          <a:p>
            <a:r>
              <a:rPr lang="en-US"/>
              <a:t> </a:t>
            </a:r>
            <a:r>
              <a:rPr lang="en-US" smtClean="0"/>
              <a:t> elif True and False:</a:t>
            </a:r>
          </a:p>
          <a:p>
            <a:r>
              <a:rPr lang="en-US"/>
              <a:t> </a:t>
            </a:r>
            <a:r>
              <a:rPr lang="en-US" smtClean="0"/>
              <a:t>     print ‘x’</a:t>
            </a:r>
          </a:p>
          <a:p>
            <a:r>
              <a:rPr lang="en-US" smtClean="0"/>
              <a:t>  else:</a:t>
            </a:r>
          </a:p>
          <a:p>
            <a:r>
              <a:rPr lang="en-US"/>
              <a:t> </a:t>
            </a:r>
            <a:r>
              <a:rPr lang="en-US" smtClean="0"/>
              <a:t>     print ‘y’</a:t>
            </a:r>
          </a:p>
          <a:p>
            <a:endParaRPr lang="en-US"/>
          </a:p>
          <a:p>
            <a:r>
              <a:rPr lang="en-US" smtClean="0"/>
              <a:t>* logic: True False, and or</a:t>
            </a:r>
          </a:p>
          <a:p>
            <a:endParaRPr lang="en-US"/>
          </a:p>
          <a:p>
            <a:r>
              <a:rPr lang="en-US" smtClean="0"/>
              <a:t>* def tênHàm( danh sách tham số):</a:t>
            </a:r>
          </a:p>
          <a:p>
            <a:r>
              <a:rPr lang="en-US"/>
              <a:t>	</a:t>
            </a:r>
            <a:r>
              <a:rPr lang="en-US" smtClean="0"/>
              <a:t># thân hàm</a:t>
            </a:r>
          </a:p>
          <a:p>
            <a:endParaRPr lang="en-US" smtClean="0"/>
          </a:p>
          <a:p>
            <a:r>
              <a:rPr lang="en-US" smtClean="0"/>
              <a:t>* kiểu dữ liệu: ???</a:t>
            </a:r>
          </a:p>
          <a:p>
            <a:endParaRPr lang="en-US" smtClean="0"/>
          </a:p>
          <a:p>
            <a:r>
              <a:rPr lang="en-US" smtClean="0"/>
              <a:t>* no !    do while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86" y="1687132"/>
            <a:ext cx="5474682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645284"/>
              </p:ext>
            </p:extLst>
          </p:nvPr>
        </p:nvGraphicFramePr>
        <p:xfrm>
          <a:off x="2472743" y="2021982"/>
          <a:ext cx="4151895" cy="3519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6194"/>
                <a:gridCol w="1527394"/>
                <a:gridCol w="820314"/>
                <a:gridCol w="847993"/>
              </a:tblGrid>
              <a:tr h="963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gia thiet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ket luan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điểm số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R3R7R19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R17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55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R3R10R19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R17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4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....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....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....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....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355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R7R14R21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R43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355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R7R14R22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R43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247170"/>
              </p:ext>
            </p:extLst>
          </p:nvPr>
        </p:nvGraphicFramePr>
        <p:xfrm>
          <a:off x="7351488" y="2021982"/>
          <a:ext cx="3647069" cy="1661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524"/>
                <a:gridCol w="2968545"/>
              </a:tblGrid>
              <a:tr h="3095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nghề nghiệp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848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R10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Nhà đầu tư, chủ doanh nghiệp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24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Học sinh /Sinh viên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Viên chức nhà nước, nhân viên công sở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95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Lao động bình dân, tự do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02585"/>
              </p:ext>
            </p:extLst>
          </p:nvPr>
        </p:nvGraphicFramePr>
        <p:xfrm>
          <a:off x="7351489" y="3781703"/>
          <a:ext cx="3157672" cy="2245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8836"/>
                <a:gridCol w="1578836"/>
              </a:tblGrid>
              <a:tr h="4918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độ tuổi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5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&lt;18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77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18-35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77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36-45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77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&gt;45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20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93183"/>
              </p:ext>
            </p:extLst>
          </p:nvPr>
        </p:nvGraphicFramePr>
        <p:xfrm>
          <a:off x="1236373" y="601928"/>
          <a:ext cx="1906073" cy="1506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692"/>
                <a:gridCol w="966381"/>
              </a:tblGrid>
              <a:tr h="753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giới tính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6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6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nữ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20421"/>
              </p:ext>
            </p:extLst>
          </p:nvPr>
        </p:nvGraphicFramePr>
        <p:xfrm>
          <a:off x="4275025" y="601928"/>
          <a:ext cx="4701549" cy="160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2199"/>
                <a:gridCol w="3739350"/>
              </a:tblGrid>
              <a:tr h="2602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nghề nghiệp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097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R10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Nhà đầu tư, chủ doanh nghiệp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49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Học sinh /Sinh viên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52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Viên chức nhà nước, nhân viên công sở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02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Lao động bình dân, tự do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99420"/>
              </p:ext>
            </p:extLst>
          </p:nvPr>
        </p:nvGraphicFramePr>
        <p:xfrm>
          <a:off x="1236374" y="2459863"/>
          <a:ext cx="10354610" cy="4159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2682"/>
                <a:gridCol w="677003"/>
                <a:gridCol w="1163790"/>
                <a:gridCol w="967440"/>
                <a:gridCol w="597235"/>
                <a:gridCol w="778247"/>
                <a:gridCol w="602348"/>
                <a:gridCol w="552238"/>
                <a:gridCol w="644277"/>
                <a:gridCol w="594168"/>
                <a:gridCol w="2535182"/>
              </a:tblGrid>
              <a:tr h="918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id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hãng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tên điện thoại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giá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màu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camera sau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cpu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bộ nhớ trong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pin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tổng hợp thông số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8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Apple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iPhone 5s 16GB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6990000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xám bạc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1560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R17R19R27R29R32R35R39R43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51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Apple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iPhone 5s 16GB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6990000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đen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1560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R17R19R24R29R32R35R39R43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8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Apple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iPhone SE 16GB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11490000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xám bạc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1642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R18R19R27R30R33R36R39R43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51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Apple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iPhone SE 16GB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11490000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vàng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1642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R18R19R28R30R33R36R39R43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8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...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...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...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...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...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...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...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...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...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...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...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8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201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Sony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Sony Xperia Z5 Preminum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15990000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vàng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32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3430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R18R23R28R31R34R37R40R45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5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75764" y="1442434"/>
            <a:ext cx="111556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GT = [Rx1, Rx2, Rx3, Rx4] là tập giả thiết người dùng nhập vào được</a:t>
            </a:r>
          </a:p>
          <a:p>
            <a:r>
              <a:rPr lang="vi-VN"/>
              <a:t>chuyển thành kí hiệu Rx</a:t>
            </a:r>
          </a:p>
          <a:p>
            <a:r>
              <a:rPr lang="vi-VN"/>
              <a:t>giaThiet = [[R3, R7, R19], [R3, R10, R19], ... [R7, R14, R22] là tập giả thiết của luật</a:t>
            </a:r>
          </a:p>
          <a:p>
            <a:r>
              <a:rPr lang="vi-VN"/>
              <a:t>được lấy từ cơ sở dữ liệu MySql, lưu dưới dạng một list.</a:t>
            </a:r>
          </a:p>
          <a:p>
            <a:r>
              <a:rPr lang="vi-VN"/>
              <a:t>ketLuan = [R17, R17, ..., R43] là tập các kết luận của tập luật, lưu ở dạng</a:t>
            </a:r>
          </a:p>
          <a:p>
            <a:r>
              <a:rPr lang="vi-VN"/>
              <a:t>một list với mỗi phần tử là một kết luận của một luật có phần giả thiết tương ứng trong tập giathiet bên trên.</a:t>
            </a:r>
          </a:p>
          <a:p>
            <a:r>
              <a:rPr lang="vi-VN"/>
              <a:t>		def suyDienTien(giaThiet, ketLuan, GT):</a:t>
            </a:r>
          </a:p>
          <a:p>
            <a:r>
              <a:rPr lang="vi-VN"/>
              <a:t>    		    gtlocduoc, kllocduoc = module.locLuat(giaThiet, ketLuan, GT)</a:t>
            </a:r>
          </a:p>
          <a:p>
            <a:r>
              <a:rPr lang="vi-VN"/>
              <a:t>   		    while len(gtlocduoc) != 0:</a:t>
            </a:r>
          </a:p>
          <a:p>
            <a:r>
              <a:rPr lang="vi-VN"/>
              <a:t>        		        GT = module.chonLuatVaApDung(gtlocduoc, kllocduoc, GT)</a:t>
            </a:r>
          </a:p>
          <a:p>
            <a:r>
              <a:rPr lang="vi-VN"/>
              <a:t>      		        gtlocduoc, kllocduoc = module.locLuat(giaThiet, ketLuan, GT)</a:t>
            </a:r>
          </a:p>
          <a:p>
            <a:r>
              <a:rPr lang="vi-VN"/>
              <a:t>   		    return GT</a:t>
            </a:r>
          </a:p>
        </p:txBody>
      </p:sp>
    </p:spTree>
    <p:extLst>
      <p:ext uri="{BB962C8B-B14F-4D97-AF65-F5344CB8AC3E}">
        <p14:creationId xmlns:p14="http://schemas.microsoft.com/office/powerpoint/2010/main" val="244374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59" y="1331793"/>
            <a:ext cx="4700789" cy="50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29" y="540913"/>
            <a:ext cx="9040969" cy="6117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3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470</Words>
  <Application>Microsoft Office PowerPoint</Application>
  <PresentationFormat>Widescreen</PresentationFormat>
  <Paragraphs>207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2016-12-22T11:37:52Z</dcterms:created>
  <dcterms:modified xsi:type="dcterms:W3CDTF">2017-01-13T07:16:20Z</dcterms:modified>
</cp:coreProperties>
</file>