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F838-51CC-49D3-B8C7-C7E729C56336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2DA6-19B7-46E3-8378-75ACC49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13738" y="2301765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ESP32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9231" y="2301763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5866" y="278978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LCD 16x2</a:t>
            </a:r>
          </a:p>
          <a:p>
            <a:pPr algn="ctr"/>
            <a:r>
              <a:rPr lang="en-US" dirty="0" smtClean="0"/>
              <a:t>+ Module I2C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25866" y="4266510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Còi</a:t>
            </a:r>
            <a:r>
              <a:rPr lang="en-US" dirty="0" smtClean="0"/>
              <a:t> Chip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25866" y="1603787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25866" y="5603979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5mm</a:t>
            </a:r>
          </a:p>
          <a:p>
            <a:pPr algn="ctr"/>
            <a:r>
              <a:rPr lang="en-US" dirty="0" err="1" smtClean="0"/>
              <a:t>xanh</a:t>
            </a:r>
            <a:r>
              <a:rPr lang="en-US" dirty="0" smtClean="0"/>
              <a:t> + </a:t>
            </a:r>
            <a:r>
              <a:rPr lang="en-US" dirty="0" err="1" smtClean="0"/>
              <a:t>đỏ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372" y="1982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>
            <a:off x="2462417" y="2827281"/>
            <a:ext cx="235132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9540" y="249705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50772" y="177448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74015" y="31214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 x3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74015" y="44665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49231" y="806358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x3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8868" y="3881248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Gas</a:t>
            </a:r>
          </a:p>
          <a:p>
            <a:pPr algn="ctr"/>
            <a:r>
              <a:rPr lang="en-US" dirty="0" smtClean="0"/>
              <a:t>MQ5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1502" y="97463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 x3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9492" y="41771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cxnSp>
        <p:nvCxnSpPr>
          <p:cNvPr id="11" name="Elbow Connector 10"/>
          <p:cNvCxnSpPr>
            <a:stCxn id="19" idx="3"/>
            <a:endCxn id="4" idx="1"/>
          </p:cNvCxnSpPr>
          <p:nvPr/>
        </p:nvCxnSpPr>
        <p:spPr>
          <a:xfrm>
            <a:off x="2462417" y="1331876"/>
            <a:ext cx="2351321" cy="1495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" idx="3"/>
            <a:endCxn id="4" idx="1"/>
          </p:cNvCxnSpPr>
          <p:nvPr/>
        </p:nvCxnSpPr>
        <p:spPr>
          <a:xfrm flipV="1">
            <a:off x="2492054" y="2827283"/>
            <a:ext cx="2321684" cy="1579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125866" y="2926508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Đèn</a:t>
            </a:r>
            <a:r>
              <a:rPr lang="en-US" dirty="0" smtClean="0"/>
              <a:t> 12v (Relay)</a:t>
            </a:r>
            <a:endParaRPr lang="en-US" dirty="0"/>
          </a:p>
        </p:txBody>
      </p:sp>
      <p:cxnSp>
        <p:nvCxnSpPr>
          <p:cNvPr id="44" name="Elbow Connector 43"/>
          <p:cNvCxnSpPr>
            <a:stCxn id="4" idx="3"/>
            <a:endCxn id="8" idx="1"/>
          </p:cNvCxnSpPr>
          <p:nvPr/>
        </p:nvCxnSpPr>
        <p:spPr>
          <a:xfrm flipV="1">
            <a:off x="6526924" y="2129305"/>
            <a:ext cx="2598942" cy="697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" idx="3"/>
            <a:endCxn id="32" idx="1"/>
          </p:cNvCxnSpPr>
          <p:nvPr/>
        </p:nvCxnSpPr>
        <p:spPr>
          <a:xfrm>
            <a:off x="6526924" y="2827283"/>
            <a:ext cx="2598942" cy="62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" idx="3"/>
            <a:endCxn id="7" idx="1"/>
          </p:cNvCxnSpPr>
          <p:nvPr/>
        </p:nvCxnSpPr>
        <p:spPr>
          <a:xfrm>
            <a:off x="6526924" y="2827283"/>
            <a:ext cx="2598942" cy="1964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9" idx="1"/>
          </p:cNvCxnSpPr>
          <p:nvPr/>
        </p:nvCxnSpPr>
        <p:spPr>
          <a:xfrm>
            <a:off x="6526924" y="2827283"/>
            <a:ext cx="2598942" cy="330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010383" y="57601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</a:t>
            </a:r>
            <a:endParaRPr lang="en-US" dirty="0"/>
          </a:p>
        </p:txBody>
      </p:sp>
      <p:cxnSp>
        <p:nvCxnSpPr>
          <p:cNvPr id="55" name="Elbow Connector 54"/>
          <p:cNvCxnSpPr>
            <a:stCxn id="4" idx="3"/>
            <a:endCxn id="6" idx="1"/>
          </p:cNvCxnSpPr>
          <p:nvPr/>
        </p:nvCxnSpPr>
        <p:spPr>
          <a:xfrm flipV="1">
            <a:off x="6526924" y="804496"/>
            <a:ext cx="2598942" cy="2022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027528" y="4330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4814249" y="546592"/>
            <a:ext cx="1713186" cy="105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endParaRPr lang="en-US" dirty="0" smtClean="0"/>
          </a:p>
        </p:txBody>
      </p:sp>
      <p:cxnSp>
        <p:nvCxnSpPr>
          <p:cNvPr id="59" name="Straight Arrow Connector 58"/>
          <p:cNvCxnSpPr>
            <a:stCxn id="4" idx="0"/>
            <a:endCxn id="57" idx="2"/>
          </p:cNvCxnSpPr>
          <p:nvPr/>
        </p:nvCxnSpPr>
        <p:spPr>
          <a:xfrm flipV="1">
            <a:off x="5670331" y="1597627"/>
            <a:ext cx="511" cy="70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7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Download Light Bulb Free PNG photo images and clipart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95" y="5713106"/>
            <a:ext cx="939526" cy="9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Download Light Bulb Free PNG photo images and clipart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21" y="5713106"/>
            <a:ext cx="939526" cy="9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14375" y="3954654"/>
            <a:ext cx="5590598" cy="106502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291" y="397820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Door</a:t>
            </a:r>
            <a:endParaRPr lang="en-US" dirty="0"/>
          </a:p>
        </p:txBody>
      </p:sp>
      <p:pic>
        <p:nvPicPr>
          <p:cNvPr id="1042" name="Picture 18" descr="Prefinished Commercial Wood Doors, Office Do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14" y="5114862"/>
            <a:ext cx="1689756" cy="168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Download Light Bulb Free PNG photo images and clipart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47" y="5713106"/>
            <a:ext cx="939526" cy="9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704040" y="3978208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Smart Light</a:t>
            </a:r>
            <a:endParaRPr lang="en-US" dirty="0"/>
          </a:p>
        </p:txBody>
      </p:sp>
      <p:pic>
        <p:nvPicPr>
          <p:cNvPr id="1044" name="Picture 20" descr="KIT - KIT-Card - Technolog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0" y="4255217"/>
            <a:ext cx="1018889" cy="75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ách Xem Mật Khẩu Wifi Trên Máy Tính Win 10 Đơn Giản Nhất | Lagihitech.v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765" y="4223845"/>
            <a:ext cx="826360" cy="54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loud server là gì? Tổng hợp kiến thức A-Z về Cloud server - BKNS.V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93" y="142875"/>
            <a:ext cx="3022601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hat is Blynk ? « osoyoo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0" y="4371094"/>
            <a:ext cx="1699601" cy="18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T-AX58U｜Router WiFi｜ASUS Việt Na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2" y="215900"/>
            <a:ext cx="168275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4823024" y="508561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04210" y="5085609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44158" y="5085608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86250" y="1276350"/>
            <a:ext cx="336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8931900" y="2639995"/>
            <a:ext cx="2090053" cy="116135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75490" y="274198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29852" y="88346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639365" y="285133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846875" y="69900"/>
            <a:ext cx="13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Blynk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96388" y="627001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Blynk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667862" y="12970"/>
            <a:ext cx="125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Router </a:t>
            </a:r>
            <a:r>
              <a:rPr lang="en-US" dirty="0" err="1" smtClean="0"/>
              <a:t>Wifi</a:t>
            </a:r>
            <a:endParaRPr lang="en-US" dirty="0"/>
          </a:p>
        </p:txBody>
      </p:sp>
      <p:pic>
        <p:nvPicPr>
          <p:cNvPr id="1026" name="Picture 2" descr="Infrared Icon #256922 - Free Icons Librar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10084" y="4302329"/>
            <a:ext cx="619768" cy="61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174395" y="1971675"/>
            <a:ext cx="0" cy="1790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Đoàn Khuê Nguyễn</cp:lastModifiedBy>
  <cp:revision>26</cp:revision>
  <dcterms:created xsi:type="dcterms:W3CDTF">2022-04-03T11:12:36Z</dcterms:created>
  <dcterms:modified xsi:type="dcterms:W3CDTF">2022-04-24T11:04:28Z</dcterms:modified>
</cp:coreProperties>
</file>