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E43A489-B0F6-4B3A-914B-393FC23F42F6}" type="datetimeFigureOut">
              <a:rPr lang="en-US" smtClean="0"/>
              <a:t>1/17/2013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D7F7334-8820-4AF6-AF20-987A285BC5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229600" cy="1828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Algorithme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distribué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000" dirty="0" err="1" smtClean="0"/>
              <a:t>Simulateur</a:t>
            </a:r>
            <a:r>
              <a:rPr lang="en-US" sz="3000" dirty="0" smtClean="0"/>
              <a:t> </a:t>
            </a:r>
            <a:r>
              <a:rPr lang="en-US" sz="3000" dirty="0" err="1" smtClean="0"/>
              <a:t>simpliste</a:t>
            </a:r>
            <a:r>
              <a:rPr lang="en-US" sz="3000" dirty="0" smtClean="0"/>
              <a:t> de </a:t>
            </a:r>
            <a:r>
              <a:rPr lang="en-US" sz="3000" dirty="0" err="1" smtClean="0"/>
              <a:t>systeme</a:t>
            </a:r>
            <a:r>
              <a:rPr lang="en-US" sz="3000" dirty="0" smtClean="0"/>
              <a:t> </a:t>
            </a:r>
            <a:r>
              <a:rPr lang="en-US" sz="3000" dirty="0" err="1" smtClean="0"/>
              <a:t>distribu</a:t>
            </a:r>
            <a:r>
              <a:rPr lang="en-US" sz="3200" dirty="0" err="1" smtClean="0"/>
              <a:t>é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4038600"/>
            <a:ext cx="7772400" cy="23622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Kim </a:t>
            </a:r>
            <a:r>
              <a:rPr lang="en-US" dirty="0" err="1" smtClean="0"/>
              <a:t>Thuat</a:t>
            </a:r>
            <a:r>
              <a:rPr lang="en-US" dirty="0" smtClean="0"/>
              <a:t> NGUYEN – Dang Chuan NGUYEN</a:t>
            </a:r>
          </a:p>
          <a:p>
            <a:pPr algn="ctr"/>
            <a:r>
              <a:rPr lang="en-US" dirty="0" smtClean="0"/>
              <a:t>ENSIMAG-ISI3A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Grenoble, 18/01/2013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Composants</a:t>
            </a:r>
            <a:r>
              <a:rPr lang="en-US" dirty="0" smtClean="0"/>
              <a:t> du </a:t>
            </a:r>
            <a:r>
              <a:rPr lang="en-US" dirty="0" err="1" smtClean="0"/>
              <a:t>simulateur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</a:t>
            </a:r>
          </a:p>
          <a:p>
            <a:r>
              <a:rPr lang="en-US" dirty="0" smtClean="0"/>
              <a:t>Message</a:t>
            </a:r>
          </a:p>
          <a:p>
            <a:r>
              <a:rPr lang="en-US" dirty="0" smtClean="0"/>
              <a:t>Sequencer</a:t>
            </a:r>
          </a:p>
          <a:p>
            <a:r>
              <a:rPr lang="en-US" dirty="0" err="1" smtClean="0"/>
              <a:t>Générateur</a:t>
            </a:r>
            <a:r>
              <a:rPr lang="en-US" dirty="0" smtClean="0"/>
              <a:t> des message</a:t>
            </a:r>
          </a:p>
          <a:p>
            <a:r>
              <a:rPr lang="en-US" dirty="0" err="1" smtClean="0"/>
              <a:t>Config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Simulateur</a:t>
            </a:r>
            <a:r>
              <a:rPr lang="en-US" dirty="0" smtClean="0"/>
              <a:t> avec </a:t>
            </a:r>
            <a:r>
              <a:rPr lang="en-US" dirty="0" err="1" smtClean="0"/>
              <a:t>l’ordre</a:t>
            </a:r>
            <a:r>
              <a:rPr lang="en-US" dirty="0" smtClean="0"/>
              <a:t> total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 descr="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8394" y="3214254"/>
            <a:ext cx="7375045" cy="3110345"/>
          </a:xfrm>
        </p:spPr>
      </p:pic>
      <p:sp>
        <p:nvSpPr>
          <p:cNvPr id="7" name="TextBox 6"/>
          <p:cNvSpPr txBox="1"/>
          <p:nvPr/>
        </p:nvSpPr>
        <p:spPr>
          <a:xfrm>
            <a:off x="533400" y="1219200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fr-FR" sz="1600" dirty="0"/>
              <a:t> Source envoies des messages au </a:t>
            </a:r>
            <a:r>
              <a:rPr lang="fr-FR" sz="1600" dirty="0" err="1" smtClean="0"/>
              <a:t>sequencer</a:t>
            </a:r>
            <a:endParaRPr lang="fr-FR" sz="1600" dirty="0" smtClean="0"/>
          </a:p>
          <a:p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</a:t>
            </a:r>
            <a:r>
              <a:rPr lang="fr-FR" sz="1600" dirty="0" err="1" smtClean="0"/>
              <a:t>Sequencer</a:t>
            </a:r>
            <a:r>
              <a:rPr lang="fr-FR" sz="1600" dirty="0"/>
              <a:t> trie les messages selon leur date envoyé et les transfère vers </a:t>
            </a:r>
            <a:r>
              <a:rPr lang="fr-FR" sz="1600" dirty="0" smtClean="0"/>
              <a:t>destinations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fr-FR" sz="1600" dirty="0" smtClean="0"/>
              <a:t>Destinations traitent les messages selon leur </a:t>
            </a:r>
            <a:r>
              <a:rPr lang="fr-FR" sz="1600" dirty="0" err="1" smtClean="0"/>
              <a:t>numero</a:t>
            </a:r>
            <a:r>
              <a:rPr lang="fr-FR" sz="1600" dirty="0" smtClean="0"/>
              <a:t> de </a:t>
            </a:r>
            <a:r>
              <a:rPr lang="fr-FR" sz="1600" dirty="0" err="1" smtClean="0"/>
              <a:t>sequence</a:t>
            </a:r>
            <a:r>
              <a:rPr lang="fr-FR" sz="1600" dirty="0" smtClean="0"/>
              <a:t>  assurant l’ordre total des messages.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Calcul</a:t>
            </a:r>
            <a:r>
              <a:rPr lang="en-US" dirty="0" smtClean="0"/>
              <a:t> de </a:t>
            </a:r>
            <a:r>
              <a:rPr lang="en-US" dirty="0" err="1" smtClean="0"/>
              <a:t>latence</a:t>
            </a:r>
            <a:r>
              <a:rPr lang="en-US" dirty="0" smtClean="0"/>
              <a:t> et debit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latedeb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5600" y="1143000"/>
            <a:ext cx="3877216" cy="562053"/>
          </a:xfrm>
        </p:spPr>
      </p:pic>
      <p:pic>
        <p:nvPicPr>
          <p:cNvPr id="5" name="Picture 4" descr="emii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514600"/>
            <a:ext cx="3086652" cy="1752600"/>
          </a:xfrm>
          <a:prstGeom prst="rect">
            <a:avLst/>
          </a:prstGeom>
        </p:spPr>
      </p:pic>
      <p:pic>
        <p:nvPicPr>
          <p:cNvPr id="6" name="Picture 5" descr="EmissDebi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2514600"/>
            <a:ext cx="2895600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1840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dirty="0" err="1"/>
              <a:t>émissions</a:t>
            </a:r>
            <a:r>
              <a:rPr lang="en-US" dirty="0"/>
              <a:t> </a:t>
            </a:r>
            <a:r>
              <a:rPr lang="en-US" dirty="0" err="1"/>
              <a:t>successives</a:t>
            </a:r>
            <a:endParaRPr lang="en-US" dirty="0"/>
          </a:p>
        </p:txBody>
      </p:sp>
      <p:pic>
        <p:nvPicPr>
          <p:cNvPr id="8" name="Picture 7" descr="EmissLaten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4572000"/>
            <a:ext cx="3424869" cy="1976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Calcul</a:t>
            </a:r>
            <a:r>
              <a:rPr lang="en-US" dirty="0" smtClean="0"/>
              <a:t> de </a:t>
            </a:r>
            <a:r>
              <a:rPr lang="en-US" dirty="0" err="1" smtClean="0"/>
              <a:t>latence</a:t>
            </a:r>
            <a:r>
              <a:rPr lang="en-US" dirty="0" smtClean="0"/>
              <a:t> et debit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Arbre</a:t>
            </a:r>
            <a:endParaRPr lang="en-US" dirty="0"/>
          </a:p>
        </p:txBody>
      </p:sp>
      <p:pic>
        <p:nvPicPr>
          <p:cNvPr id="4" name="Picture 3" descr="Arb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362200"/>
            <a:ext cx="3538815" cy="1809928"/>
          </a:xfrm>
          <a:prstGeom prst="rect">
            <a:avLst/>
          </a:prstGeom>
        </p:spPr>
      </p:pic>
      <p:pic>
        <p:nvPicPr>
          <p:cNvPr id="6" name="Picture 5" descr="arbreLate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4343400"/>
            <a:ext cx="3886892" cy="2212539"/>
          </a:xfrm>
          <a:prstGeom prst="rect">
            <a:avLst/>
          </a:prstGeom>
        </p:spPr>
      </p:pic>
      <p:pic>
        <p:nvPicPr>
          <p:cNvPr id="7" name="Picture 6" descr="Arblaten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2362200"/>
            <a:ext cx="3810000" cy="1773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Calcul</a:t>
            </a:r>
            <a:r>
              <a:rPr lang="en-US" dirty="0" smtClean="0"/>
              <a:t> de </a:t>
            </a:r>
            <a:r>
              <a:rPr lang="en-US" dirty="0" err="1" smtClean="0"/>
              <a:t>latence</a:t>
            </a:r>
            <a:r>
              <a:rPr lang="en-US" dirty="0" smtClean="0"/>
              <a:t> et debit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Pipe-Line</a:t>
            </a:r>
            <a:endParaRPr lang="en-US" dirty="0"/>
          </a:p>
        </p:txBody>
      </p:sp>
      <p:pic>
        <p:nvPicPr>
          <p:cNvPr id="4" name="Picture 3" descr="pip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362200"/>
            <a:ext cx="3293112" cy="1782294"/>
          </a:xfrm>
          <a:prstGeom prst="rect">
            <a:avLst/>
          </a:prstGeom>
        </p:spPr>
      </p:pic>
      <p:pic>
        <p:nvPicPr>
          <p:cNvPr id="5" name="Picture 4" descr="PipeLineLate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4572000"/>
            <a:ext cx="3505200" cy="1980340"/>
          </a:xfrm>
          <a:prstGeom prst="rect">
            <a:avLst/>
          </a:prstGeom>
        </p:spPr>
      </p:pic>
      <p:pic>
        <p:nvPicPr>
          <p:cNvPr id="6" name="Picture 5" descr="pipLineDebi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2362200"/>
            <a:ext cx="3657600" cy="1782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800" dirty="0" smtClean="0"/>
              <a:t>DEMO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79</TotalTime>
  <Words>45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Algorithme distribué Simulateur simpliste de systeme distribué</vt:lpstr>
      <vt:lpstr>Composants du simulateur </vt:lpstr>
      <vt:lpstr>Simulateur avec l’ordre total </vt:lpstr>
      <vt:lpstr>Calcul de latence et debit </vt:lpstr>
      <vt:lpstr>Calcul de latence et debit </vt:lpstr>
      <vt:lpstr>Calcul de latence et debit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 distribue Simulateur simpliste de systeme distribue</dc:title>
  <dc:creator>Sony</dc:creator>
  <cp:lastModifiedBy>Sony</cp:lastModifiedBy>
  <cp:revision>8</cp:revision>
  <dcterms:created xsi:type="dcterms:W3CDTF">2013-01-17T21:49:26Z</dcterms:created>
  <dcterms:modified xsi:type="dcterms:W3CDTF">2013-01-17T23:09:10Z</dcterms:modified>
</cp:coreProperties>
</file>