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ccbbcf1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ccbbcf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accbbcf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accbbcf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454b9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454b9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b333d479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b333d479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rules to fire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accbbcf1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accbbcf1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24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b454b9d8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b454b9d8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b454b9d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b454b9d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333d47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333d47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b2ce8bb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b2ce8bb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2ce8bb7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2ce8bb7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ac13af6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ac13af6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ac13af67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ac13af67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accbbcf1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accbbcf1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b38fd8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b38fd8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accbbcf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accbbcf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modimodiidf</a:t>
            </a:r>
            <a:r>
              <a:rPr lang="en"/>
              <a:t>modification facts?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Goal" TargetMode="External"/><Relationship Id="rId4" Type="http://schemas.openxmlformats.org/officeDocument/2006/relationships/hyperlink" Target="https://en.wikipedia.org/wiki/Consequent" TargetMode="External"/><Relationship Id="rId5" Type="http://schemas.openxmlformats.org/officeDocument/2006/relationships/hyperlink" Target="https://en.wikipedia.org/wiki/Data" TargetMode="External"/><Relationship Id="rId6" Type="http://schemas.openxmlformats.org/officeDocument/2006/relationships/hyperlink" Target="https://en.wikipedia.org/wiki/Inference_engin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 Engine</a:t>
            </a:r>
            <a:endParaRPr/>
          </a:p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491350" y="1567550"/>
            <a:ext cx="43386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 (goal driven):</a:t>
            </a:r>
            <a:r>
              <a:rPr lang="en"/>
              <a:t> S</a:t>
            </a:r>
            <a:r>
              <a:rPr lang="en"/>
              <a:t>tarts with a list of </a:t>
            </a:r>
            <a:r>
              <a:rPr lang="en">
                <a:uFill>
                  <a:noFill/>
                </a:uFill>
                <a:hlinkClick r:id="rId3"/>
              </a:rPr>
              <a:t>goals</a:t>
            </a:r>
            <a:r>
              <a:rPr lang="en"/>
              <a:t> and works backwards from the </a:t>
            </a:r>
            <a:r>
              <a:rPr lang="en">
                <a:uFill>
                  <a:noFill/>
                </a:uFill>
                <a:hlinkClick r:id="rId4"/>
              </a:rPr>
              <a:t>consequent</a:t>
            </a:r>
            <a:r>
              <a:rPr lang="en"/>
              <a:t> to the condition to see if there is </a:t>
            </a:r>
            <a:r>
              <a:rPr lang="en">
                <a:uFill>
                  <a:noFill/>
                </a:uFill>
                <a:hlinkClick r:id="rId5"/>
              </a:rPr>
              <a:t>data</a:t>
            </a:r>
            <a:r>
              <a:rPr lang="en"/>
              <a:t> available that will support any of these consequents.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uFill>
                  <a:noFill/>
                </a:uFill>
                <a:hlinkClick r:id="rId6"/>
              </a:rPr>
              <a:t>inference engine</a:t>
            </a:r>
            <a:r>
              <a:rPr lang="en"/>
              <a:t> using backward chaining would search the rules until it finds one which has a consequent (then clause) that matches a desired goal. If the condition (if clause) of that rule is not known to be true, then it is added to the list of goals.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Rules + Facts + Goal -&gt; Rule Engine -&gt; Goal is satisfied?</a:t>
            </a:r>
            <a:endParaRPr/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821250" y="1364150"/>
            <a:ext cx="3798000" cy="24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Fritz croaks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Fritz eats flies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X croaks and X eats flies – Then X is a frog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X chirps and X sings – Then X is a canary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X is a frog – Then X is green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X is a canary – Then X is yellow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Whether Fritz is green?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879" y="0"/>
            <a:ext cx="40313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use rule engine with backward chaining, when use rule engine with forward chaining?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567550"/>
            <a:ext cx="34278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 algorithms: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Treat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Leaps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307" y="2411850"/>
            <a:ext cx="5774995" cy="20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4160000" y="1657650"/>
            <a:ext cx="462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Drools 6 uses PHREAK (improve from RETE): Transform rules to execution tree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application using rule engine?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rule (file, database…)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Bootstrap the Rule Engine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rules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facts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rule?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Vary from rule engines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Native Rule Language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DSL (Domain Specific Language)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XML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DMN (Decision Model and Notation)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table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….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48" name="Google Shape;248;p2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is Rule?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What is Rule Engine?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Why use Rule Engine?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When not use Rule Engine?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How it work?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Rule?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709500"/>
            <a:ext cx="3699600" cy="23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Insurance rule</a:t>
            </a:r>
            <a:endParaRPr sz="1400"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car is red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the car is a sport class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the driver is male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And the driver is between the ages of 16-25</a:t>
            </a:r>
            <a:br>
              <a:rPr lang="en" sz="1400"/>
            </a:br>
            <a:r>
              <a:rPr lang="en" sz="1400"/>
              <a:t>then  20% insurance increase.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010150" y="1713688"/>
            <a:ext cx="3699600" cy="23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rule "Invoice should be possible for all categories except project type Basic Costs and Cost Center allow Invoice transaction"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when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Project( Category != "Basic Costs", CostCenter.canInvoice 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then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addTransactionType("Invoice");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400"/>
          </a:p>
        </p:txBody>
      </p:sp>
      <p:sp>
        <p:nvSpPr>
          <p:cNvPr id="151" name="Google Shape;151;p15"/>
          <p:cNvSpPr txBox="1"/>
          <p:nvPr/>
        </p:nvSpPr>
        <p:spPr>
          <a:xfrm>
            <a:off x="1297500" y="4080800"/>
            <a:ext cx="6679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rule is composed of two parts, a condition and an action: When the condition is met, the action is executed.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Rule Engine?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rule engine is a mechanism for executing rules </a:t>
            </a:r>
            <a:br>
              <a:rPr lang="en" sz="1400"/>
            </a:br>
            <a:r>
              <a:rPr lang="en" sz="1400"/>
              <a:t>Instead of embedding in normal program code =&gt; use rule form.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Java rules engines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Drools </a:t>
            </a:r>
            <a:endParaRPr b="1" sz="2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OpenL Tablets</a:t>
            </a:r>
            <a:endParaRPr/>
          </a:p>
          <a:p>
            <a:pPr indent="-31115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Rules</a:t>
            </a:r>
            <a:endParaRPr/>
          </a:p>
          <a:p>
            <a:pPr indent="-31115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RuleBook</a:t>
            </a:r>
            <a:endParaRPr/>
          </a:p>
          <a:p>
            <a:pPr indent="-31115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...</a:t>
            </a:r>
            <a:endParaRPr/>
          </a:p>
          <a:p>
            <a:pPr indent="0" lvl="0" marL="0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Rule Engine?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Symplified complicated requirements with declarative logic (how?)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approach to solving problems, some problems are much easier using rules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Particular pattern: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Externalize business logic (which are too dynamic) from the static code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Support rapid change (without redeploy)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 complicated rules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Scalable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 use Rule Engine?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called "Business Rules" for a reason, do not use rules when you cannot design a system that can be easily maintained/understood by Business users.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use rules as an alternative to code deploy. ​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logic is well-defined or static and doesn't change often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It’s just another tools in your tool box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25" y="1307850"/>
            <a:ext cx="54197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324825" y="1359075"/>
            <a:ext cx="25509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Pattern matcher: Determine which rules to apply to the data in working memory.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Agenda: Determine the order of conflicting rules (rules being true for the same fact) based on conflict resolving strategy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7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execution methods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 chaining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Backward chaining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567550"/>
            <a:ext cx="410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 (data driven)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75" y="2232100"/>
            <a:ext cx="4003975" cy="19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5277775" y="1676550"/>
            <a:ext cx="3442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Rules + Facts -&gt; Rule Engine 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-&gt; Conclusion/Action</a:t>
            </a: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277775" y="2165825"/>
            <a:ext cx="3595500" cy="2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Example: I have a new pet, Fritz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Fritz croaks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Fritz eats flies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X croaks and X eats flies – Then X is a frog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X chirps and X sings – Then X is a canary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X is a frog – Then X is green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X is a canary – Then X is yellow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Goal: Color of Fritz?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