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2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6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0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89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1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3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8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1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4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26993"/>
            <a:ext cx="6390042" cy="5310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9527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3E0A0-D8D4-451B-947C-989EA85473D2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9774" y="6356351"/>
            <a:ext cx="1613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Ngô Thanh Tùng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1755" y="6356351"/>
            <a:ext cx="1333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52" y="6326993"/>
            <a:ext cx="1238480" cy="532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33" y="6329625"/>
            <a:ext cx="1364870" cy="53004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" y="1"/>
            <a:ext cx="9144000" cy="2366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6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gnt@softech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rse.com/downloads/javascript/parse-js-blank/lates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rs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GIỚI THIỆU PARSE.COM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Anh: Ngô Thanh Tùng, </a:t>
            </a:r>
            <a:r>
              <a:rPr lang="en-US" dirty="0" err="1"/>
              <a:t>g</a:t>
            </a:r>
            <a:r>
              <a:rPr lang="en-US" dirty="0" err="1" smtClean="0"/>
              <a:t>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Softech Aptech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tungnt@softech.vn</a:t>
            </a:r>
            <a:endParaRPr lang="en-US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06828" y="294482"/>
            <a:ext cx="877388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Cloud Computing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LẬP TRÌNH VIÊN QUỐC TẾ </a:t>
            </a:r>
            <a:r>
              <a:rPr lang="en-US" dirty="0" err="1" smtClean="0"/>
              <a:t>của</a:t>
            </a:r>
            <a:r>
              <a:rPr lang="en-US" dirty="0" smtClean="0"/>
              <a:t> SOFTECH APTECH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99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VIẾT MỘT ỨNG DỤNG ĐẦU TIÊN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 err="1" smtClean="0">
                <a:latin typeface="Calibri (Body)"/>
              </a:rPr>
              <a:t>Để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đơn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giản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nhất</a:t>
            </a:r>
            <a:r>
              <a:rPr lang="en-US" sz="2800" dirty="0" smtClean="0">
                <a:latin typeface="Calibri (Body)"/>
              </a:rPr>
              <a:t>, </a:t>
            </a:r>
            <a:r>
              <a:rPr lang="en-US" sz="2800" dirty="0" err="1" smtClean="0">
                <a:latin typeface="Calibri (Body)"/>
              </a:rPr>
              <a:t>chúng</a:t>
            </a:r>
            <a:r>
              <a:rPr lang="en-US" sz="2800" dirty="0" smtClean="0">
                <a:latin typeface="Calibri (Body)"/>
              </a:rPr>
              <a:t> ta </a:t>
            </a:r>
            <a:r>
              <a:rPr lang="en-US" sz="2800" dirty="0" err="1" smtClean="0">
                <a:latin typeface="Calibri (Body)"/>
              </a:rPr>
              <a:t>sẽ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viết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một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ứng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dụng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kiểu</a:t>
            </a:r>
            <a:r>
              <a:rPr lang="en-US" sz="2800" dirty="0" smtClean="0">
                <a:latin typeface="Calibri (Body)"/>
              </a:rPr>
              <a:t> “Hello World” </a:t>
            </a:r>
            <a:r>
              <a:rPr lang="en-US" sz="2800" dirty="0" err="1" smtClean="0">
                <a:latin typeface="Calibri (Body)"/>
              </a:rPr>
              <a:t>tương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tác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với</a:t>
            </a:r>
            <a:r>
              <a:rPr lang="en-US" sz="2800" dirty="0" smtClean="0">
                <a:latin typeface="Calibri (Body)"/>
              </a:rPr>
              <a:t> PARSE </a:t>
            </a:r>
            <a:r>
              <a:rPr lang="en-US" sz="2800" dirty="0" err="1" smtClean="0">
                <a:latin typeface="Calibri (Body)"/>
              </a:rPr>
              <a:t>thông</a:t>
            </a:r>
            <a:r>
              <a:rPr lang="en-US" sz="2800" dirty="0" smtClean="0">
                <a:latin typeface="Calibri (Body)"/>
              </a:rPr>
              <a:t> qua JavaScript.</a:t>
            </a:r>
          </a:p>
          <a:p>
            <a:pPr algn="just">
              <a:lnSpc>
                <a:spcPct val="120000"/>
              </a:lnSpc>
            </a:pPr>
            <a:r>
              <a:rPr lang="en-US" sz="2800" dirty="0" err="1" smtClean="0">
                <a:latin typeface="Calibri (Body)"/>
              </a:rPr>
              <a:t>Các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bạn</a:t>
            </a:r>
            <a:r>
              <a:rPr lang="en-US" sz="2800" dirty="0" smtClean="0">
                <a:latin typeface="Calibri (Body)"/>
              </a:rPr>
              <a:t> download </a:t>
            </a:r>
            <a:r>
              <a:rPr lang="en-US" sz="2800" dirty="0" err="1" smtClean="0">
                <a:latin typeface="Calibri (Body)"/>
              </a:rPr>
              <a:t>một</a:t>
            </a:r>
            <a:r>
              <a:rPr lang="en-US" sz="2800" dirty="0" smtClean="0">
                <a:latin typeface="Calibri (Body)"/>
              </a:rPr>
              <a:t> blank </a:t>
            </a:r>
            <a:r>
              <a:rPr lang="en-US" sz="2800" dirty="0" err="1" smtClean="0">
                <a:latin typeface="Calibri (Body)"/>
              </a:rPr>
              <a:t>js</a:t>
            </a:r>
            <a:r>
              <a:rPr lang="en-US" sz="2800" dirty="0" smtClean="0">
                <a:latin typeface="Calibri (Body)"/>
              </a:rPr>
              <a:t> project </a:t>
            </a:r>
            <a:r>
              <a:rPr lang="en-US" sz="2800" dirty="0" err="1" smtClean="0">
                <a:latin typeface="Calibri (Body)"/>
              </a:rPr>
              <a:t>từ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url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sau</a:t>
            </a:r>
            <a:r>
              <a:rPr lang="en-US" sz="2800" dirty="0" smtClean="0">
                <a:latin typeface="Calibri (Body)"/>
              </a:rPr>
              <a:t>: </a:t>
            </a:r>
            <a:r>
              <a:rPr lang="en-US" sz="2400" dirty="0" smtClean="0">
                <a:latin typeface="Calibri (Body)"/>
                <a:hlinkClick r:id="rId2"/>
              </a:rPr>
              <a:t>https</a:t>
            </a:r>
            <a:r>
              <a:rPr lang="en-US" sz="2400" dirty="0">
                <a:latin typeface="Calibri (Body)"/>
                <a:hlinkClick r:id="rId2"/>
              </a:rPr>
              <a:t>://</a:t>
            </a:r>
            <a:r>
              <a:rPr lang="en-US" sz="2400" dirty="0" smtClean="0">
                <a:latin typeface="Calibri (Body)"/>
                <a:hlinkClick r:id="rId2"/>
              </a:rPr>
              <a:t>www.parse.com/downloads/javascript/parse-js-blank/latest</a:t>
            </a:r>
            <a:endParaRPr lang="en-US" sz="2400" dirty="0" smtClean="0">
              <a:latin typeface="Calibri (Body)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err="1" smtClean="0">
                <a:latin typeface="Calibri (Body)"/>
              </a:rPr>
              <a:t>Sau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đó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sửa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các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thông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số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như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hình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sau</a:t>
            </a:r>
            <a:r>
              <a:rPr lang="en-US" sz="2400" dirty="0" smtClean="0">
                <a:latin typeface="Calibri (Body)"/>
              </a:rPr>
              <a:t>:</a:t>
            </a:r>
          </a:p>
          <a:p>
            <a:pPr lvl="1" algn="just">
              <a:lnSpc>
                <a:spcPct val="120000"/>
              </a:lnSpc>
            </a:pPr>
            <a:endParaRPr lang="en-US" sz="2400" dirty="0" smtClean="0">
              <a:latin typeface="Calibri (Body)"/>
            </a:endParaRPr>
          </a:p>
          <a:p>
            <a:pPr algn="just">
              <a:lnSpc>
                <a:spcPct val="120000"/>
              </a:lnSpc>
            </a:pPr>
            <a:endParaRPr lang="en-US" sz="2800" dirty="0" smtClean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629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63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CHẠY THỬ ỨNG DỤNG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67204"/>
          </a:xfrm>
        </p:spPr>
        <p:txBody>
          <a:bodyPr/>
          <a:lstStyle/>
          <a:p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371" y="2503715"/>
            <a:ext cx="6371429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KIỂM TRA DỮ LIỆU TRÊN PARSE.COM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6720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Wow,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PARSE.COM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3000"/>
          <a:stretch/>
        </p:blipFill>
        <p:spPr>
          <a:xfrm>
            <a:off x="0" y="2627765"/>
            <a:ext cx="9144000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3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(</a:t>
            </a:r>
            <a:r>
              <a:rPr lang="en-US" dirty="0" err="1" smtClean="0"/>
              <a:t>ToDos</a:t>
            </a:r>
            <a:r>
              <a:rPr lang="en-US" dirty="0" smtClean="0"/>
              <a:t> Application)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HTML5 + Bootstrap + JavaScript + Parse.com</a:t>
            </a:r>
          </a:p>
          <a:p>
            <a:r>
              <a:rPr lang="en-US" dirty="0" err="1" smtClean="0"/>
              <a:t>Hẹn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200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LÀ GÌ?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>
                <a:latin typeface="Calibri (Body)"/>
              </a:rPr>
              <a:t>Parse </a:t>
            </a:r>
            <a:r>
              <a:rPr lang="en-US" sz="2800" dirty="0" err="1">
                <a:latin typeface="Calibri (Body)"/>
              </a:rPr>
              <a:t>là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một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nền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tảng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đám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mây</a:t>
            </a:r>
            <a:r>
              <a:rPr lang="en-US" sz="2800" dirty="0">
                <a:latin typeface="Calibri (Body)"/>
              </a:rPr>
              <a:t> (</a:t>
            </a:r>
            <a:r>
              <a:rPr lang="en-US" sz="2800" dirty="0" err="1" smtClean="0">
                <a:latin typeface="Calibri (Body)"/>
              </a:rPr>
              <a:t>PaaS</a:t>
            </a:r>
            <a:r>
              <a:rPr lang="en-US" sz="2800" dirty="0" smtClean="0">
                <a:latin typeface="Calibri (Body)"/>
              </a:rPr>
              <a:t> &amp; </a:t>
            </a:r>
            <a:r>
              <a:rPr lang="en-US" sz="2800" dirty="0" err="1" smtClean="0">
                <a:latin typeface="Calibri (Body)"/>
              </a:rPr>
              <a:t>IaaS</a:t>
            </a:r>
            <a:r>
              <a:rPr lang="en-US" sz="2800" dirty="0" smtClean="0">
                <a:latin typeface="Calibri (Body)"/>
              </a:rPr>
              <a:t>) </a:t>
            </a:r>
            <a:r>
              <a:rPr lang="en-US" sz="2800" dirty="0" err="1">
                <a:latin typeface="Calibri (Body)"/>
              </a:rPr>
              <a:t>cung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cấp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các</a:t>
            </a:r>
            <a:r>
              <a:rPr lang="en-US" sz="2800" dirty="0">
                <a:latin typeface="Calibri (Body)"/>
              </a:rPr>
              <a:t> API </a:t>
            </a:r>
            <a:r>
              <a:rPr lang="en-US" sz="2800" dirty="0" err="1">
                <a:latin typeface="Calibri (Body)"/>
              </a:rPr>
              <a:t>và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các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dịch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vụ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đám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mây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dành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cho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các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ứng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dụng</a:t>
            </a:r>
            <a:r>
              <a:rPr lang="en-US" sz="2800" dirty="0">
                <a:latin typeface="Calibri (Body)"/>
              </a:rPr>
              <a:t> iOS, Android </a:t>
            </a:r>
            <a:r>
              <a:rPr lang="en-US" sz="2800" dirty="0" err="1">
                <a:latin typeface="Calibri (Body)"/>
              </a:rPr>
              <a:t>và</a:t>
            </a:r>
            <a:r>
              <a:rPr lang="en-US" sz="2800" dirty="0">
                <a:latin typeface="Calibri (Body)"/>
              </a:rPr>
              <a:t> Windows</a:t>
            </a:r>
            <a:r>
              <a:rPr lang="en-US" sz="2800" dirty="0">
                <a:latin typeface="Calibri (Body)"/>
              </a:rPr>
              <a:t>®. Parse </a:t>
            </a:r>
            <a:r>
              <a:rPr lang="en-US" sz="2800" dirty="0">
                <a:latin typeface="Calibri (Body)"/>
              </a:rPr>
              <a:t>SDK </a:t>
            </a:r>
            <a:r>
              <a:rPr lang="en-US" sz="2800" dirty="0" err="1">
                <a:latin typeface="Calibri (Body)"/>
              </a:rPr>
              <a:t>còn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cung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cấp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thư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viện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cho</a:t>
            </a:r>
            <a:r>
              <a:rPr lang="en-US" sz="2800" dirty="0" smtClean="0">
                <a:latin typeface="Calibri (Body)"/>
              </a:rPr>
              <a:t> JavaScript </a:t>
            </a:r>
            <a:r>
              <a:rPr lang="en-US" sz="2800" dirty="0" err="1">
                <a:latin typeface="Calibri (Body)"/>
              </a:rPr>
              <a:t>và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các</a:t>
            </a:r>
            <a:r>
              <a:rPr lang="en-US" sz="2800" dirty="0" smtClean="0">
                <a:latin typeface="Calibri (Body)"/>
              </a:rPr>
              <a:t> API </a:t>
            </a:r>
            <a:r>
              <a:rPr lang="en-US" sz="2800" dirty="0">
                <a:latin typeface="Calibri (Body)"/>
              </a:rPr>
              <a:t>REST.</a:t>
            </a:r>
          </a:p>
          <a:p>
            <a:pPr algn="just">
              <a:lnSpc>
                <a:spcPct val="120000"/>
              </a:lnSpc>
            </a:pPr>
            <a:r>
              <a:rPr lang="vi-VN" sz="2800" dirty="0">
                <a:latin typeface="Calibri (Body)"/>
              </a:rPr>
              <a:t>Khi sử dụng Parse API, bạn có thể chạy các ứng dụng di động của mình trên đám mây một cách nhanh chóng và hao tốn ít </a:t>
            </a:r>
            <a:r>
              <a:rPr lang="en-US" sz="2800" dirty="0" err="1" smtClean="0">
                <a:latin typeface="Calibri (Body)"/>
              </a:rPr>
              <a:t>tài</a:t>
            </a:r>
            <a:r>
              <a:rPr lang="en-US" sz="2800" dirty="0" smtClean="0">
                <a:latin typeface="Calibri (Body)"/>
              </a:rPr>
              <a:t> nguyên</a:t>
            </a:r>
            <a:r>
              <a:rPr lang="vi-VN" sz="2800" dirty="0" smtClean="0">
                <a:latin typeface="Calibri (Body)"/>
              </a:rPr>
              <a:t>.</a:t>
            </a:r>
            <a:endParaRPr lang="en-US" sz="2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9338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LÀ GÌ?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vi-VN" sz="2800" dirty="0">
                <a:latin typeface="Calibri (Body)"/>
              </a:rPr>
              <a:t>Một ứng dụng di động được tích hợp với Parse API có thể dễ dàng lưu trữ các đối tượng và các </a:t>
            </a:r>
            <a:r>
              <a:rPr lang="en-US" sz="2800" dirty="0" err="1" smtClean="0">
                <a:latin typeface="Calibri (Body)"/>
              </a:rPr>
              <a:t>tập</a:t>
            </a:r>
            <a:r>
              <a:rPr lang="en-US" sz="2800" dirty="0" smtClean="0">
                <a:latin typeface="Calibri (Body)"/>
              </a:rPr>
              <a:t> tin </a:t>
            </a:r>
            <a:r>
              <a:rPr lang="vi-VN" sz="2800" dirty="0" smtClean="0">
                <a:latin typeface="Calibri (Body)"/>
              </a:rPr>
              <a:t>dữ </a:t>
            </a:r>
            <a:r>
              <a:rPr lang="vi-VN" sz="2800" dirty="0">
                <a:latin typeface="Calibri (Body)"/>
              </a:rPr>
              <a:t>liệu trên Parse </a:t>
            </a:r>
            <a:r>
              <a:rPr lang="en-US" sz="2800" dirty="0" smtClean="0">
                <a:latin typeface="Calibri (Body)"/>
              </a:rPr>
              <a:t>C</a:t>
            </a:r>
            <a:r>
              <a:rPr lang="vi-VN" sz="2800" dirty="0" smtClean="0">
                <a:latin typeface="Calibri (Body)"/>
              </a:rPr>
              <a:t>loud</a:t>
            </a:r>
            <a:r>
              <a:rPr lang="vi-VN" sz="2800" dirty="0">
                <a:latin typeface="Calibri (Body)"/>
              </a:rPr>
              <a:t>, gửi và lắng nghe các tin nhắn push (</a:t>
            </a:r>
            <a:r>
              <a:rPr lang="en-US" sz="2800" dirty="0">
                <a:latin typeface="Calibri (Body)"/>
              </a:rPr>
              <a:t>V</a:t>
            </a:r>
            <a:r>
              <a:rPr lang="vi-VN" sz="2800" dirty="0">
                <a:latin typeface="Calibri (Body)"/>
              </a:rPr>
              <a:t>D: tin nhắn </a:t>
            </a:r>
            <a:r>
              <a:rPr lang="en-US" sz="2800" dirty="0" err="1" smtClean="0">
                <a:latin typeface="Calibri (Body)"/>
              </a:rPr>
              <a:t>dạng</a:t>
            </a:r>
            <a:r>
              <a:rPr lang="en-US" sz="2800" dirty="0" smtClean="0">
                <a:latin typeface="Calibri (Body)"/>
              </a:rPr>
              <a:t> </a:t>
            </a:r>
            <a:r>
              <a:rPr lang="vi-VN" sz="2800" dirty="0" smtClean="0">
                <a:latin typeface="Calibri (Body)"/>
              </a:rPr>
              <a:t>push notification</a:t>
            </a:r>
            <a:r>
              <a:rPr lang="en-US" sz="2800" dirty="0" smtClean="0">
                <a:latin typeface="Calibri (Body)"/>
              </a:rPr>
              <a:t>,</a:t>
            </a:r>
            <a:r>
              <a:rPr lang="vi-VN" sz="2800" dirty="0" smtClean="0">
                <a:latin typeface="Calibri (Body)"/>
              </a:rPr>
              <a:t> </a:t>
            </a:r>
            <a:r>
              <a:rPr lang="vi-VN" sz="2800" dirty="0">
                <a:latin typeface="Calibri (Body)"/>
              </a:rPr>
              <a:t>cho phép một ứng dụng thông báo cho bạn các tin nhắn hoặc sự kiện mới mà không cần phải mở ứng dụng ra)</a:t>
            </a:r>
            <a:r>
              <a:rPr lang="en-US" sz="2800" dirty="0">
                <a:latin typeface="Calibri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997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LÀ GÌ?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>
                <a:latin typeface="Calibri (Body)"/>
              </a:rPr>
              <a:t>Parse SDK </a:t>
            </a:r>
            <a:r>
              <a:rPr lang="en-US" sz="2800" dirty="0" err="1">
                <a:latin typeface="Calibri (Body)"/>
              </a:rPr>
              <a:t>còn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cho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phép</a:t>
            </a:r>
            <a:r>
              <a:rPr lang="en-US" sz="2800" dirty="0">
                <a:latin typeface="Calibri (Body)"/>
              </a:rPr>
              <a:t> </a:t>
            </a:r>
            <a:r>
              <a:rPr lang="vi-VN" sz="2800" dirty="0">
                <a:latin typeface="Calibri (Body)"/>
              </a:rPr>
              <a:t>quản lý người dùng, xử lý dữ liệu vị trí địa lý và sử dụng các nền tảng truyền </a:t>
            </a:r>
            <a:r>
              <a:rPr lang="vi-VN" sz="2800" dirty="0" smtClean="0">
                <a:latin typeface="Calibri (Body)"/>
              </a:rPr>
              <a:t>thông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mạng</a:t>
            </a:r>
            <a:r>
              <a:rPr lang="vi-VN" sz="2800" dirty="0" smtClean="0">
                <a:latin typeface="Calibri (Body)"/>
              </a:rPr>
              <a:t> </a:t>
            </a:r>
            <a:r>
              <a:rPr lang="vi-VN" sz="2800" dirty="0">
                <a:latin typeface="Calibri (Body)"/>
              </a:rPr>
              <a:t>xã hội như Twitter và Facebook. </a:t>
            </a:r>
            <a:r>
              <a:rPr lang="vi-VN" sz="2800" dirty="0">
                <a:latin typeface="Calibri (Body)"/>
              </a:rPr>
              <a:t>Đối với các ứng dụng di động cần mở rộng quy mô, Parse SDK cung cấp tất cả tính co giãn của một nền tảng đám mây.</a:t>
            </a:r>
            <a:endParaRPr lang="en-US" sz="2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465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LÀ GÌ?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PARSE </a:t>
            </a:r>
            <a:r>
              <a:rPr lang="en-US" sz="2800" dirty="0" err="1" smtClean="0"/>
              <a:t>hỗ</a:t>
            </a:r>
            <a:r>
              <a:rPr lang="en-US" sz="2800" dirty="0" smtClean="0"/>
              <a:t> </a:t>
            </a:r>
            <a:r>
              <a:rPr lang="en-US" sz="2800" dirty="0" err="1" smtClean="0"/>
              <a:t>trợ</a:t>
            </a:r>
            <a:r>
              <a:rPr lang="en-US" sz="2800" dirty="0" smtClean="0"/>
              <a:t> </a:t>
            </a:r>
            <a:r>
              <a:rPr lang="en-US" sz="2800" dirty="0" err="1" smtClean="0"/>
              <a:t>hầu</a:t>
            </a:r>
            <a:r>
              <a:rPr lang="en-US" sz="2800" dirty="0" smtClean="0"/>
              <a:t> </a:t>
            </a:r>
            <a:r>
              <a:rPr lang="en-US" sz="2800" dirty="0" err="1" smtClean="0"/>
              <a:t>hết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nền</a:t>
            </a:r>
            <a:r>
              <a:rPr lang="en-US" sz="2800" dirty="0" smtClean="0"/>
              <a:t> </a:t>
            </a:r>
            <a:r>
              <a:rPr lang="en-US" sz="2800" dirty="0" err="1" smtClean="0"/>
              <a:t>tảng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37" y="2732314"/>
            <a:ext cx="6800767" cy="344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6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BẮT ĐẦU SỬ DỤNG PARSE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ĐĂNG KÝ 1 TÀI KHOẢN SỬ 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 err="1" smtClean="0">
                <a:latin typeface="Calibri (Body)"/>
              </a:rPr>
              <a:t>Vào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smtClean="0">
                <a:latin typeface="Calibri (Body)"/>
                <a:hlinkClick r:id="rId2"/>
              </a:rPr>
              <a:t>http://www.parse.com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để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đăng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ký</a:t>
            </a:r>
            <a:r>
              <a:rPr lang="en-US" sz="2800" dirty="0" smtClean="0">
                <a:latin typeface="Calibri (Body)"/>
              </a:rPr>
              <a:t> 1 </a:t>
            </a:r>
            <a:r>
              <a:rPr lang="en-US" sz="2800" dirty="0" err="1" smtClean="0">
                <a:latin typeface="Calibri (Body)"/>
              </a:rPr>
              <a:t>tài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khoản</a:t>
            </a:r>
            <a:r>
              <a:rPr lang="en-US" sz="2800" dirty="0" smtClean="0">
                <a:latin typeface="Calibri (Body)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800" dirty="0" err="1" smtClean="0">
                <a:latin typeface="Calibri (Body)"/>
              </a:rPr>
              <a:t>Sau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đó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đăng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nhập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vào</a:t>
            </a:r>
            <a:r>
              <a:rPr lang="en-US" sz="2800" dirty="0" smtClean="0">
                <a:latin typeface="Calibri (Body)"/>
              </a:rPr>
              <a:t> Parse </a:t>
            </a:r>
            <a:r>
              <a:rPr lang="en-US" sz="2800" dirty="0" err="1" smtClean="0">
                <a:latin typeface="Calibri (Body)"/>
              </a:rPr>
              <a:t>rồi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vào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mục</a:t>
            </a:r>
            <a:r>
              <a:rPr lang="en-US" sz="2800" dirty="0">
                <a:latin typeface="Calibri (Body)"/>
              </a:rPr>
              <a:t> Dashboard (https://www.parse.com/apps) </a:t>
            </a:r>
            <a:r>
              <a:rPr lang="en-US" sz="2800" dirty="0" err="1" smtClean="0">
                <a:latin typeface="Calibri (Body)"/>
              </a:rPr>
              <a:t>để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thiết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lập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một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số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thông</a:t>
            </a:r>
            <a:r>
              <a:rPr lang="en-US" sz="2800" dirty="0" smtClean="0">
                <a:latin typeface="Calibri (Body)"/>
              </a:rPr>
              <a:t> tin: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 err="1" smtClean="0">
                <a:latin typeface="Calibri (Body)"/>
              </a:rPr>
              <a:t>Tạo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mới</a:t>
            </a:r>
            <a:r>
              <a:rPr lang="en-US" sz="2400" dirty="0" smtClean="0">
                <a:latin typeface="Calibri (Body)"/>
              </a:rPr>
              <a:t> 1 </a:t>
            </a:r>
            <a:r>
              <a:rPr lang="en-US" sz="2400" dirty="0" err="1" smtClean="0">
                <a:latin typeface="Calibri (Body)"/>
              </a:rPr>
              <a:t>ứng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dụng</a:t>
            </a:r>
            <a:r>
              <a:rPr lang="en-US" sz="2400" dirty="0" smtClean="0">
                <a:latin typeface="Calibri (Body)"/>
              </a:rPr>
              <a:t> (App) </a:t>
            </a:r>
            <a:r>
              <a:rPr lang="en-US" sz="2400" dirty="0" err="1" smtClean="0">
                <a:latin typeface="Calibri (Body)"/>
              </a:rPr>
              <a:t>và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đặt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tên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cho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nó</a:t>
            </a:r>
            <a:r>
              <a:rPr lang="en-US" sz="2400" dirty="0" smtClean="0">
                <a:latin typeface="Calibri (Body)"/>
              </a:rPr>
              <a:t>, </a:t>
            </a:r>
            <a:r>
              <a:rPr lang="en-US" sz="2400" dirty="0" err="1" smtClean="0">
                <a:latin typeface="Calibri (Body)"/>
              </a:rPr>
              <a:t>ví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dụ</a:t>
            </a:r>
            <a:r>
              <a:rPr lang="en-US" sz="2400" dirty="0" smtClean="0">
                <a:latin typeface="Calibri (Body)"/>
              </a:rPr>
              <a:t>: </a:t>
            </a:r>
            <a:r>
              <a:rPr lang="en-US" sz="2400" dirty="0" err="1" smtClean="0">
                <a:solidFill>
                  <a:srgbClr val="0070C0"/>
                </a:solidFill>
                <a:latin typeface="Calibri (Body)"/>
              </a:rPr>
              <a:t>ParseTutorials</a:t>
            </a:r>
            <a:endParaRPr lang="en-US" sz="2400" dirty="0" smtClean="0">
              <a:solidFill>
                <a:srgbClr val="0070C0"/>
              </a:solidFill>
              <a:latin typeface="Calibri (Body)"/>
            </a:endParaRPr>
          </a:p>
          <a:p>
            <a:pPr lvl="1" algn="just">
              <a:lnSpc>
                <a:spcPct val="120000"/>
              </a:lnSpc>
            </a:pPr>
            <a:endParaRPr lang="en-US" sz="2400" dirty="0" smtClean="0">
              <a:solidFill>
                <a:srgbClr val="0070C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291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THIẾT LẬP THÔNG TIN CHO 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4371"/>
            <a:ext cx="9153803" cy="508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6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ID &amp; JAVASCRIPT KEY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98788"/>
            <a:ext cx="9144000" cy="45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460</Words>
  <Application>Microsoft Office PowerPoint</Application>
  <PresentationFormat>On-screen Show (4:3)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Office Theme</vt:lpstr>
      <vt:lpstr>GIỚI THIỆU PARSE.COM</vt:lpstr>
      <vt:lpstr>PARSE LÀ GÌ?</vt:lpstr>
      <vt:lpstr>PARSE LÀ GÌ?</vt:lpstr>
      <vt:lpstr>PARSE LÀ GÌ?</vt:lpstr>
      <vt:lpstr>PARSE LÀ GÌ?</vt:lpstr>
      <vt:lpstr>BẮT ĐẦU SỬ DỤNG PARSE</vt:lpstr>
      <vt:lpstr>ĐĂNG KÝ 1 TÀI KHOẢN SỬ DỤNG</vt:lpstr>
      <vt:lpstr>THIẾT LẬP THÔNG TIN CHO APP</vt:lpstr>
      <vt:lpstr>APPLICATION ID &amp; JAVASCRIPT KEY</vt:lpstr>
      <vt:lpstr>VIẾT MỘT ỨNG DỤNG ĐẦU TIÊN</vt:lpstr>
      <vt:lpstr>PowerPoint Presentation</vt:lpstr>
      <vt:lpstr>CHẠY THỬ ỨNG DỤNG</vt:lpstr>
      <vt:lpstr>KIỂM TRA DỮ LIỆU TRÊN PARSE.COM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Ngô Thanh Tùng</dc:creator>
  <cp:lastModifiedBy>Ngô Thanh Tùng</cp:lastModifiedBy>
  <cp:revision>42</cp:revision>
  <dcterms:created xsi:type="dcterms:W3CDTF">2014-05-20T04:38:32Z</dcterms:created>
  <dcterms:modified xsi:type="dcterms:W3CDTF">2014-05-20T09:00:51Z</dcterms:modified>
</cp:coreProperties>
</file>