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9" r:id="rId3"/>
    <p:sldId id="278" r:id="rId5"/>
    <p:sldId id="346" r:id="rId6"/>
    <p:sldId id="344" r:id="rId7"/>
    <p:sldId id="345" r:id="rId8"/>
  </p:sldIdLst>
  <p:sldSz cx="9144000" cy="5143500"/>
  <p:notesSz cx="6858000" cy="9144000"/>
  <p:embeddedFontLst>
    <p:embeddedFont>
      <p:font typeface="Montserrat" panose="00000500000000000000"/>
      <p:regular r:id="rId12"/>
    </p:embeddedFont>
    <p:embeddedFont>
      <p:font typeface="Lexend Deca Light"/>
      <p:regular r:id="rId13"/>
    </p:embeddedFont>
    <p:embeddedFont>
      <p:font typeface="Open Sans" panose="020B0606030504020204"/>
      <p:regular r:id="rId14"/>
    </p:embeddedFont>
    <p:embeddedFont>
      <p:font typeface="Bebas Neue" panose="020B0606020202050201"/>
      <p:regular r:id="rId15"/>
    </p:embeddedFont>
    <p:embeddedFont>
      <p:font typeface="PT Sans" panose="020B0503020203020204"/>
      <p:regular r:id="rId16"/>
    </p:embeddedFont>
    <p:embeddedFont>
      <p:font typeface="Bahnschrift" panose="020B0502040204020203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9EA"/>
    <a:srgbClr val="FBF3A9"/>
    <a:srgbClr val="CAC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362d286f3_1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362d286f3_1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d362d286f3_1_2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d362d286f3_1_2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362d286f3_1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362d286f3_1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362d286f3_1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362d286f3_1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362d286f3_1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362d286f3_1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902400"/>
            <a:ext cx="2873100" cy="30234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737075" y="90240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997950" y="1155250"/>
            <a:ext cx="2317200" cy="85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088675" y="998510"/>
            <a:ext cx="43536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6" name="Google Shape;16;p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9" name="Google Shape;19;p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8348920" y="25412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20000" y="1028100"/>
            <a:ext cx="7722300" cy="30873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08" name="Google Shape;108;p11"/>
          <p:cNvSpPr/>
          <p:nvPr/>
        </p:nvSpPr>
        <p:spPr>
          <a:xfrm rot="-5400000">
            <a:off x="1275345" y="-960955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1"/>
          <p:cNvSpPr txBox="1"/>
          <p:nvPr>
            <p:ph type="title" hasCustomPrompt="1"/>
          </p:nvPr>
        </p:nvSpPr>
        <p:spPr>
          <a:xfrm>
            <a:off x="1108925" y="1807950"/>
            <a:ext cx="7333200" cy="11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/>
          <p:nvPr>
            <p:ph type="subTitle" idx="1"/>
          </p:nvPr>
        </p:nvSpPr>
        <p:spPr>
          <a:xfrm>
            <a:off x="1108925" y="3061375"/>
            <a:ext cx="600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1" name="Google Shape;111;p11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12" name="Google Shape;112;p11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" name="Google Shape;114;p11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15" name="Google Shape;115;p11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3"/>
          <p:cNvSpPr txBox="1"/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/>
        </p:nvSpPr>
        <p:spPr>
          <a:xfrm>
            <a:off x="1571075" y="111235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861243" y="1317256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1571075" y="1444000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1571075" y="2366409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861243" y="2583821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1571075" y="2701183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5478125" y="1444000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5478125" y="111235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4749399" y="1317256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478125" y="236640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749399" y="2583821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5478125" y="2701187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1571075" y="362360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861243" y="3829382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1571075" y="3958375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478125" y="362360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4749399" y="3829382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 panose="020B0000000000000000"/>
              <a:ea typeface="Mukta ExtraBold" panose="020B0000000000000000"/>
              <a:cs typeface="Mukta ExtraBold" panose="020B0000000000000000"/>
              <a:sym typeface="Mukta ExtraBold" panose="020B0000000000000000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5478125" y="3958375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9" name="Google Shape;139;p13"/>
          <p:cNvSpPr txBox="1"/>
          <p:nvPr>
            <p:ph type="title" idx="2"/>
          </p:nvPr>
        </p:nvSpPr>
        <p:spPr>
          <a:xfrm>
            <a:off x="1445500" y="1339939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" name="Google Shape;140;p13"/>
          <p:cNvSpPr txBox="1"/>
          <p:nvPr>
            <p:ph type="title" idx="3" hasCustomPrompt="1"/>
          </p:nvPr>
        </p:nvSpPr>
        <p:spPr>
          <a:xfrm>
            <a:off x="618363" y="136302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type="subTitle" idx="1"/>
          </p:nvPr>
        </p:nvSpPr>
        <p:spPr>
          <a:xfrm>
            <a:off x="1445500" y="1671601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type="title" idx="4"/>
          </p:nvPr>
        </p:nvSpPr>
        <p:spPr>
          <a:xfrm>
            <a:off x="1445500" y="254708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13"/>
          <p:cNvSpPr txBox="1"/>
          <p:nvPr>
            <p:ph type="title" idx="5" hasCustomPrompt="1"/>
          </p:nvPr>
        </p:nvSpPr>
        <p:spPr>
          <a:xfrm>
            <a:off x="618363" y="2552751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/>
          <p:nvPr>
            <p:ph type="subTitle" idx="6"/>
          </p:nvPr>
        </p:nvSpPr>
        <p:spPr>
          <a:xfrm>
            <a:off x="1445500" y="2881860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type="subTitle" idx="7"/>
          </p:nvPr>
        </p:nvSpPr>
        <p:spPr>
          <a:xfrm>
            <a:off x="5705200" y="1671589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type="title" idx="8"/>
          </p:nvPr>
        </p:nvSpPr>
        <p:spPr>
          <a:xfrm>
            <a:off x="5705200" y="1339939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" name="Google Shape;147;p13"/>
          <p:cNvSpPr txBox="1"/>
          <p:nvPr>
            <p:ph type="title" idx="9" hasCustomPrompt="1"/>
          </p:nvPr>
        </p:nvSpPr>
        <p:spPr>
          <a:xfrm>
            <a:off x="4878063" y="136302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/>
          <p:nvPr>
            <p:ph type="title" idx="13"/>
          </p:nvPr>
        </p:nvSpPr>
        <p:spPr>
          <a:xfrm>
            <a:off x="5705200" y="254707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3"/>
          <p:cNvSpPr txBox="1"/>
          <p:nvPr>
            <p:ph type="title" idx="14" hasCustomPrompt="1"/>
          </p:nvPr>
        </p:nvSpPr>
        <p:spPr>
          <a:xfrm>
            <a:off x="4878063" y="2552751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/>
          <p:nvPr>
            <p:ph type="subTitle" idx="15"/>
          </p:nvPr>
        </p:nvSpPr>
        <p:spPr>
          <a:xfrm>
            <a:off x="5705200" y="2881863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type="title" idx="16"/>
          </p:nvPr>
        </p:nvSpPr>
        <p:spPr>
          <a:xfrm>
            <a:off x="1445500" y="372807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13"/>
          <p:cNvSpPr txBox="1"/>
          <p:nvPr>
            <p:ph type="title" idx="17" hasCustomPrompt="1"/>
          </p:nvPr>
        </p:nvSpPr>
        <p:spPr>
          <a:xfrm>
            <a:off x="618363" y="374247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/>
          <p:nvPr>
            <p:ph type="subTitle" idx="18"/>
          </p:nvPr>
        </p:nvSpPr>
        <p:spPr>
          <a:xfrm>
            <a:off x="1445500" y="4062851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type="title" idx="19"/>
          </p:nvPr>
        </p:nvSpPr>
        <p:spPr>
          <a:xfrm>
            <a:off x="5705200" y="372807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3"/>
          <p:cNvSpPr txBox="1"/>
          <p:nvPr>
            <p:ph type="title" idx="20" hasCustomPrompt="1"/>
          </p:nvPr>
        </p:nvSpPr>
        <p:spPr>
          <a:xfrm>
            <a:off x="4878063" y="374247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/>
          <p:nvPr>
            <p:ph type="subTitle" idx="21"/>
          </p:nvPr>
        </p:nvSpPr>
        <p:spPr>
          <a:xfrm>
            <a:off x="5705200" y="4062851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7" name="Google Shape;157;p13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58" name="Google Shape;158;p1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0" name="Google Shape;160;p13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61" name="Google Shape;161;p1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/>
          <p:nvPr/>
        </p:nvSpPr>
        <p:spPr>
          <a:xfrm>
            <a:off x="491400" y="1028100"/>
            <a:ext cx="6204900" cy="30873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4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4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4"/>
          <p:cNvSpPr txBox="1"/>
          <p:nvPr>
            <p:ph type="title"/>
          </p:nvPr>
        </p:nvSpPr>
        <p:spPr>
          <a:xfrm>
            <a:off x="844113" y="3323998"/>
            <a:ext cx="35295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14"/>
          <p:cNvSpPr txBox="1"/>
          <p:nvPr>
            <p:ph type="subTitle" idx="1"/>
          </p:nvPr>
        </p:nvSpPr>
        <p:spPr>
          <a:xfrm>
            <a:off x="839794" y="1387235"/>
            <a:ext cx="5508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69" name="Google Shape;169;p14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70" name="Google Shape;170;p1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2" name="Google Shape;172;p14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73" name="Google Shape;173;p1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subTitle" idx="1"/>
          </p:nvPr>
        </p:nvSpPr>
        <p:spPr>
          <a:xfrm>
            <a:off x="1306162" y="2180350"/>
            <a:ext cx="26958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8" name="Google Shape;178;p15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79" name="Google Shape;179;p1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1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1" name="Google Shape;181;p15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82" name="Google Shape;182;p1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1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4" name="Google Shape;184;p15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8337500" y="14707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719226" y="2490400"/>
            <a:ext cx="16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16"/>
          <p:cNvSpPr txBox="1"/>
          <p:nvPr>
            <p:ph type="subTitle" idx="1"/>
          </p:nvPr>
        </p:nvSpPr>
        <p:spPr>
          <a:xfrm>
            <a:off x="719225" y="2947608"/>
            <a:ext cx="210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6"/>
          <p:cNvSpPr txBox="1"/>
          <p:nvPr>
            <p:ph type="title" idx="2"/>
          </p:nvPr>
        </p:nvSpPr>
        <p:spPr>
          <a:xfrm>
            <a:off x="3509251" y="2490400"/>
            <a:ext cx="16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16"/>
          <p:cNvSpPr txBox="1"/>
          <p:nvPr>
            <p:ph type="subTitle" idx="3"/>
          </p:nvPr>
        </p:nvSpPr>
        <p:spPr>
          <a:xfrm>
            <a:off x="3509250" y="2947608"/>
            <a:ext cx="210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type="title" idx="4"/>
          </p:nvPr>
        </p:nvSpPr>
        <p:spPr>
          <a:xfrm>
            <a:off x="6278051" y="2490400"/>
            <a:ext cx="173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16"/>
          <p:cNvSpPr txBox="1"/>
          <p:nvPr>
            <p:ph type="subTitle" idx="5"/>
          </p:nvPr>
        </p:nvSpPr>
        <p:spPr>
          <a:xfrm>
            <a:off x="6278050" y="2947608"/>
            <a:ext cx="210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6"/>
          <p:cNvSpPr txBox="1"/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4" name="Google Shape;194;p16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95" name="Google Shape;195;p1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7" name="Google Shape;197;p16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98" name="Google Shape;198;p1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0" name="Google Shape;200;p16"/>
          <p:cNvSpPr/>
          <p:nvPr/>
        </p:nvSpPr>
        <p:spPr>
          <a:xfrm rot="5400000">
            <a:off x="7377000" y="420668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16"/>
          <p:cNvSpPr/>
          <p:nvPr/>
        </p:nvSpPr>
        <p:spPr>
          <a:xfrm rot="10800000">
            <a:off x="-886037" y="27339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/>
          <p:nvPr/>
        </p:nvSpPr>
        <p:spPr>
          <a:xfrm rot="10800000" flipH="1">
            <a:off x="8366339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17"/>
          <p:cNvSpPr/>
          <p:nvPr/>
        </p:nvSpPr>
        <p:spPr>
          <a:xfrm rot="-5400000" flipH="1">
            <a:off x="102701" y="4225425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17"/>
          <p:cNvSpPr txBox="1"/>
          <p:nvPr>
            <p:ph type="title"/>
          </p:nvPr>
        </p:nvSpPr>
        <p:spPr>
          <a:xfrm>
            <a:off x="720000" y="1422750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17"/>
          <p:cNvSpPr txBox="1"/>
          <p:nvPr>
            <p:ph type="subTitle" idx="1"/>
          </p:nvPr>
        </p:nvSpPr>
        <p:spPr>
          <a:xfrm>
            <a:off x="720001" y="3811638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7"/>
          <p:cNvSpPr txBox="1"/>
          <p:nvPr>
            <p:ph type="title" idx="2"/>
          </p:nvPr>
        </p:nvSpPr>
        <p:spPr>
          <a:xfrm>
            <a:off x="3474750" y="1422750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17"/>
          <p:cNvSpPr txBox="1"/>
          <p:nvPr>
            <p:ph type="subTitle" idx="3"/>
          </p:nvPr>
        </p:nvSpPr>
        <p:spPr>
          <a:xfrm>
            <a:off x="3474751" y="3811638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7"/>
          <p:cNvSpPr txBox="1"/>
          <p:nvPr>
            <p:ph type="title" idx="4"/>
          </p:nvPr>
        </p:nvSpPr>
        <p:spPr>
          <a:xfrm>
            <a:off x="6229500" y="1422750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17"/>
          <p:cNvSpPr txBox="1"/>
          <p:nvPr>
            <p:ph type="subTitle" idx="5"/>
          </p:nvPr>
        </p:nvSpPr>
        <p:spPr>
          <a:xfrm>
            <a:off x="6229501" y="3811638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7"/>
          <p:cNvSpPr txBox="1"/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2" name="Google Shape;212;p17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13" name="Google Shape;213;p1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1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5" name="Google Shape;215;p17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216" name="Google Shape;216;p1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1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/>
          <p:nvPr/>
        </p:nvSpPr>
        <p:spPr>
          <a:xfrm>
            <a:off x="8348920" y="25412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18"/>
          <p:cNvSpPr txBox="1"/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18"/>
          <p:cNvSpPr txBox="1"/>
          <p:nvPr>
            <p:ph type="subTitle" idx="1"/>
          </p:nvPr>
        </p:nvSpPr>
        <p:spPr>
          <a:xfrm>
            <a:off x="715476" y="1680375"/>
            <a:ext cx="1713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22" name="Google Shape;222;p18"/>
          <p:cNvSpPr txBox="1"/>
          <p:nvPr>
            <p:ph type="subTitle" idx="2"/>
          </p:nvPr>
        </p:nvSpPr>
        <p:spPr>
          <a:xfrm>
            <a:off x="5211707" y="1680375"/>
            <a:ext cx="1762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23" name="Google Shape;223;p18"/>
          <p:cNvSpPr txBox="1"/>
          <p:nvPr>
            <p:ph type="subTitle" idx="3"/>
          </p:nvPr>
        </p:nvSpPr>
        <p:spPr>
          <a:xfrm>
            <a:off x="715475" y="1994925"/>
            <a:ext cx="32604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8"/>
          <p:cNvSpPr txBox="1"/>
          <p:nvPr>
            <p:ph type="subTitle" idx="4"/>
          </p:nvPr>
        </p:nvSpPr>
        <p:spPr>
          <a:xfrm>
            <a:off x="5211706" y="1994925"/>
            <a:ext cx="32100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8"/>
          <p:cNvSpPr txBox="1"/>
          <p:nvPr>
            <p:ph type="subTitle" idx="5"/>
          </p:nvPr>
        </p:nvSpPr>
        <p:spPr>
          <a:xfrm>
            <a:off x="715476" y="3495425"/>
            <a:ext cx="1713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26" name="Google Shape;226;p18"/>
          <p:cNvSpPr txBox="1"/>
          <p:nvPr>
            <p:ph type="subTitle" idx="6"/>
          </p:nvPr>
        </p:nvSpPr>
        <p:spPr>
          <a:xfrm>
            <a:off x="5211707" y="3495425"/>
            <a:ext cx="1762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27" name="Google Shape;227;p18"/>
          <p:cNvSpPr txBox="1"/>
          <p:nvPr>
            <p:ph type="subTitle" idx="7"/>
          </p:nvPr>
        </p:nvSpPr>
        <p:spPr>
          <a:xfrm>
            <a:off x="715475" y="3809975"/>
            <a:ext cx="32604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type="subTitle" idx="8"/>
          </p:nvPr>
        </p:nvSpPr>
        <p:spPr>
          <a:xfrm>
            <a:off x="5211706" y="3809975"/>
            <a:ext cx="32100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9" name="Google Shape;229;p18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30" name="Google Shape;230;p1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1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233" name="Google Shape;233;p1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1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type="title"/>
          </p:nvPr>
        </p:nvSpPr>
        <p:spPr>
          <a:xfrm>
            <a:off x="641062" y="1669388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" name="Google Shape;237;p19"/>
          <p:cNvSpPr txBox="1"/>
          <p:nvPr>
            <p:ph type="subTitle" idx="1"/>
          </p:nvPr>
        </p:nvSpPr>
        <p:spPr>
          <a:xfrm>
            <a:off x="641057" y="2087500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9"/>
          <p:cNvSpPr txBox="1"/>
          <p:nvPr>
            <p:ph type="title" idx="2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9"/>
          <p:cNvSpPr txBox="1"/>
          <p:nvPr>
            <p:ph type="title" idx="3"/>
          </p:nvPr>
        </p:nvSpPr>
        <p:spPr>
          <a:xfrm>
            <a:off x="3442668" y="1669388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19"/>
          <p:cNvSpPr txBox="1"/>
          <p:nvPr>
            <p:ph type="subTitle" idx="4"/>
          </p:nvPr>
        </p:nvSpPr>
        <p:spPr>
          <a:xfrm>
            <a:off x="3442664" y="2087500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 idx="5"/>
          </p:nvPr>
        </p:nvSpPr>
        <p:spPr>
          <a:xfrm>
            <a:off x="6244368" y="1669388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19"/>
          <p:cNvSpPr txBox="1"/>
          <p:nvPr>
            <p:ph type="subTitle" idx="6"/>
          </p:nvPr>
        </p:nvSpPr>
        <p:spPr>
          <a:xfrm>
            <a:off x="6244364" y="2087500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type="title" idx="7"/>
          </p:nvPr>
        </p:nvSpPr>
        <p:spPr>
          <a:xfrm>
            <a:off x="641062" y="3370813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19"/>
          <p:cNvSpPr txBox="1"/>
          <p:nvPr>
            <p:ph type="subTitle" idx="8"/>
          </p:nvPr>
        </p:nvSpPr>
        <p:spPr>
          <a:xfrm>
            <a:off x="641057" y="3788925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type="title" idx="9"/>
          </p:nvPr>
        </p:nvSpPr>
        <p:spPr>
          <a:xfrm>
            <a:off x="3442668" y="3370813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19"/>
          <p:cNvSpPr txBox="1"/>
          <p:nvPr>
            <p:ph type="subTitle" idx="13"/>
          </p:nvPr>
        </p:nvSpPr>
        <p:spPr>
          <a:xfrm>
            <a:off x="3442664" y="3788925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9"/>
          <p:cNvSpPr txBox="1"/>
          <p:nvPr>
            <p:ph type="title" idx="14"/>
          </p:nvPr>
        </p:nvSpPr>
        <p:spPr>
          <a:xfrm>
            <a:off x="6244368" y="3370813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19"/>
          <p:cNvSpPr txBox="1"/>
          <p:nvPr>
            <p:ph type="subTitle" idx="15"/>
          </p:nvPr>
        </p:nvSpPr>
        <p:spPr>
          <a:xfrm>
            <a:off x="6244364" y="3788925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9" name="Google Shape;249;p19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50" name="Google Shape;250;p1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2" name="Google Shape;252;p19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253" name="Google Shape;253;p1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1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/>
          <p:nvPr/>
        </p:nvSpPr>
        <p:spPr>
          <a:xfrm flipH="1">
            <a:off x="-852467" y="25412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20"/>
          <p:cNvSpPr/>
          <p:nvPr/>
        </p:nvSpPr>
        <p:spPr>
          <a:xfrm rot="5400000" flipH="1">
            <a:off x="6221108" y="-960955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8" name="Google Shape;258;p20"/>
          <p:cNvSpPr txBox="1"/>
          <p:nvPr>
            <p:ph type="title" hasCustomPrompt="1"/>
          </p:nvPr>
        </p:nvSpPr>
        <p:spPr>
          <a:xfrm>
            <a:off x="855300" y="1033613"/>
            <a:ext cx="34986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20"/>
          <p:cNvSpPr txBox="1"/>
          <p:nvPr>
            <p:ph type="subTitle" idx="1"/>
          </p:nvPr>
        </p:nvSpPr>
        <p:spPr>
          <a:xfrm>
            <a:off x="855300" y="1617013"/>
            <a:ext cx="3498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 sz="17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60" name="Google Shape;260;p20"/>
          <p:cNvSpPr txBox="1"/>
          <p:nvPr>
            <p:ph type="title" idx="2" hasCustomPrompt="1"/>
          </p:nvPr>
        </p:nvSpPr>
        <p:spPr>
          <a:xfrm>
            <a:off x="4808350" y="1033613"/>
            <a:ext cx="34986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type="subTitle" idx="3"/>
          </p:nvPr>
        </p:nvSpPr>
        <p:spPr>
          <a:xfrm>
            <a:off x="4808350" y="1617013"/>
            <a:ext cx="3498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 sz="17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62" name="Google Shape;262;p20"/>
          <p:cNvSpPr txBox="1"/>
          <p:nvPr>
            <p:ph type="title" idx="4" hasCustomPrompt="1"/>
          </p:nvPr>
        </p:nvSpPr>
        <p:spPr>
          <a:xfrm>
            <a:off x="855300" y="3018837"/>
            <a:ext cx="34986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3" name="Google Shape;263;p20"/>
          <p:cNvSpPr txBox="1"/>
          <p:nvPr>
            <p:ph type="subTitle" idx="5"/>
          </p:nvPr>
        </p:nvSpPr>
        <p:spPr>
          <a:xfrm>
            <a:off x="855300" y="3602238"/>
            <a:ext cx="3498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 sz="17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64" name="Google Shape;264;p20"/>
          <p:cNvSpPr txBox="1"/>
          <p:nvPr>
            <p:ph type="title" idx="6" hasCustomPrompt="1"/>
          </p:nvPr>
        </p:nvSpPr>
        <p:spPr>
          <a:xfrm>
            <a:off x="4808350" y="3018837"/>
            <a:ext cx="34986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5" name="Google Shape;265;p20"/>
          <p:cNvSpPr txBox="1"/>
          <p:nvPr>
            <p:ph type="subTitle" idx="7"/>
          </p:nvPr>
        </p:nvSpPr>
        <p:spPr>
          <a:xfrm>
            <a:off x="4808350" y="3602238"/>
            <a:ext cx="3498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 sz="17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grpSp>
        <p:nvGrpSpPr>
          <p:cNvPr id="266" name="Google Shape;266;p20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67" name="Google Shape;267;p20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20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9" name="Google Shape;269;p20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270" name="Google Shape;270;p20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20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" name="Google Shape;23;p3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4259450" y="1490050"/>
            <a:ext cx="40083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type="title" idx="2" hasCustomPrompt="1"/>
          </p:nvPr>
        </p:nvSpPr>
        <p:spPr>
          <a:xfrm>
            <a:off x="719825" y="902400"/>
            <a:ext cx="2023200" cy="194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type="subTitle" idx="1"/>
          </p:nvPr>
        </p:nvSpPr>
        <p:spPr>
          <a:xfrm>
            <a:off x="4259450" y="2650850"/>
            <a:ext cx="27807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" name="Google Shape;27;p3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8" name="Google Shape;28;p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3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31" name="Google Shape;31;p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romanLcPeriod"/>
              <a:defRPr/>
            </a:lvl9pPr>
          </a:lstStyle>
          <a:p/>
        </p:txBody>
      </p:sp>
      <p:sp>
        <p:nvSpPr>
          <p:cNvPr id="274" name="Google Shape;274;p21"/>
          <p:cNvSpPr txBox="1"/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5" name="Google Shape;275;p21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76" name="Google Shape;276;p21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21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8" name="Google Shape;278;p21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279" name="Google Shape;279;p21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21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subTitle" idx="1"/>
          </p:nvPr>
        </p:nvSpPr>
        <p:spPr>
          <a:xfrm>
            <a:off x="1029150" y="1908975"/>
            <a:ext cx="151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83" name="Google Shape;283;p22"/>
          <p:cNvSpPr txBox="1"/>
          <p:nvPr>
            <p:ph type="subTitle" idx="2"/>
          </p:nvPr>
        </p:nvSpPr>
        <p:spPr>
          <a:xfrm>
            <a:off x="5252800" y="1908975"/>
            <a:ext cx="1581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84" name="Google Shape;284;p22"/>
          <p:cNvSpPr txBox="1"/>
          <p:nvPr>
            <p:ph type="subTitle" idx="3"/>
          </p:nvPr>
        </p:nvSpPr>
        <p:spPr>
          <a:xfrm>
            <a:off x="1029150" y="2299726"/>
            <a:ext cx="28803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2"/>
          <p:cNvSpPr txBox="1"/>
          <p:nvPr>
            <p:ph type="subTitle" idx="4"/>
          </p:nvPr>
        </p:nvSpPr>
        <p:spPr>
          <a:xfrm>
            <a:off x="5252800" y="2299726"/>
            <a:ext cx="28803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2"/>
          <p:cNvSpPr txBox="1"/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7" name="Google Shape;287;p22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88" name="Google Shape;288;p2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0" name="Google Shape;290;p22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291" name="Google Shape;291;p2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3" name="Google Shape;293;p22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22"/>
          <p:cNvSpPr/>
          <p:nvPr/>
        </p:nvSpPr>
        <p:spPr>
          <a:xfrm rot="5400000">
            <a:off x="7376400" y="4225425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/>
          <p:nvPr/>
        </p:nvSpPr>
        <p:spPr>
          <a:xfrm flipH="1">
            <a:off x="339000" y="90240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23"/>
          <p:cNvSpPr/>
          <p:nvPr/>
        </p:nvSpPr>
        <p:spPr>
          <a:xfrm flipH="1">
            <a:off x="5546200" y="902400"/>
            <a:ext cx="3300900" cy="30234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23"/>
          <p:cNvSpPr txBox="1"/>
          <p:nvPr>
            <p:ph type="ctrTitle"/>
          </p:nvPr>
        </p:nvSpPr>
        <p:spPr>
          <a:xfrm>
            <a:off x="711575" y="1169788"/>
            <a:ext cx="4690500" cy="118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23"/>
          <p:cNvSpPr txBox="1"/>
          <p:nvPr>
            <p:ph type="subTitle" idx="1"/>
          </p:nvPr>
        </p:nvSpPr>
        <p:spPr>
          <a:xfrm>
            <a:off x="711575" y="2322213"/>
            <a:ext cx="34737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00" name="Google Shape;300;p23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301" name="Google Shape;301;p2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3" name="Google Shape;303;p23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304" name="Google Shape;304;p2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2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6" name="Google Shape;306;p23"/>
          <p:cNvSpPr txBox="1"/>
          <p:nvPr/>
        </p:nvSpPr>
        <p:spPr>
          <a:xfrm>
            <a:off x="5874113" y="1274600"/>
            <a:ext cx="26451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CREDITS: This presentation template was created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Lexend Deca Light"/>
                <a:ea typeface="Lexend Deca Light"/>
                <a:cs typeface="Lexend Deca Light"/>
                <a:sym typeface="Lexend Deca Light"/>
                <a:hlinkClick r:id="rId2"/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, including icons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Lexend Deca Light"/>
                <a:ea typeface="Lexend Deca Light"/>
                <a:cs typeface="Lexend Deca Light"/>
                <a:sym typeface="Lexend Deca Light"/>
                <a:hlinkClick r:id="rId3"/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, and infographics &amp; images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Lexend Deca Light"/>
                <a:ea typeface="Lexend Deca Light"/>
                <a:cs typeface="Lexend Deca Light"/>
                <a:sym typeface="Lexend Deca Light"/>
                <a:hlinkClick r:id="rId4"/>
              </a:rPr>
              <a:t>Freepik</a:t>
            </a:r>
            <a:endParaRPr sz="1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4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309" name="Google Shape;309;p2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2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1" name="Google Shape;311;p24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312" name="Google Shape;312;p2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body" idx="1"/>
          </p:nvPr>
        </p:nvSpPr>
        <p:spPr>
          <a:xfrm>
            <a:off x="720000" y="1409950"/>
            <a:ext cx="7704000" cy="31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■"/>
              <a:defRPr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37" name="Google Shape;37;p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40" name="Google Shape;40;p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subTitle" idx="1"/>
          </p:nvPr>
        </p:nvSpPr>
        <p:spPr>
          <a:xfrm>
            <a:off x="948600" y="1787950"/>
            <a:ext cx="2297100" cy="19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type="subTitle" idx="2"/>
          </p:nvPr>
        </p:nvSpPr>
        <p:spPr>
          <a:xfrm>
            <a:off x="4270475" y="1787950"/>
            <a:ext cx="3363000" cy="19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948600" y="1213325"/>
            <a:ext cx="2500200" cy="42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 idx="3"/>
          </p:nvPr>
        </p:nvSpPr>
        <p:spPr>
          <a:xfrm>
            <a:off x="4270475" y="1213325"/>
            <a:ext cx="36159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48" name="Google Shape;48;p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" name="Google Shape;50;p5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51" name="Google Shape;51;p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3" name="Google Shape;53;p5"/>
          <p:cNvSpPr/>
          <p:nvPr/>
        </p:nvSpPr>
        <p:spPr>
          <a:xfrm rot="5400000">
            <a:off x="117288" y="4221934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5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7" name="Google Shape;57;p6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58" name="Google Shape;58;p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" name="Google Shape;60;p6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61" name="Google Shape;61;p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3" name="Google Shape;63;p6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7"/>
          <p:cNvSpPr/>
          <p:nvPr/>
        </p:nvSpPr>
        <p:spPr>
          <a:xfrm>
            <a:off x="8328850" y="21430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720000" y="1504875"/>
            <a:ext cx="7031100" cy="26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 panose="020B0606030504020204"/>
              <a:buChar char="●"/>
              <a:defRPr sz="1800"/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 panose="020B0606030504020204"/>
              <a:buChar char="○"/>
              <a:defRPr/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 panose="020B0606030504020204"/>
              <a:buChar char="■"/>
              <a:defRPr/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 panose="020B0606030504020204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 panose="020B0606030504020204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 panose="020B0606030504020204"/>
              <a:buChar char="■"/>
              <a:defRPr/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 panose="020B0606030504020204"/>
              <a:buChar char="●"/>
              <a:defRPr/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 panose="020B0606030504020204"/>
              <a:buChar char="○"/>
              <a:defRPr/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 panose="020B0606030504020204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9" name="Google Shape;69;p7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70" name="Google Shape;70;p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" name="Google Shape;72;p7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73" name="Google Shape;73;p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>
            <a:off x="720000" y="1028100"/>
            <a:ext cx="7722300" cy="30873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8348920" y="25412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8"/>
          <p:cNvSpPr/>
          <p:nvPr/>
        </p:nvSpPr>
        <p:spPr>
          <a:xfrm rot="-5400000">
            <a:off x="1275345" y="-960955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8"/>
          <p:cNvSpPr txBox="1"/>
          <p:nvPr>
            <p:ph type="title"/>
          </p:nvPr>
        </p:nvSpPr>
        <p:spPr>
          <a:xfrm>
            <a:off x="1808525" y="1433700"/>
            <a:ext cx="5527200" cy="22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0" name="Google Shape;80;p8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81" name="Google Shape;81;p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" name="Google Shape;83;p8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84" name="Google Shape;84;p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9"/>
          <p:cNvSpPr/>
          <p:nvPr/>
        </p:nvSpPr>
        <p:spPr>
          <a:xfrm>
            <a:off x="8328850" y="21430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9"/>
          <p:cNvSpPr txBox="1"/>
          <p:nvPr>
            <p:ph type="title"/>
          </p:nvPr>
        </p:nvSpPr>
        <p:spPr>
          <a:xfrm>
            <a:off x="1033325" y="1247725"/>
            <a:ext cx="31143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9"/>
          <p:cNvSpPr txBox="1"/>
          <p:nvPr>
            <p:ph type="subTitle" idx="1"/>
          </p:nvPr>
        </p:nvSpPr>
        <p:spPr>
          <a:xfrm>
            <a:off x="726875" y="2868875"/>
            <a:ext cx="54048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1" name="Google Shape;91;p9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92" name="Google Shape;92;p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" name="Google Shape;94;p9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95" name="Google Shape;95;p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907149" y="858508"/>
            <a:ext cx="2660400" cy="1876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9" name="Google Shape;99;p10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00" name="Google Shape;100;p10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10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" name="Google Shape;102;p10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03" name="Google Shape;103;p10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0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 panose="00000500000000000000"/>
              <a:buNone/>
              <a:defRPr sz="3500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 rot="20940000">
            <a:off x="1281430" y="864235"/>
            <a:ext cx="2305685" cy="998855"/>
          </a:xfrm>
          <a:prstGeom prst="roundRect">
            <a:avLst>
              <a:gd name="adj" fmla="val 9091"/>
            </a:avLst>
          </a:prstGeom>
          <a:solidFill>
            <a:srgbClr val="162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1"/>
          <p:cNvSpPr txBox="1"/>
          <p:nvPr>
            <p:ph type="title"/>
          </p:nvPr>
        </p:nvSpPr>
        <p:spPr>
          <a:xfrm>
            <a:off x="4259450" y="1490050"/>
            <a:ext cx="4008300" cy="107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N</a:t>
            </a:r>
            <a:r>
              <a:rPr lang="en-GB">
                <a:solidFill>
                  <a:schemeClr val="lt1"/>
                </a:solidFill>
              </a:rPr>
              <a:t>ame of the section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2627630" y="1563370"/>
            <a:ext cx="5627370" cy="247396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31"/>
          <p:cNvSpPr txBox="1"/>
          <p:nvPr>
            <p:ph type="title" idx="2"/>
          </p:nvPr>
        </p:nvSpPr>
        <p:spPr>
          <a:xfrm rot="20940000">
            <a:off x="1426845" y="444500"/>
            <a:ext cx="2046605" cy="19488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Nhóm 17</a:t>
            </a:r>
            <a:endParaRPr lang="en-US" sz="3200">
              <a:solidFill>
                <a:schemeClr val="lt1"/>
              </a:solidFill>
            </a:endParaRPr>
          </a:p>
        </p:txBody>
      </p:sp>
      <p:sp>
        <p:nvSpPr>
          <p:cNvPr id="377" name="Google Shape;377;p31"/>
          <p:cNvSpPr txBox="1"/>
          <p:nvPr>
            <p:ph type="subTitle" idx="1"/>
          </p:nvPr>
        </p:nvSpPr>
        <p:spPr>
          <a:xfrm>
            <a:off x="2987675" y="1923415"/>
            <a:ext cx="5038725" cy="235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rgbClr val="FBF9EA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Tìm hiểu AWS                             CloudFormtion</a:t>
            </a:r>
            <a:br>
              <a:rPr lang="en-US" altLang="en-GB" sz="3600">
                <a:solidFill>
                  <a:srgbClr val="FBF9EA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</a:br>
            <a:r>
              <a:rPr lang="en-US" altLang="en-GB" sz="3600">
                <a:solidFill>
                  <a:srgbClr val="FBF9EA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Viết ứng dụng minh họa</a:t>
            </a:r>
            <a:endParaRPr lang="en-US" altLang="en-GB" sz="3600">
              <a:solidFill>
                <a:srgbClr val="FBF9EA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3600">
              <a:solidFill>
                <a:srgbClr val="FBF9EA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 build="p"/>
      <p:bldP spid="3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0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21" name="Google Shape;721;p50"/>
          <p:cNvSpPr/>
          <p:nvPr/>
        </p:nvSpPr>
        <p:spPr>
          <a:xfrm>
            <a:off x="3474720" y="1833880"/>
            <a:ext cx="2449195" cy="68707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2" name="Google Shape;722;p50"/>
          <p:cNvSpPr/>
          <p:nvPr/>
        </p:nvSpPr>
        <p:spPr>
          <a:xfrm>
            <a:off x="6229350" y="1833880"/>
            <a:ext cx="2516505" cy="687705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3" name="Google Shape;723;p50"/>
          <p:cNvSpPr/>
          <p:nvPr/>
        </p:nvSpPr>
        <p:spPr>
          <a:xfrm>
            <a:off x="720090" y="1833880"/>
            <a:ext cx="2449195" cy="687705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4" name="Google Shape;724;p50"/>
          <p:cNvSpPr txBox="1"/>
          <p:nvPr>
            <p:ph type="title"/>
          </p:nvPr>
        </p:nvSpPr>
        <p:spPr>
          <a:xfrm>
            <a:off x="910590" y="1854835"/>
            <a:ext cx="2075815" cy="589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Nguyễn Kiều Châu Anh</a:t>
            </a:r>
            <a:endParaRPr lang="en-US" sz="1600">
              <a:solidFill>
                <a:schemeClr val="lt1"/>
              </a:solidFill>
            </a:endParaRPr>
          </a:p>
        </p:txBody>
      </p:sp>
      <p:sp>
        <p:nvSpPr>
          <p:cNvPr id="725" name="Google Shape;725;p50"/>
          <p:cNvSpPr txBox="1"/>
          <p:nvPr>
            <p:ph type="title" idx="2"/>
          </p:nvPr>
        </p:nvSpPr>
        <p:spPr>
          <a:xfrm>
            <a:off x="3474720" y="1854835"/>
            <a:ext cx="237363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olidFill>
                  <a:schemeClr val="lt1"/>
                </a:solidFill>
              </a:rPr>
              <a:t>Trần Thị Trà My</a:t>
            </a:r>
            <a:endParaRPr lang="en-US" altLang="en-GB" sz="1600">
              <a:solidFill>
                <a:schemeClr val="lt1"/>
              </a:solidFill>
            </a:endParaRPr>
          </a:p>
        </p:txBody>
      </p:sp>
      <p:sp>
        <p:nvSpPr>
          <p:cNvPr id="726" name="Google Shape;726;p50"/>
          <p:cNvSpPr txBox="1"/>
          <p:nvPr>
            <p:ph type="title" idx="4"/>
          </p:nvPr>
        </p:nvSpPr>
        <p:spPr>
          <a:xfrm>
            <a:off x="6300470" y="1875790"/>
            <a:ext cx="2268220" cy="5067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olidFill>
                  <a:schemeClr val="lt1"/>
                </a:solidFill>
              </a:rPr>
              <a:t>Phan Thị</a:t>
            </a:r>
            <a:br>
              <a:rPr lang="en-US" altLang="en-GB" sz="1600">
                <a:solidFill>
                  <a:schemeClr val="lt1"/>
                </a:solidFill>
              </a:rPr>
            </a:br>
            <a:r>
              <a:rPr lang="en-US" altLang="en-GB" sz="1600">
                <a:solidFill>
                  <a:schemeClr val="lt1"/>
                </a:solidFill>
              </a:rPr>
              <a:t> Diễm Trinh</a:t>
            </a:r>
            <a:endParaRPr lang="en-US" altLang="en-GB" sz="1600">
              <a:solidFill>
                <a:schemeClr val="lt1"/>
              </a:solidFill>
            </a:endParaRPr>
          </a:p>
        </p:txBody>
      </p:sp>
      <p:sp>
        <p:nvSpPr>
          <p:cNvPr id="727" name="Google Shape;727;p50"/>
          <p:cNvSpPr txBox="1"/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lt1"/>
                </a:solidFill>
              </a:rPr>
              <a:t>Danh sách thành viên và phân công nhiệm vụ </a:t>
            </a:r>
            <a:endParaRPr lang="en-US" altLang="en-GB">
              <a:solidFill>
                <a:schemeClr val="lt1"/>
              </a:solidFill>
            </a:endParaRPr>
          </a:p>
        </p:txBody>
      </p:sp>
      <p:sp>
        <p:nvSpPr>
          <p:cNvPr id="728" name="Google Shape;728;p50"/>
          <p:cNvSpPr txBox="1"/>
          <p:nvPr>
            <p:ph type="subTitle" idx="1"/>
          </p:nvPr>
        </p:nvSpPr>
        <p:spPr>
          <a:xfrm>
            <a:off x="755650" y="2787650"/>
            <a:ext cx="2699385" cy="1419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/>
              <a:t>Tìm hiểu về Amazon code pipeline, Amazon VPC và Amazon S3</a:t>
            </a:r>
            <a:endParaRPr lang="en-US" altLang="en-GB" sz="1600"/>
          </a:p>
        </p:txBody>
      </p:sp>
      <p:sp>
        <p:nvSpPr>
          <p:cNvPr id="729" name="Google Shape;729;p50"/>
          <p:cNvSpPr txBox="1"/>
          <p:nvPr>
            <p:ph type="subTitle" idx="3"/>
          </p:nvPr>
        </p:nvSpPr>
        <p:spPr>
          <a:xfrm>
            <a:off x="3491865" y="2860040"/>
            <a:ext cx="2699385" cy="1419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/>
              <a:t>Tìm hiểu về Amazon dynamo DB,Amazon EC2, 3.Amazon SNS</a:t>
            </a:r>
            <a:endParaRPr lang="en-US" altLang="en-GB" sz="1600"/>
          </a:p>
        </p:txBody>
      </p:sp>
      <p:sp>
        <p:nvSpPr>
          <p:cNvPr id="730" name="Google Shape;730;p50"/>
          <p:cNvSpPr txBox="1"/>
          <p:nvPr>
            <p:ph type="subTitle" idx="5"/>
          </p:nvPr>
        </p:nvSpPr>
        <p:spPr>
          <a:xfrm>
            <a:off x="6193790" y="2943225"/>
            <a:ext cx="2699385" cy="1419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/>
              <a:t>Tìm hiểu về AWS RDS và AWS gateway</a:t>
            </a:r>
            <a:endParaRPr lang="en-US" altLang="en-GB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" grpId="0" animBg="1"/>
      <p:bldP spid="724" grpId="0"/>
      <p:bldP spid="728" grpId="0" build="p"/>
      <p:bldP spid="721" grpId="0" animBg="1"/>
      <p:bldP spid="725" grpId="0"/>
      <p:bldP spid="729" grpId="0" build="p"/>
      <p:bldP spid="722" grpId="0" animBg="1"/>
      <p:bldP spid="726" grpId="0"/>
      <p:bldP spid="73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3262650" y="1608025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6070900" y="1608025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472600" y="1608025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0" name="Google Shape;400;p33"/>
          <p:cNvSpPr txBox="1"/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>
                <a:sym typeface="+mn-ea"/>
              </a:rPr>
              <a:t> Tìm hiểu đề tài</a:t>
            </a:r>
            <a:endParaRPr lang="en-US" altLang="en-GB" sz="3200">
              <a:solidFill>
                <a:schemeClr val="lt1"/>
              </a:solidFill>
            </a:endParaRPr>
          </a:p>
        </p:txBody>
      </p:sp>
      <p:sp>
        <p:nvSpPr>
          <p:cNvPr id="401" name="Google Shape;401;p33"/>
          <p:cNvSpPr txBox="1"/>
          <p:nvPr>
            <p:ph type="title"/>
          </p:nvPr>
        </p:nvSpPr>
        <p:spPr>
          <a:xfrm>
            <a:off x="692150" y="1975485"/>
            <a:ext cx="2239010" cy="44704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Amazon dynamo DB</a:t>
            </a:r>
            <a:endParaRPr lang="en-GB"/>
          </a:p>
        </p:txBody>
      </p:sp>
      <p:sp>
        <p:nvSpPr>
          <p:cNvPr id="402" name="Google Shape;402;p33"/>
          <p:cNvSpPr txBox="1"/>
          <p:nvPr>
            <p:ph type="subTitle" idx="1"/>
          </p:nvPr>
        </p:nvSpPr>
        <p:spPr>
          <a:xfrm>
            <a:off x="718590" y="2859978"/>
            <a:ext cx="21033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Các trường hợp sử dụng</a:t>
            </a:r>
            <a:endParaRPr lang="en-GB" sz="2000"/>
          </a:p>
        </p:txBody>
      </p:sp>
      <p:sp>
        <p:nvSpPr>
          <p:cNvPr id="403" name="Google Shape;403;p33"/>
          <p:cNvSpPr txBox="1"/>
          <p:nvPr>
            <p:ph type="title" idx="2"/>
          </p:nvPr>
        </p:nvSpPr>
        <p:spPr>
          <a:xfrm>
            <a:off x="3514725" y="2068195"/>
            <a:ext cx="2132965" cy="41275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Amazon EC2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404" name="Google Shape;404;p33"/>
          <p:cNvSpPr txBox="1"/>
          <p:nvPr>
            <p:ph type="subTitle" idx="3"/>
          </p:nvPr>
        </p:nvSpPr>
        <p:spPr>
          <a:xfrm>
            <a:off x="3509250" y="2947608"/>
            <a:ext cx="21033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ym typeface="+mn-ea"/>
              </a:rPr>
              <a:t>Các trường hợp sử dụng</a:t>
            </a:r>
            <a:endParaRPr lang="en-GB" sz="2000"/>
          </a:p>
        </p:txBody>
      </p:sp>
      <p:sp>
        <p:nvSpPr>
          <p:cNvPr id="405" name="Google Shape;405;p33"/>
          <p:cNvSpPr txBox="1"/>
          <p:nvPr>
            <p:ph type="title" idx="4"/>
          </p:nvPr>
        </p:nvSpPr>
        <p:spPr>
          <a:xfrm>
            <a:off x="6452870" y="1852295"/>
            <a:ext cx="1928495" cy="57467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Amazon SNS</a:t>
            </a:r>
            <a:endParaRPr lang="en-GB"/>
          </a:p>
        </p:txBody>
      </p:sp>
      <p:sp>
        <p:nvSpPr>
          <p:cNvPr id="406" name="Google Shape;406;p33"/>
          <p:cNvSpPr txBox="1"/>
          <p:nvPr>
            <p:ph type="subTitle" idx="5"/>
          </p:nvPr>
        </p:nvSpPr>
        <p:spPr>
          <a:xfrm>
            <a:off x="6278050" y="2947608"/>
            <a:ext cx="21033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ym typeface="+mn-ea"/>
              </a:rPr>
              <a:t>Các trường hợp sử dụng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 animBg="1"/>
      <p:bldP spid="401" grpId="0"/>
      <p:bldP spid="402" grpId="0" build="p"/>
      <p:bldP spid="397" grpId="0" animBg="1"/>
      <p:bldP spid="403" grpId="0"/>
      <p:bldP spid="404" grpId="0" build="p"/>
      <p:bldP spid="398" grpId="0" animBg="1"/>
      <p:bldP spid="405" grpId="0"/>
      <p:bldP spid="40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3262650" y="1608025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6070900" y="1608025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472600" y="1608025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0" name="Google Shape;400;p33"/>
          <p:cNvSpPr txBox="1"/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ym typeface="+mn-ea"/>
              </a:rPr>
              <a:t>01</a:t>
            </a:r>
            <a:r>
              <a:rPr lang="en-US" altLang="en-GB" sz="3200">
                <a:sym typeface="+mn-ea"/>
              </a:rPr>
              <a:t>. Tìm hiểu đề tài</a:t>
            </a:r>
            <a:endParaRPr lang="en-US" altLang="en-GB" sz="3200">
              <a:solidFill>
                <a:schemeClr val="lt1"/>
              </a:solidFill>
            </a:endParaRPr>
          </a:p>
        </p:txBody>
      </p:sp>
      <p:sp>
        <p:nvSpPr>
          <p:cNvPr id="401" name="Google Shape;401;p33"/>
          <p:cNvSpPr txBox="1"/>
          <p:nvPr>
            <p:ph type="title"/>
          </p:nvPr>
        </p:nvSpPr>
        <p:spPr>
          <a:xfrm>
            <a:off x="692150" y="1975485"/>
            <a:ext cx="2239010" cy="44704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code pipeline</a:t>
            </a:r>
            <a:endParaRPr lang="en-GB"/>
          </a:p>
        </p:txBody>
      </p:sp>
      <p:sp>
        <p:nvSpPr>
          <p:cNvPr id="402" name="Google Shape;402;p33"/>
          <p:cNvSpPr txBox="1"/>
          <p:nvPr>
            <p:ph type="subTitle" idx="1"/>
          </p:nvPr>
        </p:nvSpPr>
        <p:spPr>
          <a:xfrm>
            <a:off x="718590" y="2859978"/>
            <a:ext cx="21033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Các trường hợp sử dụng</a:t>
            </a:r>
            <a:endParaRPr lang="en-GB" sz="2000"/>
          </a:p>
        </p:txBody>
      </p:sp>
      <p:sp>
        <p:nvSpPr>
          <p:cNvPr id="403" name="Google Shape;403;p33"/>
          <p:cNvSpPr txBox="1"/>
          <p:nvPr>
            <p:ph type="title" idx="2"/>
          </p:nvPr>
        </p:nvSpPr>
        <p:spPr>
          <a:xfrm>
            <a:off x="3491865" y="1924050"/>
            <a:ext cx="2132965" cy="41275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VPC</a:t>
            </a:r>
            <a:endParaRPr lang="en-GB"/>
          </a:p>
        </p:txBody>
      </p:sp>
      <p:sp>
        <p:nvSpPr>
          <p:cNvPr id="404" name="Google Shape;404;p33"/>
          <p:cNvSpPr txBox="1"/>
          <p:nvPr>
            <p:ph type="subTitle" idx="3"/>
          </p:nvPr>
        </p:nvSpPr>
        <p:spPr>
          <a:xfrm>
            <a:off x="3509250" y="2947608"/>
            <a:ext cx="21033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ym typeface="+mn-ea"/>
              </a:rPr>
              <a:t>Các trường hợp sử dụng</a:t>
            </a:r>
            <a:endParaRPr lang="en-GB" sz="2000"/>
          </a:p>
        </p:txBody>
      </p:sp>
      <p:sp>
        <p:nvSpPr>
          <p:cNvPr id="405" name="Google Shape;405;p33"/>
          <p:cNvSpPr txBox="1"/>
          <p:nvPr>
            <p:ph type="title" idx="4"/>
          </p:nvPr>
        </p:nvSpPr>
        <p:spPr>
          <a:xfrm>
            <a:off x="6452870" y="1852295"/>
            <a:ext cx="1928495" cy="57467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S3</a:t>
            </a:r>
            <a:endParaRPr lang="en-GB"/>
          </a:p>
        </p:txBody>
      </p:sp>
      <p:sp>
        <p:nvSpPr>
          <p:cNvPr id="406" name="Google Shape;406;p33"/>
          <p:cNvSpPr txBox="1"/>
          <p:nvPr>
            <p:ph type="subTitle" idx="5"/>
          </p:nvPr>
        </p:nvSpPr>
        <p:spPr>
          <a:xfrm>
            <a:off x="6278050" y="2947608"/>
            <a:ext cx="21033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ym typeface="+mn-ea"/>
              </a:rPr>
              <a:t>Các trường hợp sử dụng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 animBg="1"/>
      <p:bldP spid="401" grpId="0"/>
      <p:bldP spid="402" grpId="0" build="p"/>
      <p:bldP spid="397" grpId="0" animBg="1"/>
      <p:bldP spid="403" grpId="0"/>
      <p:bldP spid="404" grpId="0" build="p"/>
      <p:bldP spid="398" grpId="0" animBg="1"/>
      <p:bldP spid="405" grpId="0"/>
      <p:bldP spid="40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4554240" y="1608025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1764190" y="1608025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0" name="Google Shape;400;p33"/>
          <p:cNvSpPr txBox="1"/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ym typeface="+mn-ea"/>
              </a:rPr>
              <a:t>01</a:t>
            </a:r>
            <a:r>
              <a:rPr lang="en-US" altLang="en-GB" sz="3200">
                <a:sym typeface="+mn-ea"/>
              </a:rPr>
              <a:t>. Tìm hiểu đề tài</a:t>
            </a:r>
            <a:endParaRPr lang="en-US" altLang="en-GB" sz="3200">
              <a:solidFill>
                <a:schemeClr val="lt1"/>
              </a:solidFill>
            </a:endParaRPr>
          </a:p>
        </p:txBody>
      </p:sp>
      <p:sp>
        <p:nvSpPr>
          <p:cNvPr id="401" name="Google Shape;401;p33"/>
          <p:cNvSpPr txBox="1"/>
          <p:nvPr>
            <p:ph type="title"/>
          </p:nvPr>
        </p:nvSpPr>
        <p:spPr>
          <a:xfrm>
            <a:off x="1983740" y="1975485"/>
            <a:ext cx="2239010" cy="44704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AWS </a:t>
            </a:r>
            <a:r>
              <a:rPr lang="en-US" altLang="en-GB" sz="2400"/>
              <a:t>RDS</a:t>
            </a:r>
            <a:endParaRPr lang="en-US" altLang="en-GB" sz="2400"/>
          </a:p>
        </p:txBody>
      </p:sp>
      <p:sp>
        <p:nvSpPr>
          <p:cNvPr id="402" name="Google Shape;402;p33"/>
          <p:cNvSpPr txBox="1"/>
          <p:nvPr>
            <p:ph type="subTitle" idx="1"/>
          </p:nvPr>
        </p:nvSpPr>
        <p:spPr>
          <a:xfrm>
            <a:off x="2010180" y="2859978"/>
            <a:ext cx="21033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Các trường hợp sử dụng</a:t>
            </a:r>
            <a:endParaRPr lang="en-GB" sz="2000"/>
          </a:p>
        </p:txBody>
      </p:sp>
      <p:sp>
        <p:nvSpPr>
          <p:cNvPr id="403" name="Google Shape;403;p33"/>
          <p:cNvSpPr txBox="1"/>
          <p:nvPr>
            <p:ph type="title" idx="2"/>
          </p:nvPr>
        </p:nvSpPr>
        <p:spPr>
          <a:xfrm>
            <a:off x="4783455" y="1924050"/>
            <a:ext cx="2586990" cy="45021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AWS </a:t>
            </a:r>
            <a:r>
              <a:rPr lang="en-US" altLang="en-GB" sz="2400"/>
              <a:t>G</a:t>
            </a:r>
            <a:r>
              <a:rPr lang="en-GB" sz="2400"/>
              <a:t>ateway</a:t>
            </a:r>
            <a:endParaRPr lang="en-GB" sz="2400"/>
          </a:p>
        </p:txBody>
      </p:sp>
      <p:sp>
        <p:nvSpPr>
          <p:cNvPr id="404" name="Google Shape;404;p33"/>
          <p:cNvSpPr txBox="1"/>
          <p:nvPr>
            <p:ph type="subTitle" idx="3"/>
          </p:nvPr>
        </p:nvSpPr>
        <p:spPr>
          <a:xfrm>
            <a:off x="4800840" y="2947608"/>
            <a:ext cx="21033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ym typeface="+mn-ea"/>
              </a:rPr>
              <a:t>Các trường hợp sử dụng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 animBg="1"/>
      <p:bldP spid="401" grpId="0"/>
      <p:bldP spid="402" grpId="0" build="p"/>
      <p:bldP spid="397" grpId="0" animBg="1"/>
      <p:bldP spid="403" grpId="0"/>
      <p:bldP spid="404" grpId="0" build="p"/>
    </p:bldLst>
  </p:timing>
</p:sld>
</file>

<file path=ppt/theme/theme1.xml><?xml version="1.0" encoding="utf-8"?>
<a:theme xmlns:a="http://schemas.openxmlformats.org/drawingml/2006/main" name="Yellow E-Wallet Project Proposal by Slidesgo">
  <a:themeElements>
    <a:clrScheme name="Simple Light">
      <a:dk1>
        <a:srgbClr val="162535"/>
      </a:dk1>
      <a:lt1>
        <a:srgbClr val="FBF9EA"/>
      </a:lt1>
      <a:dk2>
        <a:srgbClr val="ECBD2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2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WPS Presentation</Application>
  <PresentationFormat/>
  <Paragraphs>59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9" baseType="lpstr">
      <vt:lpstr>Arial</vt:lpstr>
      <vt:lpstr>SimSun</vt:lpstr>
      <vt:lpstr>Wingdings</vt:lpstr>
      <vt:lpstr>Arial</vt:lpstr>
      <vt:lpstr>Montserrat</vt:lpstr>
      <vt:lpstr>Lexend Deca Light</vt:lpstr>
      <vt:lpstr>Roboto Condensed Light</vt:lpstr>
      <vt:lpstr>Open Sans</vt:lpstr>
      <vt:lpstr>Mukta ExtraBold</vt:lpstr>
      <vt:lpstr>Roboto</vt:lpstr>
      <vt:lpstr>Bebas Neue</vt:lpstr>
      <vt:lpstr>PT Sans</vt:lpstr>
      <vt:lpstr>Lexend Deca</vt:lpstr>
      <vt:lpstr>Proxima Nova</vt:lpstr>
      <vt:lpstr>Bahnschrift</vt:lpstr>
      <vt:lpstr>Anaheim</vt:lpstr>
      <vt:lpstr>Microsoft YaHei</vt:lpstr>
      <vt:lpstr>Arial Unicode MS</vt:lpstr>
      <vt:lpstr>Calibri</vt:lpstr>
      <vt:lpstr>Amatic SC</vt:lpstr>
      <vt:lpstr>Roboto Medium</vt:lpstr>
      <vt:lpstr>Segoe Print</vt:lpstr>
      <vt:lpstr>Verdana</vt:lpstr>
      <vt:lpstr>Yellow E-Wallet Project Proposal by Slidesgo</vt:lpstr>
      <vt:lpstr>Nhóm 17</vt:lpstr>
      <vt:lpstr>Danh sách thành viên và phân công nhiệm vụ </vt:lpstr>
      <vt:lpstr>Amazon SNS</vt:lpstr>
      <vt:lpstr>Amazon S3</vt:lpstr>
      <vt:lpstr>AWS Gateway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AWS                             CloudFormtion Viết ứng dụng minh họa</dc:title>
  <dc:creator/>
  <cp:lastModifiedBy>Trinh</cp:lastModifiedBy>
  <cp:revision>7</cp:revision>
  <dcterms:created xsi:type="dcterms:W3CDTF">2022-10-20T16:00:00Z</dcterms:created>
  <dcterms:modified xsi:type="dcterms:W3CDTF">2022-10-21T13:51:38Z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DBE2557D2C53418B98C09A03D644B495</vt:lpwstr>
  </property>
  <property fmtid="{D5CDD505-2E9C-101B-9397-08002B2CF9AE}" pid="3" name="KSOProductBuildVer">
    <vt:lpwstr>1033-11.2.0.11341</vt:lpwstr>
  </property>
</Properties>
</file>