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8" r:id="rId5"/>
    <p:sldId id="259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32AD5-4192-437A-804B-F80ACCBFB2DE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7EA9C-EA1F-4969-839D-9E22089E58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EA9C-EA1F-4969-839D-9E22089E5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FDF0-2673-4B76-A88D-2A8DFAA48B12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FB94-970A-4250-B297-7D24BEA7928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838200"/>
            <a:ext cx="7772400" cy="6324599"/>
          </a:xfrm>
        </p:spPr>
        <p:txBody>
          <a:bodyPr>
            <a:noAutofit/>
          </a:bodyPr>
          <a:lstStyle/>
          <a:p>
            <a:r>
              <a:rPr lang="en-US" sz="19900" dirty="0" smtClean="0"/>
              <a:t>CH &amp; J</a:t>
            </a:r>
            <a:r>
              <a:rPr lang="en-US" sz="9600" dirty="0" smtClean="0"/>
              <a:t/>
            </a:r>
            <a:br>
              <a:rPr lang="en-US" sz="9600" dirty="0" smtClean="0"/>
            </a:b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286384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/>
              <a:t>tʃ</a:t>
            </a:r>
            <a:r>
              <a:rPr lang="en-US" sz="7200" dirty="0" smtClean="0"/>
              <a:t>  &amp; </a:t>
            </a:r>
            <a:r>
              <a:rPr lang="en-US" sz="7200" dirty="0" err="1" smtClean="0"/>
              <a:t>dʒ</a:t>
            </a:r>
            <a:endParaRPr lang="en-US" sz="7200" dirty="0" smtClean="0"/>
          </a:p>
          <a:p>
            <a:pPr algn="ctr"/>
            <a:endParaRPr lang="en-US" sz="7200" dirty="0" smtClean="0"/>
          </a:p>
          <a:p>
            <a:pPr algn="ctr"/>
            <a:r>
              <a:rPr lang="en-US" sz="7200" dirty="0" smtClean="0"/>
              <a:t>-</a:t>
            </a:r>
            <a:r>
              <a:rPr lang="en-US" sz="7200" dirty="0" err="1" smtClean="0"/>
              <a:t>tu</a:t>
            </a:r>
            <a:r>
              <a:rPr lang="en-US" sz="7200" dirty="0" smtClean="0"/>
              <a:t>-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797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I want to chug a jug of milk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32936" r="54264" b="12690"/>
          <a:stretch/>
        </p:blipFill>
        <p:spPr bwMode="auto">
          <a:xfrm>
            <a:off x="2362200" y="1600200"/>
            <a:ext cx="3788229" cy="451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 smtClean="0"/>
              <a:t>I was in the edge of my seat watching each match of the major tournament</a:t>
            </a:r>
            <a:endParaRPr lang="en-US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t="29392" r="38926" b="22644"/>
          <a:stretch/>
        </p:blipFill>
        <p:spPr bwMode="auto">
          <a:xfrm>
            <a:off x="381000" y="3826412"/>
            <a:ext cx="449909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t="34856" r="52162" b="32572"/>
          <a:stretch/>
        </p:blipFill>
        <p:spPr bwMode="auto">
          <a:xfrm>
            <a:off x="4953000" y="2570285"/>
            <a:ext cx="3604846" cy="238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304800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The mature lecturer pictured this century’s adventure literature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www.timeshighereducation.co.uk/Pictures/web/m/p/t/lecturer_teaching_student_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57378"/>
            <a:ext cx="3992819" cy="265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4940"/>
              </p:ext>
            </p:extLst>
          </p:nvPr>
        </p:nvGraphicFramePr>
        <p:xfrm>
          <a:off x="76200" y="320779"/>
          <a:ext cx="8915400" cy="638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6423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jäb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ajəktiv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Soldier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sōljər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jär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äbjəkt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pāj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jo͞on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präjˌekt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Stranger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strānjər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jāl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Injury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(ə)</a:t>
                      </a:r>
                      <a:r>
                        <a:rPr lang="en-US" dirty="0" err="1" smtClean="0"/>
                        <a:t>rē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jīənt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jəst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mājər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brij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24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jo͞os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Enjoy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enˈjoi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jōk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Jewish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jo͞oiSH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CHärj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/jam/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Imagine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iˈmajən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bəjət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Justice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jəstəs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manijər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jəj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jəmp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Exaggerate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iɡˈzajəˌrāt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pakij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82584"/>
              </p:ext>
            </p:extLst>
          </p:nvPr>
        </p:nvGraphicFramePr>
        <p:xfrm>
          <a:off x="152400" y="244579"/>
          <a:ext cx="8915400" cy="638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524000"/>
                <a:gridCol w="1219200"/>
                <a:gridCol w="1828800"/>
                <a:gridCol w="1524000"/>
                <a:gridCol w="1676400"/>
              </a:tblGrid>
              <a:tr h="6423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CHəbē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Adventure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adˈven</a:t>
                      </a:r>
                      <a:r>
                        <a:rPr lang="en-US" dirty="0" smtClean="0"/>
                        <a:t>(t)</a:t>
                      </a:r>
                      <a:r>
                        <a:rPr lang="en-US" dirty="0" err="1" smtClean="0"/>
                        <a:t>SHər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Chalənj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Choke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CHōk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Peach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pēCH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Cherry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Cherē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Beach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bēCH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əˈCHēvmənt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pik</a:t>
                      </a:r>
                      <a:r>
                        <a:rPr lang="en-US" dirty="0" smtClean="0"/>
                        <a:t>(t)</a:t>
                      </a:r>
                      <a:r>
                        <a:rPr lang="en-US" dirty="0" err="1" smtClean="0"/>
                        <a:t>SHər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Culture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kəlCHər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Attach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əˈtaCH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/Cher/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prēCH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Childish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CHīldiSH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24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Choose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CHo͞oz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Virtue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vərCHo͞o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Chilly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Chilē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Chocolate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CHäk</a:t>
                      </a:r>
                      <a:r>
                        <a:rPr lang="en-US" dirty="0" smtClean="0"/>
                        <a:t>(ə)</a:t>
                      </a:r>
                      <a:r>
                        <a:rPr lang="en-US" dirty="0" err="1" smtClean="0"/>
                        <a:t>lət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Speech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spēCH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Exchange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iksˈCHānj</a:t>
                      </a:r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lek</a:t>
                      </a:r>
                      <a:r>
                        <a:rPr lang="en-US" dirty="0" smtClean="0"/>
                        <a:t>(t)</a:t>
                      </a:r>
                      <a:r>
                        <a:rPr lang="en-US" dirty="0" err="1" smtClean="0"/>
                        <a:t>SHər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təCH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Fortune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fôrCHən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Charmed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CHärmd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ak</a:t>
                      </a:r>
                      <a:r>
                        <a:rPr lang="en-US" dirty="0" smtClean="0"/>
                        <a:t>(t)SH(</a:t>
                      </a:r>
                      <a:r>
                        <a:rPr lang="en-US" dirty="0" err="1" smtClean="0"/>
                        <a:t>əw</a:t>
                      </a:r>
                      <a:r>
                        <a:rPr lang="en-US" dirty="0" smtClean="0"/>
                        <a:t>)</a:t>
                      </a:r>
                      <a:r>
                        <a:rPr lang="en-US" dirty="0" err="1" smtClean="0"/>
                        <a:t>əlē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Cockroach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käkˌrōCH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CHəmp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Which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/(h)</a:t>
                      </a:r>
                      <a:r>
                        <a:rPr lang="en-US" dirty="0" err="1" smtClean="0"/>
                        <a:t>wiCH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Sandwich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/ˈsanˌ(d)</a:t>
                      </a:r>
                      <a:r>
                        <a:rPr lang="en-US" dirty="0" err="1" smtClean="0"/>
                        <a:t>wiCH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4183"/>
              </p:ext>
            </p:extLst>
          </p:nvPr>
        </p:nvGraphicFramePr>
        <p:xfrm>
          <a:off x="76200" y="244579"/>
          <a:ext cx="8915400" cy="638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447800"/>
                <a:gridCol w="1447800"/>
                <a:gridCol w="1905000"/>
                <a:gridCol w="1485900"/>
                <a:gridCol w="1485900"/>
              </a:tblGrid>
              <a:tr h="64232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CHəbē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lek</a:t>
                      </a:r>
                      <a:r>
                        <a:rPr lang="en-US" dirty="0" smtClean="0"/>
                        <a:t>(t)</a:t>
                      </a:r>
                      <a:r>
                        <a:rPr lang="en-US" dirty="0" err="1" smtClean="0"/>
                        <a:t>SHər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Soldier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sōljər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jōk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jəst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Exaggerate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iɡˈzajəˌrāt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Choke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CHōk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ak</a:t>
                      </a:r>
                      <a:r>
                        <a:rPr lang="en-US" dirty="0" smtClean="0"/>
                        <a:t>(t)SH(</a:t>
                      </a:r>
                      <a:r>
                        <a:rPr lang="en-US" dirty="0" err="1" smtClean="0"/>
                        <a:t>əw</a:t>
                      </a:r>
                      <a:r>
                        <a:rPr lang="en-US" dirty="0" smtClean="0"/>
                        <a:t>)</a:t>
                      </a:r>
                      <a:r>
                        <a:rPr lang="en-US" dirty="0" err="1" smtClean="0"/>
                        <a:t>əlē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Injury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(ə)</a:t>
                      </a:r>
                      <a:r>
                        <a:rPr lang="en-US" dirty="0" err="1" smtClean="0"/>
                        <a:t>rē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Fortune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fôrCHən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mājər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Virtue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vərCHo͞o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Soldier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sōljər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präjˌekt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äbjəkt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2482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Choose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CHo͞oz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Virtue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vərCHo͞o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Chunk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CHəNGk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mājər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Exchange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iksˈCHānj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təCH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Jewish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jo͞oiSH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Bridge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brij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Budget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bəjət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jəmp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/ˈ</a:t>
                      </a:r>
                      <a:r>
                        <a:rPr lang="en-US" dirty="0" err="1" smtClean="0"/>
                        <a:t>jīənt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jo͞on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  <a:tr h="63970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Chump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CHəmp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Enjoy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enˈjoi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ej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019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800" dirty="0"/>
              <a:t>1. </a:t>
            </a:r>
            <a:r>
              <a:rPr lang="en-US" sz="4000" dirty="0"/>
              <a:t>Two twisted witches watched two wrist watches. If two witches watched two wrist watches, which witch would watch which watch? 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2. A cheap sheep is cheaper than a cheap ship.</a:t>
            </a:r>
            <a:br>
              <a:rPr lang="en-US" sz="3800" dirty="0"/>
            </a:br>
            <a:r>
              <a:rPr lang="en-US" sz="3800" dirty="0"/>
              <a:t>3. Jackie's jumping jovially 'round Jakarta. </a:t>
            </a:r>
            <a:br>
              <a:rPr lang="en-US" sz="3800" dirty="0"/>
            </a:br>
            <a:r>
              <a:rPr lang="en-US" sz="3800" dirty="0"/>
              <a:t>4. Chubby jugglers juggling oranges jovially. </a:t>
            </a:r>
            <a:br>
              <a:rPr lang="en-US" sz="3800" dirty="0"/>
            </a:br>
            <a:r>
              <a:rPr lang="en-US" sz="3800" dirty="0"/>
              <a:t>5. A gentle judge judges justly.</a:t>
            </a:r>
            <a:br>
              <a:rPr lang="en-US" sz="3800" dirty="0"/>
            </a:br>
            <a:r>
              <a:rPr lang="en-US" sz="3800" dirty="0"/>
              <a:t>6. Chester's sisters stitched Chester's vests. </a:t>
            </a:r>
          </a:p>
        </p:txBody>
      </p:sp>
    </p:spTree>
    <p:extLst>
      <p:ext uri="{BB962C8B-B14F-4D97-AF65-F5344CB8AC3E}">
        <p14:creationId xmlns:p14="http://schemas.microsoft.com/office/powerpoint/2010/main" val="20221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513</Words>
  <Application>Microsoft Office PowerPoint</Application>
  <PresentationFormat>Affichage à l'écran (4:3)</PresentationFormat>
  <Paragraphs>189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 &amp; J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&amp; J</dc:title>
  <dc:creator>Admin</dc:creator>
  <cp:lastModifiedBy>Nguyen Bao</cp:lastModifiedBy>
  <cp:revision>18</cp:revision>
  <dcterms:created xsi:type="dcterms:W3CDTF">2014-12-27T13:50:13Z</dcterms:created>
  <dcterms:modified xsi:type="dcterms:W3CDTF">2014-12-29T03:13:45Z</dcterms:modified>
</cp:coreProperties>
</file>