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5"/>
  </p:notesMasterIdLst>
  <p:sldIdLst>
    <p:sldId id="256" r:id="rId2"/>
    <p:sldId id="257" r:id="rId3"/>
    <p:sldId id="267" r:id="rId4"/>
    <p:sldId id="270" r:id="rId5"/>
    <p:sldId id="269" r:id="rId6"/>
    <p:sldId id="271" r:id="rId7"/>
    <p:sldId id="258" r:id="rId8"/>
    <p:sldId id="268" r:id="rId9"/>
    <p:sldId id="260" r:id="rId10"/>
    <p:sldId id="261" r:id="rId11"/>
    <p:sldId id="262" r:id="rId12"/>
    <p:sldId id="263" r:id="rId13"/>
    <p:sldId id="272" r:id="rId14"/>
  </p:sldIdLst>
  <p:sldSz cx="9144000" cy="5143500" type="screen16x9"/>
  <p:notesSz cx="6858000" cy="9144000"/>
  <p:embeddedFontLst>
    <p:embeddedFont>
      <p:font typeface="Calibri" panose="020F0502020204030204" pitchFamily="34" charset="0"/>
      <p:regular r:id="rId16"/>
      <p:bold r:id="rId17"/>
      <p:italic r:id="rId18"/>
      <p:boldItalic r:id="rId19"/>
    </p:embeddedFont>
    <p:embeddedFont>
      <p:font typeface="Hind" panose="02000000000000000000"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C3F58E-8E27-4140-8DF6-16EE107E50A0}">
  <a:tblStyle styleId="{84C3F58E-8E27-4140-8DF6-16EE107E50A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AD2B72A-6BBB-438E-A3BB-83419526FBE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28150" y="1991825"/>
            <a:ext cx="44877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600"/>
              <a:buNone/>
              <a:defRPr sz="4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p:nvPr/>
        </p:nvSpPr>
        <p:spPr>
          <a:xfrm rot="5400000" flipH="1">
            <a:off x="6177275" y="-42338"/>
            <a:ext cx="3688200" cy="2246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2" name="Google Shape;12;p2"/>
          <p:cNvSpPr/>
          <p:nvPr/>
        </p:nvSpPr>
        <p:spPr>
          <a:xfrm rot="5400000" flipH="1">
            <a:off x="-698074" y="3247200"/>
            <a:ext cx="3573900" cy="21771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 name="Google Shape;13;p2"/>
          <p:cNvSpPr/>
          <p:nvPr/>
        </p:nvSpPr>
        <p:spPr>
          <a:xfrm rot="-5400000" flipH="1">
            <a:off x="-428544" y="2831032"/>
            <a:ext cx="2195100" cy="13380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 name="Google Shape;14;p2"/>
          <p:cNvSpPr/>
          <p:nvPr/>
        </p:nvSpPr>
        <p:spPr>
          <a:xfrm rot="-5400000" flipH="1">
            <a:off x="563748" y="2068298"/>
            <a:ext cx="1518900" cy="9255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5" name="Google Shape;15;p2"/>
          <p:cNvSpPr/>
          <p:nvPr/>
        </p:nvSpPr>
        <p:spPr>
          <a:xfrm rot="5400000">
            <a:off x="-253698" y="2260564"/>
            <a:ext cx="1297200" cy="7899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6" name="Google Shape;16;p2"/>
          <p:cNvSpPr/>
          <p:nvPr/>
        </p:nvSpPr>
        <p:spPr>
          <a:xfrm rot="-5400000">
            <a:off x="-192598" y="1950593"/>
            <a:ext cx="985800" cy="6006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7" name="Google Shape;17;p2"/>
          <p:cNvSpPr/>
          <p:nvPr/>
        </p:nvSpPr>
        <p:spPr>
          <a:xfrm rot="5400000" flipH="1">
            <a:off x="7217675" y="1270025"/>
            <a:ext cx="2394600" cy="14589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 name="Google Shape;18;p2"/>
          <p:cNvSpPr/>
          <p:nvPr/>
        </p:nvSpPr>
        <p:spPr>
          <a:xfrm rot="-5400000">
            <a:off x="7922499" y="2744289"/>
            <a:ext cx="1518600" cy="925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 name="Google Shape;19;p2"/>
          <p:cNvSpPr/>
          <p:nvPr/>
        </p:nvSpPr>
        <p:spPr>
          <a:xfrm rot="-5400000" flipH="1">
            <a:off x="7315902" y="2802275"/>
            <a:ext cx="1027800" cy="6261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20" name="Google Shape;20;p2"/>
          <p:cNvSpPr/>
          <p:nvPr/>
        </p:nvSpPr>
        <p:spPr>
          <a:xfrm rot="-5400000" flipH="1">
            <a:off x="6337825" y="578875"/>
            <a:ext cx="1520100" cy="9261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34"/>
        <p:cNvGrpSpPr/>
        <p:nvPr/>
      </p:nvGrpSpPr>
      <p:grpSpPr>
        <a:xfrm>
          <a:off x="0" y="0"/>
          <a:ext cx="0" cy="0"/>
          <a:chOff x="0" y="0"/>
          <a:chExt cx="0" cy="0"/>
        </a:xfrm>
      </p:grpSpPr>
      <p:sp>
        <p:nvSpPr>
          <p:cNvPr id="35" name="Google Shape;35;p4"/>
          <p:cNvSpPr txBox="1">
            <a:spLocks noGrp="1"/>
          </p:cNvSpPr>
          <p:nvPr>
            <p:ph type="body" idx="1"/>
          </p:nvPr>
        </p:nvSpPr>
        <p:spPr>
          <a:xfrm>
            <a:off x="2225675" y="2161800"/>
            <a:ext cx="4692600" cy="819900"/>
          </a:xfrm>
          <a:prstGeom prst="rect">
            <a:avLst/>
          </a:prstGeom>
        </p:spPr>
        <p:txBody>
          <a:bodyPr spcFirstLastPara="1" wrap="square" lIns="91425" tIns="91425" rIns="91425" bIns="91425" anchor="ctr" anchorCtr="0">
            <a:noAutofit/>
          </a:bodyPr>
          <a:lstStyle>
            <a:lvl1pPr marL="457200" lvl="0" indent="-381000" algn="ctr" rtl="0">
              <a:spcBef>
                <a:spcPts val="600"/>
              </a:spcBef>
              <a:spcAft>
                <a:spcPts val="0"/>
              </a:spcAft>
              <a:buSzPts val="2400"/>
              <a:buChar char="›"/>
              <a:defRPr b="1" i="1"/>
            </a:lvl1pPr>
            <a:lvl2pPr marL="914400" lvl="1" indent="-381000" algn="ctr" rtl="0">
              <a:spcBef>
                <a:spcPts val="0"/>
              </a:spcBef>
              <a:spcAft>
                <a:spcPts val="0"/>
              </a:spcAft>
              <a:buSzPts val="2400"/>
              <a:buChar char="›"/>
              <a:defRPr b="1" i="1"/>
            </a:lvl2pPr>
            <a:lvl3pPr marL="1371600" lvl="2" indent="-381000" algn="ctr" rtl="0">
              <a:spcBef>
                <a:spcPts val="0"/>
              </a:spcBef>
              <a:spcAft>
                <a:spcPts val="0"/>
              </a:spcAft>
              <a:buSzPts val="2400"/>
              <a:buChar char="›"/>
              <a:defRPr b="1" i="1"/>
            </a:lvl3pPr>
            <a:lvl4pPr marL="1828800" lvl="3" indent="-381000" algn="ctr" rtl="0">
              <a:spcBef>
                <a:spcPts val="0"/>
              </a:spcBef>
              <a:spcAft>
                <a:spcPts val="0"/>
              </a:spcAft>
              <a:buSzPts val="2400"/>
              <a:buChar char="›"/>
              <a:defRPr b="1" i="1"/>
            </a:lvl4pPr>
            <a:lvl5pPr marL="2286000" lvl="4" indent="-381000" algn="ctr" rtl="0">
              <a:spcBef>
                <a:spcPts val="0"/>
              </a:spcBef>
              <a:spcAft>
                <a:spcPts val="0"/>
              </a:spcAft>
              <a:buSzPts val="2400"/>
              <a:buChar char="›"/>
              <a:defRPr b="1" i="1"/>
            </a:lvl5pPr>
            <a:lvl6pPr marL="2743200" lvl="5" indent="-381000" algn="ctr" rtl="0">
              <a:spcBef>
                <a:spcPts val="0"/>
              </a:spcBef>
              <a:spcAft>
                <a:spcPts val="0"/>
              </a:spcAft>
              <a:buSzPts val="2400"/>
              <a:buChar char="›"/>
              <a:defRPr b="1" i="1"/>
            </a:lvl6pPr>
            <a:lvl7pPr marL="3200400" lvl="6" indent="-381000" algn="ctr" rtl="0">
              <a:spcBef>
                <a:spcPts val="0"/>
              </a:spcBef>
              <a:spcAft>
                <a:spcPts val="0"/>
              </a:spcAft>
              <a:buSzPts val="2400"/>
              <a:buChar char="›"/>
              <a:defRPr b="1" i="1"/>
            </a:lvl7pPr>
            <a:lvl8pPr marL="3657600" lvl="7" indent="-381000" algn="ctr" rtl="0">
              <a:spcBef>
                <a:spcPts val="0"/>
              </a:spcBef>
              <a:spcAft>
                <a:spcPts val="0"/>
              </a:spcAft>
              <a:buSzPts val="2400"/>
              <a:buChar char="›"/>
              <a:defRPr b="1" i="1"/>
            </a:lvl8pPr>
            <a:lvl9pPr marL="4114800" lvl="8" indent="-381000" algn="ctr">
              <a:spcBef>
                <a:spcPts val="0"/>
              </a:spcBef>
              <a:spcAft>
                <a:spcPts val="0"/>
              </a:spcAft>
              <a:buSzPts val="2400"/>
              <a:buChar char="»"/>
              <a:defRPr b="1" i="1"/>
            </a:lvl9pPr>
          </a:lstStyle>
          <a:p>
            <a:endParaRPr/>
          </a:p>
        </p:txBody>
      </p:sp>
      <p:grpSp>
        <p:nvGrpSpPr>
          <p:cNvPr id="36" name="Google Shape;36;p4"/>
          <p:cNvGrpSpPr/>
          <p:nvPr/>
        </p:nvGrpSpPr>
        <p:grpSpPr>
          <a:xfrm>
            <a:off x="7395202" y="-6"/>
            <a:ext cx="1748884" cy="4013021"/>
            <a:chOff x="7395202" y="-6"/>
            <a:chExt cx="1748884" cy="4013021"/>
          </a:xfrm>
        </p:grpSpPr>
        <p:sp>
          <p:nvSpPr>
            <p:cNvPr id="37" name="Google Shape;37;p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8" name="Google Shape;38;p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39" name="Google Shape;39;p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 name="Google Shape;40;p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1" name="Google Shape;41;p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42" name="Google Shape;42;p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3" name="Google Shape;43;p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4" name="Google Shape;44;p4"/>
          <p:cNvSpPr/>
          <p:nvPr/>
        </p:nvSpPr>
        <p:spPr>
          <a:xfrm rot="-5400000" flipH="1">
            <a:off x="-358985" y="3663619"/>
            <a:ext cx="1838515" cy="1120555"/>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5" name="Google Shape;45;p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6" name="Google Shape;46;p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7" name="Google Shape;47;p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8"/>
        <p:cNvGrpSpPr/>
        <p:nvPr/>
      </p:nvGrpSpPr>
      <p:grpSpPr>
        <a:xfrm>
          <a:off x="0" y="0"/>
          <a:ext cx="0" cy="0"/>
          <a:chOff x="0" y="0"/>
          <a:chExt cx="0" cy="0"/>
        </a:xfrm>
      </p:grpSpPr>
      <p:sp>
        <p:nvSpPr>
          <p:cNvPr id="49" name="Google Shape;49;p5"/>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50" name="Google Shape;50;p5"/>
          <p:cNvSpPr txBox="1">
            <a:spLocks noGrp="1"/>
          </p:cNvSpPr>
          <p:nvPr>
            <p:ph type="body" idx="1"/>
          </p:nvPr>
        </p:nvSpPr>
        <p:spPr>
          <a:xfrm>
            <a:off x="1067088" y="1650548"/>
            <a:ext cx="5972100" cy="27645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51" name="Google Shape;51;p5"/>
          <p:cNvGrpSpPr/>
          <p:nvPr/>
        </p:nvGrpSpPr>
        <p:grpSpPr>
          <a:xfrm>
            <a:off x="7395202" y="-6"/>
            <a:ext cx="1748884" cy="4013021"/>
            <a:chOff x="7395202" y="-6"/>
            <a:chExt cx="1748884" cy="4013021"/>
          </a:xfrm>
        </p:grpSpPr>
        <p:sp>
          <p:nvSpPr>
            <p:cNvPr id="52" name="Google Shape;52;p5"/>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3" name="Google Shape;53;p5"/>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4" name="Google Shape;54;p5"/>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5" name="Google Shape;55;p5"/>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6" name="Google Shape;56;p5"/>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57" name="Google Shape;57;p5"/>
          <p:cNvGrpSpPr/>
          <p:nvPr/>
        </p:nvGrpSpPr>
        <p:grpSpPr>
          <a:xfrm>
            <a:off x="3" y="2738679"/>
            <a:ext cx="722480" cy="2404814"/>
            <a:chOff x="3" y="2750304"/>
            <a:chExt cx="722480" cy="2404814"/>
          </a:xfrm>
        </p:grpSpPr>
        <p:sp>
          <p:nvSpPr>
            <p:cNvPr id="58" name="Google Shape;58;p5"/>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59" name="Google Shape;59;p5"/>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0" name="Google Shape;60;p5"/>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1" name="Google Shape;61;p5"/>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 name="Google Shape;62;p5"/>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63" name="Google Shape;63;p5"/>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64"/>
        <p:cNvGrpSpPr/>
        <p:nvPr/>
      </p:nvGrpSpPr>
      <p:grpSpPr>
        <a:xfrm>
          <a:off x="0" y="0"/>
          <a:ext cx="0" cy="0"/>
          <a:chOff x="0" y="0"/>
          <a:chExt cx="0" cy="0"/>
        </a:xfrm>
      </p:grpSpPr>
      <p:sp>
        <p:nvSpPr>
          <p:cNvPr id="65" name="Google Shape;65;p6"/>
          <p:cNvSpPr txBox="1">
            <a:spLocks noGrp="1"/>
          </p:cNvSpPr>
          <p:nvPr>
            <p:ph type="title"/>
          </p:nvPr>
        </p:nvSpPr>
        <p:spPr>
          <a:xfrm>
            <a:off x="1067088" y="912850"/>
            <a:ext cx="5972100" cy="636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6" name="Google Shape;66;p6"/>
          <p:cNvSpPr txBox="1">
            <a:spLocks noGrp="1"/>
          </p:cNvSpPr>
          <p:nvPr>
            <p:ph type="body" idx="1"/>
          </p:nvPr>
        </p:nvSpPr>
        <p:spPr>
          <a:xfrm>
            <a:off x="1067100"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67" name="Google Shape;67;p6"/>
          <p:cNvSpPr txBox="1">
            <a:spLocks noGrp="1"/>
          </p:cNvSpPr>
          <p:nvPr>
            <p:ph type="body" idx="2"/>
          </p:nvPr>
        </p:nvSpPr>
        <p:spPr>
          <a:xfrm>
            <a:off x="4224149" y="1706950"/>
            <a:ext cx="2977800" cy="32187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68" name="Google Shape;68;p6"/>
          <p:cNvGrpSpPr/>
          <p:nvPr/>
        </p:nvGrpSpPr>
        <p:grpSpPr>
          <a:xfrm>
            <a:off x="7395202" y="-6"/>
            <a:ext cx="1748884" cy="4013021"/>
            <a:chOff x="7395202" y="-6"/>
            <a:chExt cx="1748884" cy="4013021"/>
          </a:xfrm>
        </p:grpSpPr>
        <p:sp>
          <p:nvSpPr>
            <p:cNvPr id="69" name="Google Shape;69;p6"/>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0" name="Google Shape;70;p6"/>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1" name="Google Shape;71;p6"/>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2" name="Google Shape;72;p6"/>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3" name="Google Shape;73;p6"/>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74" name="Google Shape;74;p6"/>
          <p:cNvGrpSpPr/>
          <p:nvPr/>
        </p:nvGrpSpPr>
        <p:grpSpPr>
          <a:xfrm>
            <a:off x="3" y="2738679"/>
            <a:ext cx="722480" cy="2404814"/>
            <a:chOff x="3" y="2750304"/>
            <a:chExt cx="722480" cy="2404814"/>
          </a:xfrm>
        </p:grpSpPr>
        <p:sp>
          <p:nvSpPr>
            <p:cNvPr id="75" name="Google Shape;75;p6"/>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6" name="Google Shape;76;p6"/>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7" name="Google Shape;77;p6"/>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8" name="Google Shape;78;p6"/>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79" name="Google Shape;79;p6"/>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80" name="Google Shape;80;p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small" type="blank">
  <p:cSld name="BLANK">
    <p:spTree>
      <p:nvGrpSpPr>
        <p:cNvPr id="1" name="Shape 129"/>
        <p:cNvGrpSpPr/>
        <p:nvPr/>
      </p:nvGrpSpPr>
      <p:grpSpPr>
        <a:xfrm>
          <a:off x="0" y="0"/>
          <a:ext cx="0" cy="0"/>
          <a:chOff x="0" y="0"/>
          <a:chExt cx="0" cy="0"/>
        </a:xfrm>
      </p:grpSpPr>
      <p:grpSp>
        <p:nvGrpSpPr>
          <p:cNvPr id="130" name="Google Shape;130;p10"/>
          <p:cNvGrpSpPr/>
          <p:nvPr/>
        </p:nvGrpSpPr>
        <p:grpSpPr>
          <a:xfrm>
            <a:off x="7934863" y="4"/>
            <a:ext cx="1209179" cy="2774603"/>
            <a:chOff x="7395202" y="-6"/>
            <a:chExt cx="1748884" cy="4013021"/>
          </a:xfrm>
        </p:grpSpPr>
        <p:sp>
          <p:nvSpPr>
            <p:cNvPr id="131" name="Google Shape;131;p10"/>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2" name="Google Shape;132;p10"/>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3" name="Google Shape;133;p10"/>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4" name="Google Shape;134;p10"/>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5" name="Google Shape;135;p10"/>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grpSp>
        <p:nvGrpSpPr>
          <p:cNvPr id="136" name="Google Shape;136;p10"/>
          <p:cNvGrpSpPr/>
          <p:nvPr/>
        </p:nvGrpSpPr>
        <p:grpSpPr>
          <a:xfrm>
            <a:off x="-1" y="2232486"/>
            <a:ext cx="874634" cy="2911268"/>
            <a:chOff x="3" y="2750304"/>
            <a:chExt cx="722480" cy="2404814"/>
          </a:xfrm>
        </p:grpSpPr>
        <p:sp>
          <p:nvSpPr>
            <p:cNvPr id="137" name="Google Shape;137;p10"/>
            <p:cNvSpPr/>
            <p:nvPr/>
          </p:nvSpPr>
          <p:spPr>
            <a:xfrm rot="5400000" flipH="1">
              <a:off x="-231667" y="3341328"/>
              <a:ext cx="1185900" cy="7224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8" name="Google Shape;138;p10"/>
            <p:cNvSpPr/>
            <p:nvPr/>
          </p:nvSpPr>
          <p:spPr>
            <a:xfrm rot="5400000">
              <a:off x="-158106" y="3063820"/>
              <a:ext cx="808800" cy="492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39" name="Google Shape;139;p10"/>
            <p:cNvSpPr/>
            <p:nvPr/>
          </p:nvSpPr>
          <p:spPr>
            <a:xfrm rot="-5400000" flipH="1">
              <a:off x="-173395" y="4440518"/>
              <a:ext cx="888000" cy="5412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0" name="Google Shape;140;p10"/>
            <p:cNvSpPr/>
            <p:nvPr/>
          </p:nvSpPr>
          <p:spPr>
            <a:xfrm rot="-5400000">
              <a:off x="-120147" y="2870454"/>
              <a:ext cx="614700" cy="3744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41" name="Google Shape;141;p10"/>
            <p:cNvSpPr/>
            <p:nvPr/>
          </p:nvSpPr>
          <p:spPr>
            <a:xfrm rot="-5400000" flipH="1">
              <a:off x="228056" y="4058304"/>
              <a:ext cx="614400" cy="3744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42" name="Google Shape;142;p1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big">
  <p:cSld name="BLANK_1">
    <p:spTree>
      <p:nvGrpSpPr>
        <p:cNvPr id="1" name="Shape 179"/>
        <p:cNvGrpSpPr/>
        <p:nvPr/>
      </p:nvGrpSpPr>
      <p:grpSpPr>
        <a:xfrm>
          <a:off x="0" y="0"/>
          <a:ext cx="0" cy="0"/>
          <a:chOff x="0" y="0"/>
          <a:chExt cx="0" cy="0"/>
        </a:xfrm>
      </p:grpSpPr>
      <p:grpSp>
        <p:nvGrpSpPr>
          <p:cNvPr id="180" name="Google Shape;180;p14"/>
          <p:cNvGrpSpPr/>
          <p:nvPr/>
        </p:nvGrpSpPr>
        <p:grpSpPr>
          <a:xfrm>
            <a:off x="7395202" y="-6"/>
            <a:ext cx="1748884" cy="4013021"/>
            <a:chOff x="7395202" y="-6"/>
            <a:chExt cx="1748884" cy="4013021"/>
          </a:xfrm>
        </p:grpSpPr>
        <p:sp>
          <p:nvSpPr>
            <p:cNvPr id="181" name="Google Shape;181;p14"/>
            <p:cNvSpPr/>
            <p:nvPr/>
          </p:nvSpPr>
          <p:spPr>
            <a:xfrm rot="5400000" flipH="1">
              <a:off x="7471942" y="406044"/>
              <a:ext cx="2078100" cy="12660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2" name="Google Shape;182;p14"/>
            <p:cNvSpPr/>
            <p:nvPr/>
          </p:nvSpPr>
          <p:spPr>
            <a:xfrm rot="5400000" flipH="1">
              <a:off x="7072800" y="1666234"/>
              <a:ext cx="2574300" cy="15681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3" name="Google Shape;183;p14"/>
            <p:cNvSpPr/>
            <p:nvPr/>
          </p:nvSpPr>
          <p:spPr>
            <a:xfrm rot="-5400000">
              <a:off x="8020587" y="2718092"/>
              <a:ext cx="1396200" cy="8508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4" name="Google Shape;184;p14"/>
            <p:cNvSpPr/>
            <p:nvPr/>
          </p:nvSpPr>
          <p:spPr>
            <a:xfrm rot="-5400000">
              <a:off x="7178152" y="542730"/>
              <a:ext cx="1110900" cy="6768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5" name="Google Shape;185;p14"/>
            <p:cNvSpPr/>
            <p:nvPr/>
          </p:nvSpPr>
          <p:spPr>
            <a:xfrm rot="-5400000" flipH="1">
              <a:off x="8242801" y="3381815"/>
              <a:ext cx="784500" cy="4779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grpSp>
      <p:sp>
        <p:nvSpPr>
          <p:cNvPr id="186" name="Google Shape;186;p14"/>
          <p:cNvSpPr/>
          <p:nvPr/>
        </p:nvSpPr>
        <p:spPr>
          <a:xfrm rot="5400000" flipH="1">
            <a:off x="-479615" y="1845054"/>
            <a:ext cx="2455200" cy="1495800"/>
          </a:xfrm>
          <a:prstGeom prst="parallelogram">
            <a:avLst>
              <a:gd name="adj" fmla="val 81897"/>
            </a:avLst>
          </a:prstGeom>
          <a:gradFill>
            <a:gsLst>
              <a:gs pos="0">
                <a:srgbClr val="CC3399"/>
              </a:gs>
              <a:gs pos="100000">
                <a:srgbClr val="6699FF"/>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7" name="Google Shape;187;p14"/>
          <p:cNvSpPr/>
          <p:nvPr/>
        </p:nvSpPr>
        <p:spPr>
          <a:xfrm rot="5400000">
            <a:off x="-262152" y="1526813"/>
            <a:ext cx="1340700" cy="816300"/>
          </a:xfrm>
          <a:prstGeom prst="parallelogram">
            <a:avLst>
              <a:gd name="adj" fmla="val 81897"/>
            </a:avLst>
          </a:prstGeom>
          <a:gradFill>
            <a:gsLst>
              <a:gs pos="0">
                <a:srgbClr val="33CCCC"/>
              </a:gs>
              <a:gs pos="100000">
                <a:srgbClr val="66FF33"/>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8" name="Google Shape;188;p14"/>
          <p:cNvSpPr/>
          <p:nvPr/>
        </p:nvSpPr>
        <p:spPr>
          <a:xfrm rot="-5400000" flipH="1">
            <a:off x="-358955" y="3663589"/>
            <a:ext cx="1838400" cy="1120500"/>
          </a:xfrm>
          <a:prstGeom prst="parallelogram">
            <a:avLst>
              <a:gd name="adj" fmla="val 81897"/>
            </a:avLst>
          </a:prstGeom>
          <a:gradFill>
            <a:gsLst>
              <a:gs pos="0">
                <a:srgbClr val="FF0066"/>
              </a:gs>
              <a:gs pos="100000">
                <a:srgbClr val="FF9900"/>
              </a:gs>
            </a:gsLst>
            <a:lin ang="5400012"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89" name="Google Shape;189;p14"/>
          <p:cNvSpPr/>
          <p:nvPr/>
        </p:nvSpPr>
        <p:spPr>
          <a:xfrm rot="-5400000">
            <a:off x="-199052" y="1206482"/>
            <a:ext cx="1018800" cy="620700"/>
          </a:xfrm>
          <a:prstGeom prst="parallelogram">
            <a:avLst>
              <a:gd name="adj" fmla="val 81897"/>
            </a:avLst>
          </a:prstGeom>
          <a:solidFill>
            <a:srgbClr val="FFFFFF">
              <a:alpha val="14229"/>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0" name="Google Shape;190;p14"/>
          <p:cNvSpPr/>
          <p:nvPr/>
        </p:nvSpPr>
        <p:spPr>
          <a:xfrm rot="-5400000" flipH="1">
            <a:off x="472234" y="3024661"/>
            <a:ext cx="1272000" cy="775200"/>
          </a:xfrm>
          <a:prstGeom prst="parallelogram">
            <a:avLst>
              <a:gd name="adj" fmla="val 81897"/>
            </a:avLst>
          </a:prstGeom>
          <a:solidFill>
            <a:srgbClr val="0066FF">
              <a:alpha val="2269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191" name="Google Shape;191;p14"/>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41F30"/>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67088" y="912850"/>
            <a:ext cx="5972100" cy="6360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1pPr>
            <a:lvl2pPr lvl="1">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2pPr>
            <a:lvl3pPr lvl="2">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3pPr>
            <a:lvl4pPr lvl="3">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4pPr>
            <a:lvl5pPr lvl="4">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5pPr>
            <a:lvl6pPr lvl="5">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6pPr>
            <a:lvl7pPr lvl="6">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7pPr>
            <a:lvl8pPr lvl="7">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8pPr>
            <a:lvl9pPr lvl="8">
              <a:spcBef>
                <a:spcPts val="0"/>
              </a:spcBef>
              <a:spcAft>
                <a:spcPts val="0"/>
              </a:spcAft>
              <a:buClr>
                <a:srgbClr val="FFFFFF"/>
              </a:buClr>
              <a:buSzPts val="3000"/>
              <a:buFont typeface="Hind"/>
              <a:buNone/>
              <a:defRPr sz="3000" b="1">
                <a:solidFill>
                  <a:srgbClr val="FFFFFF"/>
                </a:solidFill>
                <a:latin typeface="Hind"/>
                <a:ea typeface="Hind"/>
                <a:cs typeface="Hind"/>
                <a:sym typeface="Hind"/>
              </a:defRPr>
            </a:lvl9pPr>
          </a:lstStyle>
          <a:p>
            <a:endParaRPr/>
          </a:p>
        </p:txBody>
      </p:sp>
      <p:sp>
        <p:nvSpPr>
          <p:cNvPr id="7" name="Google Shape;7;p1"/>
          <p:cNvSpPr txBox="1">
            <a:spLocks noGrp="1"/>
          </p:cNvSpPr>
          <p:nvPr>
            <p:ph type="body" idx="1"/>
          </p:nvPr>
        </p:nvSpPr>
        <p:spPr>
          <a:xfrm>
            <a:off x="1067088" y="1650548"/>
            <a:ext cx="5972100" cy="27645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1C4587"/>
              </a:buClr>
              <a:buSzPts val="2400"/>
              <a:buFont typeface="Hind"/>
              <a:buChar char="›"/>
              <a:defRPr sz="2400">
                <a:solidFill>
                  <a:srgbClr val="FFFFFF"/>
                </a:solidFill>
                <a:latin typeface="Hind"/>
                <a:ea typeface="Hind"/>
                <a:cs typeface="Hind"/>
                <a:sym typeface="Hind"/>
              </a:defRPr>
            </a:lvl1pPr>
            <a:lvl2pPr marL="914400" lvl="1"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2pPr>
            <a:lvl3pPr marL="1371600" lvl="2"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3pPr>
            <a:lvl4pPr marL="1828800" lvl="3"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4pPr>
            <a:lvl5pPr marL="2286000" lvl="4"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5pPr>
            <a:lvl6pPr marL="2743200" lvl="5"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6pPr>
            <a:lvl7pPr marL="3200400" lvl="6"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7pPr>
            <a:lvl8pPr marL="3657600" lvl="7"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8pPr>
            <a:lvl9pPr marL="4114800" lvl="8" indent="-381000">
              <a:spcBef>
                <a:spcPts val="0"/>
              </a:spcBef>
              <a:spcAft>
                <a:spcPts val="0"/>
              </a:spcAft>
              <a:buClr>
                <a:srgbClr val="1C4587"/>
              </a:buClr>
              <a:buSzPts val="2400"/>
              <a:buFont typeface="Hind"/>
              <a:buChar char="»"/>
              <a:defRPr sz="2400">
                <a:solidFill>
                  <a:srgbClr val="FFFFFF"/>
                </a:solidFill>
                <a:latin typeface="Hind"/>
                <a:ea typeface="Hind"/>
                <a:cs typeface="Hind"/>
                <a:sym typeface="Hind"/>
              </a:defRPr>
            </a:lvl9pPr>
          </a:lstStyle>
          <a:p>
            <a:endParaRPr/>
          </a:p>
        </p:txBody>
      </p:sp>
      <p:sp>
        <p:nvSpPr>
          <p:cNvPr id="8" name="Google Shape;8;p1"/>
          <p:cNvSpPr txBox="1">
            <a:spLocks noGrp="1"/>
          </p:cNvSpPr>
          <p:nvPr>
            <p:ph type="sldNum" idx="12"/>
          </p:nvPr>
        </p:nvSpPr>
        <p:spPr>
          <a:xfrm>
            <a:off x="8556775" y="4812625"/>
            <a:ext cx="587100" cy="330900"/>
          </a:xfrm>
          <a:prstGeom prst="rect">
            <a:avLst/>
          </a:prstGeom>
          <a:noFill/>
          <a:ln>
            <a:noFill/>
          </a:ln>
        </p:spPr>
        <p:txBody>
          <a:bodyPr spcFirstLastPara="1" wrap="square" lIns="91425" tIns="91425" rIns="91425" bIns="91425" anchor="t" anchorCtr="0">
            <a:noAutofit/>
          </a:bodyPr>
          <a:lstStyle>
            <a:lvl1pPr lvl="0" algn="r">
              <a:buNone/>
              <a:defRPr sz="1100">
                <a:solidFill>
                  <a:srgbClr val="FFFFFF"/>
                </a:solidFill>
                <a:latin typeface="Hind"/>
                <a:ea typeface="Hind"/>
                <a:cs typeface="Hind"/>
                <a:sym typeface="Hind"/>
              </a:defRPr>
            </a:lvl1pPr>
            <a:lvl2pPr lvl="1" algn="r">
              <a:buNone/>
              <a:defRPr sz="1100">
                <a:solidFill>
                  <a:srgbClr val="FFFFFF"/>
                </a:solidFill>
                <a:latin typeface="Hind"/>
                <a:ea typeface="Hind"/>
                <a:cs typeface="Hind"/>
                <a:sym typeface="Hind"/>
              </a:defRPr>
            </a:lvl2pPr>
            <a:lvl3pPr lvl="2" algn="r">
              <a:buNone/>
              <a:defRPr sz="1100">
                <a:solidFill>
                  <a:srgbClr val="FFFFFF"/>
                </a:solidFill>
                <a:latin typeface="Hind"/>
                <a:ea typeface="Hind"/>
                <a:cs typeface="Hind"/>
                <a:sym typeface="Hind"/>
              </a:defRPr>
            </a:lvl3pPr>
            <a:lvl4pPr lvl="3" algn="r">
              <a:buNone/>
              <a:defRPr sz="1100">
                <a:solidFill>
                  <a:srgbClr val="FFFFFF"/>
                </a:solidFill>
                <a:latin typeface="Hind"/>
                <a:ea typeface="Hind"/>
                <a:cs typeface="Hind"/>
                <a:sym typeface="Hind"/>
              </a:defRPr>
            </a:lvl4pPr>
            <a:lvl5pPr lvl="4" algn="r">
              <a:buNone/>
              <a:defRPr sz="1100">
                <a:solidFill>
                  <a:srgbClr val="FFFFFF"/>
                </a:solidFill>
                <a:latin typeface="Hind"/>
                <a:ea typeface="Hind"/>
                <a:cs typeface="Hind"/>
                <a:sym typeface="Hind"/>
              </a:defRPr>
            </a:lvl5pPr>
            <a:lvl6pPr lvl="5" algn="r">
              <a:buNone/>
              <a:defRPr sz="1100">
                <a:solidFill>
                  <a:srgbClr val="FFFFFF"/>
                </a:solidFill>
                <a:latin typeface="Hind"/>
                <a:ea typeface="Hind"/>
                <a:cs typeface="Hind"/>
                <a:sym typeface="Hind"/>
              </a:defRPr>
            </a:lvl6pPr>
            <a:lvl7pPr lvl="6" algn="r">
              <a:buNone/>
              <a:defRPr sz="1100">
                <a:solidFill>
                  <a:srgbClr val="FFFFFF"/>
                </a:solidFill>
                <a:latin typeface="Hind"/>
                <a:ea typeface="Hind"/>
                <a:cs typeface="Hind"/>
                <a:sym typeface="Hind"/>
              </a:defRPr>
            </a:lvl7pPr>
            <a:lvl8pPr lvl="7" algn="r">
              <a:buNone/>
              <a:defRPr sz="1100">
                <a:solidFill>
                  <a:srgbClr val="FFFFFF"/>
                </a:solidFill>
                <a:latin typeface="Hind"/>
                <a:ea typeface="Hind"/>
                <a:cs typeface="Hind"/>
                <a:sym typeface="Hind"/>
              </a:defRPr>
            </a:lvl8pPr>
            <a:lvl9pPr lvl="8" algn="r">
              <a:buNone/>
              <a:defRPr sz="1100">
                <a:solidFill>
                  <a:srgbClr val="FFFFFF"/>
                </a:solidFill>
                <a:latin typeface="Hind"/>
                <a:ea typeface="Hind"/>
                <a:cs typeface="Hind"/>
                <a:sym typeface="Hi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6" r:id="rId5"/>
    <p:sldLayoutId id="214748366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5"/>
          <p:cNvSpPr txBox="1">
            <a:spLocks noGrp="1"/>
          </p:cNvSpPr>
          <p:nvPr>
            <p:ph type="ctrTitle"/>
          </p:nvPr>
        </p:nvSpPr>
        <p:spPr>
          <a:xfrm>
            <a:off x="2024743" y="951079"/>
            <a:ext cx="5094514" cy="61275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chemeClr val="accent3">
                    <a:lumMod val="20000"/>
                    <a:lumOff val="80000"/>
                  </a:schemeClr>
                </a:solidFill>
                <a:latin typeface="Hind" panose="020B0502040204020203" pitchFamily="2" charset="0"/>
                <a:cs typeface="Hind" panose="020B0502040204020203" pitchFamily="2" charset="0"/>
              </a:rPr>
              <a:t>BÁO CÁO LẬP TRÌNH HƯỚNG ĐỐI TƯỢNG</a:t>
            </a:r>
            <a:endParaRPr sz="2000" dirty="0">
              <a:solidFill>
                <a:schemeClr val="accent3">
                  <a:lumMod val="20000"/>
                  <a:lumOff val="80000"/>
                </a:schemeClr>
              </a:solidFill>
              <a:latin typeface="Hind" panose="020B0502040204020203" pitchFamily="2" charset="0"/>
              <a:cs typeface="Hind" panose="020B0502040204020203" pitchFamily="2" charset="0"/>
            </a:endParaRPr>
          </a:p>
        </p:txBody>
      </p:sp>
      <p:sp>
        <p:nvSpPr>
          <p:cNvPr id="2" name="Google Shape;196;p15">
            <a:extLst>
              <a:ext uri="{FF2B5EF4-FFF2-40B4-BE49-F238E27FC236}">
                <a16:creationId xmlns:a16="http://schemas.microsoft.com/office/drawing/2014/main" id="{EC022B5F-9615-85B3-D801-85D16CE46D0C}"/>
              </a:ext>
            </a:extLst>
          </p:cNvPr>
          <p:cNvSpPr txBox="1">
            <a:spLocks/>
          </p:cNvSpPr>
          <p:nvPr/>
        </p:nvSpPr>
        <p:spPr>
          <a:xfrm>
            <a:off x="2399441" y="1635461"/>
            <a:ext cx="4516998" cy="1159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600"/>
              <a:buFont typeface="Hind"/>
              <a:buNone/>
              <a:defRPr sz="4600" b="1" i="0" u="none" strike="noStrike" cap="none">
                <a:solidFill>
                  <a:srgbClr val="FFFFFF"/>
                </a:solidFill>
                <a:latin typeface="Hind"/>
                <a:ea typeface="Hind"/>
                <a:cs typeface="Hind"/>
                <a:sym typeface="Hind"/>
              </a:defRPr>
            </a:lvl1pPr>
            <a:lvl2pPr marR="0" lvl="1"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2pPr>
            <a:lvl3pPr marR="0" lvl="2"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3pPr>
            <a:lvl4pPr marR="0" lvl="3"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4pPr>
            <a:lvl5pPr marR="0" lvl="4"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5pPr>
            <a:lvl6pPr marR="0" lvl="5"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6pPr>
            <a:lvl7pPr marR="0" lvl="6"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7pPr>
            <a:lvl8pPr marR="0" lvl="7"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8pPr>
            <a:lvl9pPr marR="0" lvl="8"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9pPr>
          </a:lstStyle>
          <a:p>
            <a:pPr algn="ctr"/>
            <a:r>
              <a:rPr lang="en-US" sz="2400" dirty="0">
                <a:solidFill>
                  <a:schemeClr val="accent2">
                    <a:lumMod val="20000"/>
                    <a:lumOff val="80000"/>
                  </a:schemeClr>
                </a:solidFill>
                <a:latin typeface="Times New Roman" panose="02020603050405020304" pitchFamily="18" charset="0"/>
                <a:cs typeface="Times New Roman" panose="02020603050405020304" pitchFamily="18" charset="0"/>
              </a:rPr>
              <a:t>CHƯƠNG TRÌNH </a:t>
            </a:r>
          </a:p>
          <a:p>
            <a:pPr algn="ctr"/>
            <a:r>
              <a:rPr lang="en-US" sz="3200" dirty="0">
                <a:solidFill>
                  <a:schemeClr val="accent2">
                    <a:lumMod val="20000"/>
                    <a:lumOff val="80000"/>
                  </a:schemeClr>
                </a:solidFill>
                <a:latin typeface="Times New Roman" panose="02020603050405020304" pitchFamily="18" charset="0"/>
                <a:cs typeface="Times New Roman" panose="02020603050405020304" pitchFamily="18" charset="0"/>
              </a:rPr>
              <a:t>QUẢN LÝ HỌC SINH</a:t>
            </a:r>
          </a:p>
        </p:txBody>
      </p:sp>
      <p:sp>
        <p:nvSpPr>
          <p:cNvPr id="3" name="Google Shape;196;p15">
            <a:extLst>
              <a:ext uri="{FF2B5EF4-FFF2-40B4-BE49-F238E27FC236}">
                <a16:creationId xmlns:a16="http://schemas.microsoft.com/office/drawing/2014/main" id="{98DA8679-A70B-3A7B-1CBB-DD2273EFAF6B}"/>
              </a:ext>
            </a:extLst>
          </p:cNvPr>
          <p:cNvSpPr txBox="1">
            <a:spLocks/>
          </p:cNvSpPr>
          <p:nvPr/>
        </p:nvSpPr>
        <p:spPr>
          <a:xfrm>
            <a:off x="6565806" y="4310743"/>
            <a:ext cx="2811952" cy="612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600"/>
              <a:buFont typeface="Hind"/>
              <a:buNone/>
              <a:defRPr sz="4600" b="1" i="0" u="none" strike="noStrike" cap="none">
                <a:solidFill>
                  <a:srgbClr val="FFFFFF"/>
                </a:solidFill>
                <a:latin typeface="Hind"/>
                <a:ea typeface="Hind"/>
                <a:cs typeface="Hind"/>
                <a:sym typeface="Hind"/>
              </a:defRPr>
            </a:lvl1pPr>
            <a:lvl2pPr marR="0" lvl="1"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2pPr>
            <a:lvl3pPr marR="0" lvl="2"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3pPr>
            <a:lvl4pPr marR="0" lvl="3"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4pPr>
            <a:lvl5pPr marR="0" lvl="4"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5pPr>
            <a:lvl6pPr marR="0" lvl="5"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6pPr>
            <a:lvl7pPr marR="0" lvl="6"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7pPr>
            <a:lvl8pPr marR="0" lvl="7"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8pPr>
            <a:lvl9pPr marR="0" lvl="8"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9pPr>
          </a:lstStyle>
          <a:p>
            <a:pPr algn="just"/>
            <a:r>
              <a:rPr lang="en-US" sz="1100" dirty="0">
                <a:solidFill>
                  <a:schemeClr val="accent2">
                    <a:lumMod val="20000"/>
                    <a:lumOff val="80000"/>
                  </a:schemeClr>
                </a:solidFill>
                <a:latin typeface="Times New Roman" panose="02020603050405020304" pitchFamily="18" charset="0"/>
                <a:cs typeface="Times New Roman" panose="02020603050405020304" pitchFamily="18" charset="0"/>
              </a:rPr>
              <a:t>NGUYỄN NGỌC NGUYÊN: 20200058</a:t>
            </a:r>
          </a:p>
          <a:p>
            <a:pPr algn="just"/>
            <a:r>
              <a:rPr lang="en-US" sz="1100" dirty="0">
                <a:solidFill>
                  <a:schemeClr val="accent2">
                    <a:lumMod val="20000"/>
                    <a:lumOff val="80000"/>
                  </a:schemeClr>
                </a:solidFill>
                <a:latin typeface="Times New Roman" panose="02020603050405020304" pitchFamily="18" charset="0"/>
                <a:cs typeface="Times New Roman" panose="02020603050405020304" pitchFamily="18" charset="0"/>
              </a:rPr>
              <a:t>VÕ LÊ ANH KHOA: 20200236</a:t>
            </a:r>
          </a:p>
          <a:p>
            <a:pPr algn="just"/>
            <a:r>
              <a:rPr lang="en-US" sz="1100" dirty="0">
                <a:solidFill>
                  <a:schemeClr val="accent2">
                    <a:lumMod val="20000"/>
                    <a:lumOff val="80000"/>
                  </a:schemeClr>
                </a:solidFill>
                <a:latin typeface="Times New Roman" panose="02020603050405020304" pitchFamily="18" charset="0"/>
                <a:cs typeface="Times New Roman" panose="02020603050405020304" pitchFamily="18" charset="0"/>
              </a:rPr>
              <a:t>NGUYỄN LÊ KHẢI HÒA: 20200201</a:t>
            </a:r>
          </a:p>
        </p:txBody>
      </p:sp>
      <p:pic>
        <p:nvPicPr>
          <p:cNvPr id="7" name="Picture 6">
            <a:extLst>
              <a:ext uri="{FF2B5EF4-FFF2-40B4-BE49-F238E27FC236}">
                <a16:creationId xmlns:a16="http://schemas.microsoft.com/office/drawing/2014/main" id="{65B941C6-20DD-5B0C-DFDB-02C74D9F3822}"/>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905319" y="0"/>
            <a:ext cx="1238681" cy="951079"/>
          </a:xfrm>
          <a:prstGeom prst="rect">
            <a:avLst/>
          </a:prstGeom>
        </p:spPr>
      </p:pic>
      <p:sp>
        <p:nvSpPr>
          <p:cNvPr id="4" name="Google Shape;196;p15">
            <a:extLst>
              <a:ext uri="{FF2B5EF4-FFF2-40B4-BE49-F238E27FC236}">
                <a16:creationId xmlns:a16="http://schemas.microsoft.com/office/drawing/2014/main" id="{8E3E9C25-8B3E-AACA-8B52-68168FDC95B7}"/>
              </a:ext>
            </a:extLst>
          </p:cNvPr>
          <p:cNvSpPr txBox="1">
            <a:spLocks/>
          </p:cNvSpPr>
          <p:nvPr/>
        </p:nvSpPr>
        <p:spPr>
          <a:xfrm>
            <a:off x="1307432" y="4431489"/>
            <a:ext cx="2811952" cy="61275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600"/>
              <a:buFont typeface="Hind"/>
              <a:buNone/>
              <a:defRPr sz="4600" b="1" i="0" u="none" strike="noStrike" cap="none">
                <a:solidFill>
                  <a:srgbClr val="FFFFFF"/>
                </a:solidFill>
                <a:latin typeface="Hind"/>
                <a:ea typeface="Hind"/>
                <a:cs typeface="Hind"/>
                <a:sym typeface="Hind"/>
              </a:defRPr>
            </a:lvl1pPr>
            <a:lvl2pPr marR="0" lvl="1"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2pPr>
            <a:lvl3pPr marR="0" lvl="2"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3pPr>
            <a:lvl4pPr marR="0" lvl="3"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4pPr>
            <a:lvl5pPr marR="0" lvl="4"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5pPr>
            <a:lvl6pPr marR="0" lvl="5"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6pPr>
            <a:lvl7pPr marR="0" lvl="6"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7pPr>
            <a:lvl8pPr marR="0" lvl="7"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8pPr>
            <a:lvl9pPr marR="0" lvl="8" algn="ctr" rtl="0">
              <a:lnSpc>
                <a:spcPct val="100000"/>
              </a:lnSpc>
              <a:spcBef>
                <a:spcPts val="0"/>
              </a:spcBef>
              <a:spcAft>
                <a:spcPts val="0"/>
              </a:spcAft>
              <a:buClr>
                <a:srgbClr val="FFFFFF"/>
              </a:buClr>
              <a:buSzPts val="4800"/>
              <a:buFont typeface="Hind"/>
              <a:buNone/>
              <a:defRPr sz="4800" b="1" i="0" u="none" strike="noStrike" cap="none">
                <a:solidFill>
                  <a:srgbClr val="FFFFFF"/>
                </a:solidFill>
                <a:latin typeface="Hind"/>
                <a:ea typeface="Hind"/>
                <a:cs typeface="Hind"/>
                <a:sym typeface="Hind"/>
              </a:defRPr>
            </a:lvl9pPr>
          </a:lstStyle>
          <a:p>
            <a:pPr algn="just"/>
            <a:r>
              <a:rPr lang="en-US" sz="1800" b="1" dirty="0">
                <a:effectLst/>
                <a:latin typeface="Times New Roman" panose="02020603050405020304" pitchFamily="18" charset="0"/>
                <a:ea typeface="Times New Roman" panose="02020603050405020304" pitchFamily="18" charset="0"/>
              </a:rPr>
              <a:t>GV: </a:t>
            </a:r>
            <a:r>
              <a:rPr lang="en-US" sz="1800" b="1" dirty="0" err="1">
                <a:effectLst/>
                <a:latin typeface="Times New Roman" panose="02020603050405020304" pitchFamily="18" charset="0"/>
                <a:ea typeface="Times New Roman" panose="02020603050405020304" pitchFamily="18" charset="0"/>
              </a:rPr>
              <a:t>ThS</a:t>
            </a:r>
            <a:r>
              <a:rPr lang="en-US" sz="1800" b="1" dirty="0">
                <a:effectLst/>
                <a:latin typeface="Times New Roman" panose="02020603050405020304" pitchFamily="18" charset="0"/>
                <a:ea typeface="Times New Roman" panose="02020603050405020304" pitchFamily="18" charset="0"/>
              </a:rPr>
              <a:t>. Lê </a:t>
            </a:r>
            <a:r>
              <a:rPr lang="en-US" sz="1800" b="1" dirty="0" err="1">
                <a:effectLst/>
                <a:latin typeface="Times New Roman" panose="02020603050405020304" pitchFamily="18" charset="0"/>
                <a:ea typeface="Times New Roman" panose="02020603050405020304" pitchFamily="18" charset="0"/>
              </a:rPr>
              <a:t>Đức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Trị</a:t>
            </a:r>
            <a:endParaRPr lang="en-US" sz="1100" dirty="0">
              <a:solidFill>
                <a:schemeClr val="accent2">
                  <a:lumMod val="20000"/>
                  <a:lumOff val="8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3" name="Google Shape;233;p20"/>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226;p19">
            <a:extLst>
              <a:ext uri="{FF2B5EF4-FFF2-40B4-BE49-F238E27FC236}">
                <a16:creationId xmlns:a16="http://schemas.microsoft.com/office/drawing/2014/main" id="{FF98F0EF-B7D7-A590-1919-11BA37810702}"/>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10</a:t>
            </a:fld>
            <a:endParaRPr lang="en"/>
          </a:p>
        </p:txBody>
      </p:sp>
      <p:sp>
        <p:nvSpPr>
          <p:cNvPr id="7" name="Google Shape;220;p18">
            <a:extLst>
              <a:ext uri="{FF2B5EF4-FFF2-40B4-BE49-F238E27FC236}">
                <a16:creationId xmlns:a16="http://schemas.microsoft.com/office/drawing/2014/main" id="{8016A006-7F03-5132-CA27-D8F9296BEAB0}"/>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10</a:t>
            </a:fld>
            <a:endParaRPr lang="en"/>
          </a:p>
        </p:txBody>
      </p:sp>
      <p:sp>
        <p:nvSpPr>
          <p:cNvPr id="8" name="Google Shape;210;p17">
            <a:extLst>
              <a:ext uri="{FF2B5EF4-FFF2-40B4-BE49-F238E27FC236}">
                <a16:creationId xmlns:a16="http://schemas.microsoft.com/office/drawing/2014/main" id="{286FAE1F-4034-6460-331C-594022244E0E}"/>
              </a:ext>
            </a:extLst>
          </p:cNvPr>
          <p:cNvSpPr txBox="1">
            <a:spLocks/>
          </p:cNvSpPr>
          <p:nvPr/>
        </p:nvSpPr>
        <p:spPr>
          <a:xfrm>
            <a:off x="212194" y="243733"/>
            <a:ext cx="3691200" cy="592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marL="0" marR="0">
              <a:spcBef>
                <a:spcPts val="0"/>
              </a:spcBef>
              <a:spcAft>
                <a:spcPts val="0"/>
              </a:spcAft>
            </a:pPr>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TuChon_CNNT</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kế</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thừa</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từ</a:t>
            </a:r>
            <a:r>
              <a:rPr lang="en-US" sz="1800" b="1" dirty="0">
                <a:effectLst/>
                <a:latin typeface="VNI-Centur"/>
                <a:ea typeface="Times New Roman" panose="02020603050405020304" pitchFamily="18" charset="0"/>
                <a:cs typeface="Times New Roman" panose="02020603050405020304" pitchFamily="18" charset="0"/>
              </a:rPr>
              <a:t> Class </a:t>
            </a:r>
            <a:r>
              <a:rPr lang="en-US" sz="1800" b="1" dirty="0" err="1">
                <a:effectLst/>
                <a:latin typeface="VNI-Centur"/>
                <a:ea typeface="Times New Roman" panose="02020603050405020304" pitchFamily="18" charset="0"/>
                <a:cs typeface="Times New Roman" panose="02020603050405020304" pitchFamily="18" charset="0"/>
              </a:rPr>
              <a:t>HocSinh</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9" name="Google Shape;211;p17">
            <a:extLst>
              <a:ext uri="{FF2B5EF4-FFF2-40B4-BE49-F238E27FC236}">
                <a16:creationId xmlns:a16="http://schemas.microsoft.com/office/drawing/2014/main" id="{06F538A5-C03F-0ED4-FC6B-387B2ABC6A79}"/>
              </a:ext>
            </a:extLst>
          </p:cNvPr>
          <p:cNvSpPr txBox="1">
            <a:spLocks/>
          </p:cNvSpPr>
          <p:nvPr/>
        </p:nvSpPr>
        <p:spPr>
          <a:xfrm>
            <a:off x="-116306" y="952841"/>
            <a:ext cx="7712816" cy="2766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ly,hoa,sinh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1200150" lvl="2" indent="-285750">
              <a:lnSpc>
                <a:spcPct val="107000"/>
              </a:lnSpc>
              <a:spcAft>
                <a:spcPts val="800"/>
              </a:spcAft>
              <a:buFont typeface="Courier New" panose="02070309020205020404" pitchFamily="49" charset="0"/>
              <a:buChar char="o"/>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Lấy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văn, anh văn qua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“get_”</a:t>
            </a:r>
          </a:p>
        </p:txBody>
      </p:sp>
      <p:sp>
        <p:nvSpPr>
          <p:cNvPr id="10" name="Google Shape;213;p17">
            <a:extLst>
              <a:ext uri="{FF2B5EF4-FFF2-40B4-BE49-F238E27FC236}">
                <a16:creationId xmlns:a16="http://schemas.microsoft.com/office/drawing/2014/main" id="{A38BFE3B-BABE-2270-64F1-719846186130}"/>
              </a:ext>
            </a:extLst>
          </p:cNvPr>
          <p:cNvSpPr txBox="1">
            <a:spLocks/>
          </p:cNvSpPr>
          <p:nvPr/>
        </p:nvSpPr>
        <p:spPr>
          <a:xfrm>
            <a:off x="8709175" y="4965025"/>
            <a:ext cx="587100" cy="3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10</a:t>
            </a:fld>
            <a:endParaRPr lang="e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51" name="Google Shape;251;p21"/>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2" name="Google Shape;233;p20">
            <a:extLst>
              <a:ext uri="{FF2B5EF4-FFF2-40B4-BE49-F238E27FC236}">
                <a16:creationId xmlns:a16="http://schemas.microsoft.com/office/drawing/2014/main" id="{239949B9-F2A2-F871-81AC-F0CFAFA92ADC}"/>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11</a:t>
            </a:fld>
            <a:endParaRPr lang="en"/>
          </a:p>
        </p:txBody>
      </p:sp>
      <p:sp>
        <p:nvSpPr>
          <p:cNvPr id="3" name="Google Shape;226;p19">
            <a:extLst>
              <a:ext uri="{FF2B5EF4-FFF2-40B4-BE49-F238E27FC236}">
                <a16:creationId xmlns:a16="http://schemas.microsoft.com/office/drawing/2014/main" id="{0C90A9FB-817E-7C75-7C8A-55A07F1D9A79}"/>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11</a:t>
            </a:fld>
            <a:endParaRPr lang="en"/>
          </a:p>
        </p:txBody>
      </p:sp>
      <p:sp>
        <p:nvSpPr>
          <p:cNvPr id="4" name="Google Shape;220;p18">
            <a:extLst>
              <a:ext uri="{FF2B5EF4-FFF2-40B4-BE49-F238E27FC236}">
                <a16:creationId xmlns:a16="http://schemas.microsoft.com/office/drawing/2014/main" id="{74F46A96-1A25-7256-FA14-0B18B5D6198A}"/>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11</a:t>
            </a:fld>
            <a:endParaRPr lang="en"/>
          </a:p>
        </p:txBody>
      </p:sp>
      <p:sp>
        <p:nvSpPr>
          <p:cNvPr id="5" name="Google Shape;210;p17">
            <a:extLst>
              <a:ext uri="{FF2B5EF4-FFF2-40B4-BE49-F238E27FC236}">
                <a16:creationId xmlns:a16="http://schemas.microsoft.com/office/drawing/2014/main" id="{4193A9BE-8301-764B-9437-15AAA856A5A3}"/>
              </a:ext>
            </a:extLst>
          </p:cNvPr>
          <p:cNvSpPr txBox="1">
            <a:spLocks/>
          </p:cNvSpPr>
          <p:nvPr/>
        </p:nvSpPr>
        <p:spPr>
          <a:xfrm>
            <a:off x="274070" y="883639"/>
            <a:ext cx="1980992" cy="592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marL="0" marR="0">
              <a:spcBef>
                <a:spcPts val="0"/>
              </a:spcBef>
              <a:spcAft>
                <a:spcPts val="0"/>
              </a:spcAft>
            </a:pPr>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HocSinh_Tc</a:t>
            </a:r>
            <a:r>
              <a:rPr lang="en-US" sz="1800" b="1" dirty="0">
                <a:effectLst/>
                <a:latin typeface="VNI-Centur"/>
                <a:ea typeface="Times New Roman" panose="02020603050405020304" pitchFamily="18" charset="0"/>
                <a:cs typeface="Times New Roman" panose="02020603050405020304" pitchFamily="18" charset="0"/>
              </a:rPr>
              <a:t> </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6" name="Google Shape;211;p17">
            <a:extLst>
              <a:ext uri="{FF2B5EF4-FFF2-40B4-BE49-F238E27FC236}">
                <a16:creationId xmlns:a16="http://schemas.microsoft.com/office/drawing/2014/main" id="{91D70BEB-6495-1747-B350-833F8EFFDC7E}"/>
              </a:ext>
            </a:extLst>
          </p:cNvPr>
          <p:cNvSpPr txBox="1">
            <a:spLocks/>
          </p:cNvSpPr>
          <p:nvPr/>
        </p:nvSpPr>
        <p:spPr>
          <a:xfrm>
            <a:off x="375097" y="1762539"/>
            <a:ext cx="7712816" cy="13333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Có</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tĩnh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(static method)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newHocSinh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một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tượng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(object)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kiểu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khởi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tham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vào</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Sử</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dụng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if-else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trả</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về</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đối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tượng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lựa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chọn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(TN, XH, CNNT)</a:t>
            </a:r>
          </a:p>
        </p:txBody>
      </p:sp>
      <p:sp>
        <p:nvSpPr>
          <p:cNvPr id="7" name="Google Shape;213;p17">
            <a:extLst>
              <a:ext uri="{FF2B5EF4-FFF2-40B4-BE49-F238E27FC236}">
                <a16:creationId xmlns:a16="http://schemas.microsoft.com/office/drawing/2014/main" id="{58D58177-98D1-03D5-6D32-F1E7318BC82F}"/>
              </a:ext>
            </a:extLst>
          </p:cNvPr>
          <p:cNvSpPr txBox="1">
            <a:spLocks/>
          </p:cNvSpPr>
          <p:nvPr/>
        </p:nvSpPr>
        <p:spPr>
          <a:xfrm>
            <a:off x="8709175" y="4965025"/>
            <a:ext cx="587100" cy="3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11</a:t>
            </a:fld>
            <a:endParaRPr lang="e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9" name="Google Shape;259;p22"/>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
        <p:nvSpPr>
          <p:cNvPr id="8" name="Google Shape;233;p20">
            <a:extLst>
              <a:ext uri="{FF2B5EF4-FFF2-40B4-BE49-F238E27FC236}">
                <a16:creationId xmlns:a16="http://schemas.microsoft.com/office/drawing/2014/main" id="{EE84BB49-9AE4-37FF-5463-0AFB15403299}"/>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12</a:t>
            </a:fld>
            <a:endParaRPr lang="en"/>
          </a:p>
        </p:txBody>
      </p:sp>
      <p:sp>
        <p:nvSpPr>
          <p:cNvPr id="9" name="Google Shape;226;p19">
            <a:extLst>
              <a:ext uri="{FF2B5EF4-FFF2-40B4-BE49-F238E27FC236}">
                <a16:creationId xmlns:a16="http://schemas.microsoft.com/office/drawing/2014/main" id="{74BCBE29-BB63-85A9-C6B3-EAF93141354E}"/>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12</a:t>
            </a:fld>
            <a:endParaRPr lang="en"/>
          </a:p>
        </p:txBody>
      </p:sp>
      <p:sp>
        <p:nvSpPr>
          <p:cNvPr id="10" name="Google Shape;220;p18">
            <a:extLst>
              <a:ext uri="{FF2B5EF4-FFF2-40B4-BE49-F238E27FC236}">
                <a16:creationId xmlns:a16="http://schemas.microsoft.com/office/drawing/2014/main" id="{97D3E66A-4C3B-9338-F926-CB6F2B448857}"/>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12</a:t>
            </a:fld>
            <a:endParaRPr lang="en"/>
          </a:p>
        </p:txBody>
      </p:sp>
      <p:sp>
        <p:nvSpPr>
          <p:cNvPr id="11" name="Google Shape;210;p17">
            <a:extLst>
              <a:ext uri="{FF2B5EF4-FFF2-40B4-BE49-F238E27FC236}">
                <a16:creationId xmlns:a16="http://schemas.microsoft.com/office/drawing/2014/main" id="{FEC00D66-FEA8-7F50-E10F-5CF9984139B0}"/>
              </a:ext>
            </a:extLst>
          </p:cNvPr>
          <p:cNvSpPr txBox="1">
            <a:spLocks/>
          </p:cNvSpPr>
          <p:nvPr/>
        </p:nvSpPr>
        <p:spPr>
          <a:xfrm>
            <a:off x="212194" y="243733"/>
            <a:ext cx="3691200" cy="592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marL="0" marR="0">
              <a:spcBef>
                <a:spcPts val="0"/>
              </a:spcBef>
              <a:spcAft>
                <a:spcPts val="0"/>
              </a:spcAft>
            </a:pPr>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DanhSach_HocSinh</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12" name="Google Shape;211;p17">
            <a:extLst>
              <a:ext uri="{FF2B5EF4-FFF2-40B4-BE49-F238E27FC236}">
                <a16:creationId xmlns:a16="http://schemas.microsoft.com/office/drawing/2014/main" id="{7CA0FD0C-8E9D-6EE4-E291-038D8D1197CD}"/>
              </a:ext>
            </a:extLst>
          </p:cNvPr>
          <p:cNvSpPr txBox="1">
            <a:spLocks/>
          </p:cNvSpPr>
          <p:nvPr/>
        </p:nvSpPr>
        <p:spPr>
          <a:xfrm>
            <a:off x="715592" y="925341"/>
            <a:ext cx="7005244" cy="32616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Vector&lt;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*&gt;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dsHocSinh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themHocSinh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thêm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hienThiDanhSach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hiển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thị</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sách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timHocSinh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kiếm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suaHocSinh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sửa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xoaHocSinh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tìm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xóa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sapXepHocSinh_TB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sắp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xếp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danh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sách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theo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bình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doc_File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dữ</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liệu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.txt</a:t>
            </a:r>
          </a:p>
          <a:p>
            <a:pPr marL="1200150" lvl="2" indent="-285750">
              <a:lnSpc>
                <a:spcPct val="107000"/>
              </a:lnSpc>
              <a:spcAft>
                <a:spcPts val="80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.txt</a:t>
            </a:r>
          </a:p>
        </p:txBody>
      </p:sp>
      <p:sp>
        <p:nvSpPr>
          <p:cNvPr id="13" name="Google Shape;213;p17">
            <a:extLst>
              <a:ext uri="{FF2B5EF4-FFF2-40B4-BE49-F238E27FC236}">
                <a16:creationId xmlns:a16="http://schemas.microsoft.com/office/drawing/2014/main" id="{7307576E-0974-C1BA-044F-4C5327F662A3}"/>
              </a:ext>
            </a:extLst>
          </p:cNvPr>
          <p:cNvSpPr txBox="1">
            <a:spLocks/>
          </p:cNvSpPr>
          <p:nvPr/>
        </p:nvSpPr>
        <p:spPr>
          <a:xfrm>
            <a:off x="8709175" y="4965025"/>
            <a:ext cx="587100" cy="3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12</a:t>
            </a:fld>
            <a:endParaRPr lang="e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2C82B-8CAC-CE93-C265-FA3DCFE8A246}"/>
              </a:ext>
            </a:extLst>
          </p:cNvPr>
          <p:cNvSpPr>
            <a:spLocks noGrp="1"/>
          </p:cNvSpPr>
          <p:nvPr>
            <p:ph type="title"/>
          </p:nvPr>
        </p:nvSpPr>
        <p:spPr/>
        <p:txBody>
          <a:bodyPr/>
          <a:lstStyle/>
          <a:p>
            <a:r>
              <a:rPr lang="en-US" dirty="0"/>
              <a:t>Cam on</a:t>
            </a:r>
          </a:p>
        </p:txBody>
      </p:sp>
      <p:sp>
        <p:nvSpPr>
          <p:cNvPr id="5" name="Slide Number Placeholder 4">
            <a:extLst>
              <a:ext uri="{FF2B5EF4-FFF2-40B4-BE49-F238E27FC236}">
                <a16:creationId xmlns:a16="http://schemas.microsoft.com/office/drawing/2014/main" id="{D84AC1BC-97E6-15FF-896E-7C4DCEF6AE2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169433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5" name="Google Shape;205;p16"/>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13" name="Picture 12">
            <a:extLst>
              <a:ext uri="{FF2B5EF4-FFF2-40B4-BE49-F238E27FC236}">
                <a16:creationId xmlns:a16="http://schemas.microsoft.com/office/drawing/2014/main" id="{E48A0299-6A11-066C-ADC4-63556C5A50F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721482" y="0"/>
            <a:ext cx="5170968" cy="5143500"/>
          </a:xfrm>
          <a:prstGeom prst="rect">
            <a:avLst/>
          </a:prstGeom>
        </p:spPr>
      </p:pic>
      <p:sp>
        <p:nvSpPr>
          <p:cNvPr id="14" name="Google Shape;225;p19">
            <a:extLst>
              <a:ext uri="{FF2B5EF4-FFF2-40B4-BE49-F238E27FC236}">
                <a16:creationId xmlns:a16="http://schemas.microsoft.com/office/drawing/2014/main" id="{A2D222E7-714F-1C37-F36F-7A9869777C04}"/>
              </a:ext>
            </a:extLst>
          </p:cNvPr>
          <p:cNvSpPr txBox="1">
            <a:spLocks noGrp="1"/>
          </p:cNvSpPr>
          <p:nvPr>
            <p:ph type="body" idx="1"/>
          </p:nvPr>
        </p:nvSpPr>
        <p:spPr>
          <a:xfrm>
            <a:off x="4015110" y="1054893"/>
            <a:ext cx="3989884"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sz="2000" dirty="0"/>
              <a:t>SƠ ĐỒ LỚP CỦA CHƯƠNG TRÌNH</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FB66BF-5D58-0548-7560-4EFF543844B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3" name="Google Shape;211;p17">
            <a:extLst>
              <a:ext uri="{FF2B5EF4-FFF2-40B4-BE49-F238E27FC236}">
                <a16:creationId xmlns:a16="http://schemas.microsoft.com/office/drawing/2014/main" id="{182FA8D6-C5B7-AA0A-A1B0-56372DD1EA2C}"/>
              </a:ext>
            </a:extLst>
          </p:cNvPr>
          <p:cNvSpPr txBox="1">
            <a:spLocks/>
          </p:cNvSpPr>
          <p:nvPr/>
        </p:nvSpPr>
        <p:spPr>
          <a:xfrm>
            <a:off x="784963" y="978166"/>
            <a:ext cx="7370202" cy="3187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342900" indent="-342900">
              <a:lnSpc>
                <a:spcPct val="107000"/>
              </a:lnSpc>
              <a:spcBef>
                <a:spcPts val="0"/>
              </a:spcBef>
              <a:buFont typeface="Wingdings" panose="05000000000000000000" pitchFamily="2" charset="2"/>
              <a:buChar char=""/>
            </a:pPr>
            <a:r>
              <a:rPr lang="vi-VN" sz="1800" kern="100" dirty="0">
                <a:latin typeface="Calibri" panose="020F0502020204030204" pitchFamily="34" charset="0"/>
                <a:ea typeface="Calibri" panose="020F0502020204030204" pitchFamily="34" charset="0"/>
                <a:cs typeface="Times New Roman" panose="02020603050405020304" pitchFamily="18" charset="0"/>
              </a:rPr>
              <a:t>Tính đóng gói: Các thuộc tính trong lớp HocSinh được định nghĩa là private, nghĩa là chỉ có thể truy cập được thông qua các phương thức getter và setter của lớp đó. Điều này giúp bảo vệ dữ liệu của đối tượng khỏi việc bị sửa đổi hoặc lấy trộm dữ liệu.</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Wingdings" panose="05000000000000000000" pitchFamily="2" charset="2"/>
              <a:buChar char=""/>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Wingdings" panose="05000000000000000000" pitchFamily="2" charset="2"/>
              <a:buChar char=""/>
            </a:pPr>
            <a:r>
              <a:rPr lang="vi-VN" sz="1800" kern="100" dirty="0">
                <a:latin typeface="Calibri" panose="020F0502020204030204" pitchFamily="34" charset="0"/>
                <a:ea typeface="Calibri" panose="020F0502020204030204" pitchFamily="34" charset="0"/>
                <a:cs typeface="Times New Roman" panose="02020603050405020304" pitchFamily="18" charset="0"/>
              </a:rPr>
              <a:t>Tính kế thừa: Lớp TuChon_TN </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TuChon_XH</a:t>
            </a:r>
            <a:r>
              <a:rPr lang="en-US" sz="1800" kern="100" dirty="0">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TuChon_CNNT</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vi-VN" sz="1800" kern="100" dirty="0">
                <a:latin typeface="Calibri" panose="020F0502020204030204" pitchFamily="34" charset="0"/>
                <a:ea typeface="Calibri" panose="020F0502020204030204" pitchFamily="34" charset="0"/>
                <a:cs typeface="Times New Roman" panose="02020603050405020304" pitchFamily="18" charset="0"/>
              </a:rPr>
              <a:t>được kế thừa từ lớp HocSinh, nghĩa là nó kế thừa tất cả các thuộc tính và phương thức của lớp cha. Điều này giúp tiết kiệm thời gian và công sức khi định nghĩa các phương thức chung cho các lớp con.</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Hind"/>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4815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50EC87-C389-D858-57A4-802EC945DA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4" name="Picture 3">
            <a:extLst>
              <a:ext uri="{FF2B5EF4-FFF2-40B4-BE49-F238E27FC236}">
                <a16:creationId xmlns:a16="http://schemas.microsoft.com/office/drawing/2014/main" id="{F6033BA4-24EF-F954-C539-C81318944A43}"/>
              </a:ext>
            </a:extLst>
          </p:cNvPr>
          <p:cNvPicPr>
            <a:picLocks noChangeAspect="1"/>
          </p:cNvPicPr>
          <p:nvPr/>
        </p:nvPicPr>
        <p:blipFill>
          <a:blip r:embed="rId2"/>
          <a:stretch>
            <a:fillRect/>
          </a:stretch>
        </p:blipFill>
        <p:spPr>
          <a:xfrm>
            <a:off x="1260823" y="1005704"/>
            <a:ext cx="6622354" cy="3132091"/>
          </a:xfrm>
          <a:prstGeom prst="rect">
            <a:avLst/>
          </a:prstGeom>
        </p:spPr>
      </p:pic>
      <p:sp>
        <p:nvSpPr>
          <p:cNvPr id="5" name="Google Shape;211;p17">
            <a:extLst>
              <a:ext uri="{FF2B5EF4-FFF2-40B4-BE49-F238E27FC236}">
                <a16:creationId xmlns:a16="http://schemas.microsoft.com/office/drawing/2014/main" id="{AE2C6BC4-BB63-09E4-C039-31876F897793}"/>
              </a:ext>
            </a:extLst>
          </p:cNvPr>
          <p:cNvSpPr txBox="1">
            <a:spLocks/>
          </p:cNvSpPr>
          <p:nvPr/>
        </p:nvSpPr>
        <p:spPr>
          <a:xfrm>
            <a:off x="530581" y="285699"/>
            <a:ext cx="2047614" cy="72000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0" indent="0">
              <a:lnSpc>
                <a:spcPct val="107000"/>
              </a:lnSpc>
              <a:spcBef>
                <a:spcPts val="0"/>
              </a:spcBef>
              <a:buFont typeface="Hind"/>
              <a:buNone/>
            </a:pPr>
            <a:r>
              <a:rPr lang="en-US" sz="1800" kern="100" dirty="0" err="1">
                <a:latin typeface="Calibri" panose="020F0502020204030204" pitchFamily="34" charset="0"/>
                <a:ea typeface="Calibri" panose="020F0502020204030204" pitchFamily="34" charset="0"/>
                <a:cs typeface="Times New Roman" panose="02020603050405020304" pitchFamily="18" charset="0"/>
              </a:rPr>
              <a:t>Ví</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dụ</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kế</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thừa</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528630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08C1B3-CC5C-3EA9-A9BB-7DBFF120BF5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3" name="Google Shape;211;p17">
            <a:extLst>
              <a:ext uri="{FF2B5EF4-FFF2-40B4-BE49-F238E27FC236}">
                <a16:creationId xmlns:a16="http://schemas.microsoft.com/office/drawing/2014/main" id="{AC660AA0-F58A-242B-EA9F-2F95133BD395}"/>
              </a:ext>
            </a:extLst>
          </p:cNvPr>
          <p:cNvSpPr txBox="1">
            <a:spLocks/>
          </p:cNvSpPr>
          <p:nvPr/>
        </p:nvSpPr>
        <p:spPr>
          <a:xfrm>
            <a:off x="784963" y="978166"/>
            <a:ext cx="7370202" cy="3187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342900" indent="-342900">
              <a:lnSpc>
                <a:spcPct val="107000"/>
              </a:lnSpc>
              <a:spcBef>
                <a:spcPts val="0"/>
              </a:spcBef>
              <a:buFont typeface="Wingdings" panose="05000000000000000000" pitchFamily="2" charset="2"/>
              <a:buChar char=""/>
            </a:pPr>
            <a:r>
              <a:rPr lang="vi-VN" sz="1800" kern="100" dirty="0">
                <a:latin typeface="Calibri" panose="020F0502020204030204" pitchFamily="34" charset="0"/>
                <a:ea typeface="Calibri" panose="020F0502020204030204" pitchFamily="34" charset="0"/>
                <a:cs typeface="Times New Roman" panose="02020603050405020304" pitchFamily="18" charset="0"/>
              </a:rPr>
              <a:t>Tính đa hình: Phương thức tinhTB() được định nghĩa ở cả lớp cha và lớp con. Tuy nhiên, lớp con định nghĩa lại phương thức này để tính toán điểm trung bình theo các môn học tùy chọn. Điều này cho phép các đối tượng của lớp TuChon_TN</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TuChon_XH</a:t>
            </a:r>
            <a:r>
              <a:rPr lang="en-US" sz="18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latin typeface="Calibri" panose="020F0502020204030204" pitchFamily="34" charset="0"/>
                <a:ea typeface="Calibri" panose="020F0502020204030204" pitchFamily="34" charset="0"/>
                <a:cs typeface="Times New Roman" panose="02020603050405020304" pitchFamily="18" charset="0"/>
              </a:rPr>
              <a:t>TuChon_CNNT</a:t>
            </a:r>
            <a:r>
              <a:rPr lang="vi-VN" sz="1800" kern="100" dirty="0">
                <a:latin typeface="Calibri" panose="020F0502020204030204" pitchFamily="34" charset="0"/>
                <a:ea typeface="Calibri" panose="020F0502020204030204" pitchFamily="34" charset="0"/>
                <a:cs typeface="Times New Roman" panose="02020603050405020304" pitchFamily="18" charset="0"/>
              </a:rPr>
              <a:t> sử dụng phương thức này để tính điểm trung bình riêng của chúng. </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Wingdings" panose="05000000000000000000" pitchFamily="2" charset="2"/>
              <a:buChar char=""/>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Bef>
                <a:spcPts val="0"/>
              </a:spcBef>
              <a:buFont typeface="Wingdings" panose="05000000000000000000" pitchFamily="2" charset="2"/>
              <a:buChar char=""/>
            </a:pPr>
            <a:r>
              <a:rPr lang="vi-VN" sz="1800" kern="100" dirty="0">
                <a:latin typeface="Calibri" panose="020F0502020204030204" pitchFamily="34" charset="0"/>
                <a:ea typeface="Calibri" panose="020F0502020204030204" pitchFamily="34" charset="0"/>
                <a:cs typeface="Times New Roman" panose="02020603050405020304" pitchFamily="18" charset="0"/>
              </a:rPr>
              <a:t>Tính trừu tượng: Lớp HocSinh định nghĩa các phương thức thuần ảo (pure virtual methods) như nhap_File() và xuat_File(). Điều này cho phép các lớp con định nghĩa lại các phương thức này để thực hiện các hoạt động đọc/ghi dữ liệu vào file.</a:t>
            </a: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9177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7F866A-F813-B432-3D02-D904449B02B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4" name="Picture 3">
            <a:extLst>
              <a:ext uri="{FF2B5EF4-FFF2-40B4-BE49-F238E27FC236}">
                <a16:creationId xmlns:a16="http://schemas.microsoft.com/office/drawing/2014/main" id="{B7FA8C65-4E73-7C51-0E71-EA7076CD8FD5}"/>
              </a:ext>
            </a:extLst>
          </p:cNvPr>
          <p:cNvPicPr>
            <a:picLocks noChangeAspect="1"/>
          </p:cNvPicPr>
          <p:nvPr/>
        </p:nvPicPr>
        <p:blipFill>
          <a:blip r:embed="rId2"/>
          <a:stretch>
            <a:fillRect/>
          </a:stretch>
        </p:blipFill>
        <p:spPr>
          <a:xfrm>
            <a:off x="1135082" y="632292"/>
            <a:ext cx="6873836" cy="3878916"/>
          </a:xfrm>
          <a:prstGeom prst="rect">
            <a:avLst/>
          </a:prstGeom>
        </p:spPr>
      </p:pic>
    </p:spTree>
    <p:extLst>
      <p:ext uri="{BB962C8B-B14F-4D97-AF65-F5344CB8AC3E}">
        <p14:creationId xmlns:p14="http://schemas.microsoft.com/office/powerpoint/2010/main" val="2500839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7"/>
          <p:cNvSpPr txBox="1">
            <a:spLocks noGrp="1"/>
          </p:cNvSpPr>
          <p:nvPr>
            <p:ph type="ctrTitle" idx="4294967295"/>
          </p:nvPr>
        </p:nvSpPr>
        <p:spPr>
          <a:xfrm>
            <a:off x="94170" y="231648"/>
            <a:ext cx="3691200" cy="451914"/>
          </a:xfrm>
          <a:prstGeom prst="rect">
            <a:avLst/>
          </a:prstGeom>
        </p:spPr>
        <p:txBody>
          <a:bodyPr spcFirstLastPara="1" wrap="square" lIns="91425" tIns="91425" rIns="91425" bIns="91425" anchor="b" anchorCtr="0">
            <a:noAutofit/>
          </a:bodyPr>
          <a:lstStyle/>
          <a:p>
            <a:pPr marL="0" marR="0">
              <a:spcBef>
                <a:spcPts val="0"/>
              </a:spcBef>
              <a:spcAft>
                <a:spcPts val="0"/>
              </a:spcAft>
            </a:pPr>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HocSinh</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211" name="Google Shape;211;p17"/>
          <p:cNvSpPr txBox="1">
            <a:spLocks noGrp="1"/>
          </p:cNvSpPr>
          <p:nvPr>
            <p:ph type="subTitle" idx="4294967295"/>
          </p:nvPr>
        </p:nvSpPr>
        <p:spPr>
          <a:xfrm>
            <a:off x="955651" y="683563"/>
            <a:ext cx="7370202" cy="3187168"/>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string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hoTen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gioiTinh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ngaySinh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van,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anhVan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với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tham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số</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đầu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vào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khởi</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tạo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trị</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cho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hủy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lớp</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hàm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“get_”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để</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lấy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giá</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trị</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của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xuatBB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học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xuatBB_File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 </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được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định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nghĩa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là</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ảo</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Wingdings" panose="05000000000000000000" pitchFamily="2" charset="2"/>
              <a:buChar char=""/>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3" name="Google Shape;213;p17"/>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7872513-30CE-16B3-C72F-E2E6D37E5D8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220;p18">
            <a:extLst>
              <a:ext uri="{FF2B5EF4-FFF2-40B4-BE49-F238E27FC236}">
                <a16:creationId xmlns:a16="http://schemas.microsoft.com/office/drawing/2014/main" id="{14678840-32EA-E184-CC5B-9376C526CC14}"/>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8</a:t>
            </a:fld>
            <a:endParaRPr lang="en"/>
          </a:p>
        </p:txBody>
      </p:sp>
      <p:sp>
        <p:nvSpPr>
          <p:cNvPr id="7" name="Google Shape;210;p17">
            <a:extLst>
              <a:ext uri="{FF2B5EF4-FFF2-40B4-BE49-F238E27FC236}">
                <a16:creationId xmlns:a16="http://schemas.microsoft.com/office/drawing/2014/main" id="{9F9F6600-02CB-A550-6847-F390D613FD35}"/>
              </a:ext>
            </a:extLst>
          </p:cNvPr>
          <p:cNvSpPr txBox="1">
            <a:spLocks/>
          </p:cNvSpPr>
          <p:nvPr/>
        </p:nvSpPr>
        <p:spPr>
          <a:xfrm>
            <a:off x="212194" y="243733"/>
            <a:ext cx="3691200" cy="592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TuChon_TN</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kế</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thừa</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từ</a:t>
            </a:r>
            <a:r>
              <a:rPr lang="en-US" sz="1800" b="1" dirty="0">
                <a:effectLst/>
                <a:latin typeface="VNI-Centur"/>
                <a:ea typeface="Times New Roman" panose="02020603050405020304" pitchFamily="18" charset="0"/>
                <a:cs typeface="Times New Roman" panose="02020603050405020304" pitchFamily="18" charset="0"/>
              </a:rPr>
              <a:t> </a:t>
            </a:r>
          </a:p>
          <a:p>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HocSinh</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8" name="Google Shape;211;p17">
            <a:extLst>
              <a:ext uri="{FF2B5EF4-FFF2-40B4-BE49-F238E27FC236}">
                <a16:creationId xmlns:a16="http://schemas.microsoft.com/office/drawing/2014/main" id="{41E08D19-4121-8370-AAD5-BFF466A1526F}"/>
              </a:ext>
            </a:extLst>
          </p:cNvPr>
          <p:cNvSpPr txBox="1">
            <a:spLocks/>
          </p:cNvSpPr>
          <p:nvPr/>
        </p:nvSpPr>
        <p:spPr>
          <a:xfrm>
            <a:off x="399906" y="835963"/>
            <a:ext cx="7370202" cy="318716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342900" marR="0" lvl="0" indent="-34290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742950" marR="0" lvl="1" indent="-285750">
              <a:lnSpc>
                <a:spcPct val="107000"/>
              </a:lnSpc>
              <a:spcBef>
                <a:spcPts val="0"/>
              </a:spcBef>
              <a:spcAft>
                <a:spcPts val="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742950" marR="0" lvl="1" indent="-285750">
              <a:lnSpc>
                <a:spcPct val="107000"/>
              </a:lnSpc>
              <a:spcBef>
                <a:spcPts val="0"/>
              </a:spcBef>
              <a:spcAft>
                <a:spcPts val="80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Lấy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văn, anh văn qua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“get_”</a:t>
            </a:r>
          </a:p>
          <a:p>
            <a:pPr marL="342900" indent="-342900">
              <a:lnSpc>
                <a:spcPct val="107000"/>
              </a:lnSpc>
              <a:spcBef>
                <a:spcPts val="0"/>
              </a:spcBef>
              <a:buFont typeface="Wingdings" panose="05000000000000000000" pitchFamily="2" charset="2"/>
              <a:buChar char=""/>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Font typeface="Hind"/>
              <a:buNone/>
            </a:pPr>
            <a:endParaRPr lang="en-US" sz="18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Google Shape;213;p17">
            <a:extLst>
              <a:ext uri="{FF2B5EF4-FFF2-40B4-BE49-F238E27FC236}">
                <a16:creationId xmlns:a16="http://schemas.microsoft.com/office/drawing/2014/main" id="{3C446032-6A69-D03D-BE0F-CD660CD8086D}"/>
              </a:ext>
            </a:extLst>
          </p:cNvPr>
          <p:cNvSpPr txBox="1">
            <a:spLocks/>
          </p:cNvSpPr>
          <p:nvPr/>
        </p:nvSpPr>
        <p:spPr>
          <a:xfrm>
            <a:off x="8709175" y="4965025"/>
            <a:ext cx="587100" cy="3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8</a:t>
            </a:fld>
            <a:endParaRPr lang="en"/>
          </a:p>
        </p:txBody>
      </p:sp>
    </p:spTree>
    <p:extLst>
      <p:ext uri="{BB962C8B-B14F-4D97-AF65-F5344CB8AC3E}">
        <p14:creationId xmlns:p14="http://schemas.microsoft.com/office/powerpoint/2010/main" val="1813253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19"/>
          <p:cNvSpPr txBox="1">
            <a:spLocks noGrp="1"/>
          </p:cNvSpPr>
          <p:nvPr>
            <p:ph type="sldNum" idx="12"/>
          </p:nvPr>
        </p:nvSpPr>
        <p:spPr>
          <a:xfrm>
            <a:off x="8556775" y="4812625"/>
            <a:ext cx="587100" cy="330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8" name="Google Shape;220;p18">
            <a:extLst>
              <a:ext uri="{FF2B5EF4-FFF2-40B4-BE49-F238E27FC236}">
                <a16:creationId xmlns:a16="http://schemas.microsoft.com/office/drawing/2014/main" id="{66F7293F-31E1-436C-32B9-5E3CA3745C7D}"/>
              </a:ext>
            </a:extLst>
          </p:cNvPr>
          <p:cNvSpPr txBox="1">
            <a:spLocks/>
          </p:cNvSpPr>
          <p:nvPr/>
        </p:nvSpPr>
        <p:spPr>
          <a:xfrm>
            <a:off x="8556775" y="4812625"/>
            <a:ext cx="587100" cy="33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1pPr>
            <a:lvl2pPr marR="0" lvl="1"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2pPr>
            <a:lvl3pPr marR="0" lvl="2"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3pPr>
            <a:lvl4pPr marR="0" lvl="3"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4pPr>
            <a:lvl5pPr marR="0" lvl="4"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5pPr>
            <a:lvl6pPr marR="0" lvl="5"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6pPr>
            <a:lvl7pPr marR="0" lvl="6"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7pPr>
            <a:lvl8pPr marR="0" lvl="7"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8pPr>
            <a:lvl9pPr marR="0" lvl="8" algn="r" rtl="0">
              <a:lnSpc>
                <a:spcPct val="100000"/>
              </a:lnSpc>
              <a:spcBef>
                <a:spcPts val="0"/>
              </a:spcBef>
              <a:spcAft>
                <a:spcPts val="0"/>
              </a:spcAft>
              <a:buClr>
                <a:srgbClr val="000000"/>
              </a:buClr>
              <a:buFont typeface="Arial"/>
              <a:buNone/>
              <a:defRPr sz="1100" b="0" i="0" u="none" strike="noStrike" cap="none">
                <a:solidFill>
                  <a:srgbClr val="FFFFFF"/>
                </a:solidFill>
                <a:latin typeface="Hind"/>
                <a:ea typeface="Hind"/>
                <a:cs typeface="Hind"/>
                <a:sym typeface="Hind"/>
              </a:defRPr>
            </a:lvl9pPr>
          </a:lstStyle>
          <a:p>
            <a:fld id="{00000000-1234-1234-1234-123412341234}" type="slidenum">
              <a:rPr lang="en" smtClean="0"/>
              <a:pPr/>
              <a:t>9</a:t>
            </a:fld>
            <a:endParaRPr lang="en"/>
          </a:p>
        </p:txBody>
      </p:sp>
      <p:sp>
        <p:nvSpPr>
          <p:cNvPr id="9" name="Google Shape;210;p17">
            <a:extLst>
              <a:ext uri="{FF2B5EF4-FFF2-40B4-BE49-F238E27FC236}">
                <a16:creationId xmlns:a16="http://schemas.microsoft.com/office/drawing/2014/main" id="{0F0751D0-B6CB-F9DB-1E77-3CE7EF85CFB5}"/>
              </a:ext>
            </a:extLst>
          </p:cNvPr>
          <p:cNvSpPr txBox="1">
            <a:spLocks/>
          </p:cNvSpPr>
          <p:nvPr/>
        </p:nvSpPr>
        <p:spPr>
          <a:xfrm>
            <a:off x="212194" y="243733"/>
            <a:ext cx="3691200" cy="59223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1pPr>
            <a:lvl2pPr marR="0" lvl="1"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2pPr>
            <a:lvl3pPr marR="0" lvl="2"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3pPr>
            <a:lvl4pPr marR="0" lvl="3"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4pPr>
            <a:lvl5pPr marR="0" lvl="4"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5pPr>
            <a:lvl6pPr marR="0" lvl="5"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6pPr>
            <a:lvl7pPr marR="0" lvl="6"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7pPr>
            <a:lvl8pPr marR="0" lvl="7"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8pPr>
            <a:lvl9pPr marR="0" lvl="8" algn="l" rtl="0">
              <a:lnSpc>
                <a:spcPct val="100000"/>
              </a:lnSpc>
              <a:spcBef>
                <a:spcPts val="0"/>
              </a:spcBef>
              <a:spcAft>
                <a:spcPts val="0"/>
              </a:spcAft>
              <a:buClr>
                <a:srgbClr val="FFFFFF"/>
              </a:buClr>
              <a:buSzPts val="3000"/>
              <a:buFont typeface="Hind"/>
              <a:buNone/>
              <a:defRPr sz="3000" b="1" i="0" u="none" strike="noStrike" cap="none">
                <a:solidFill>
                  <a:srgbClr val="FFFFFF"/>
                </a:solidFill>
                <a:latin typeface="Hind"/>
                <a:ea typeface="Hind"/>
                <a:cs typeface="Hind"/>
                <a:sym typeface="Hind"/>
              </a:defRPr>
            </a:lvl9pPr>
          </a:lstStyle>
          <a:p>
            <a:pPr marL="0" marR="0">
              <a:spcBef>
                <a:spcPts val="0"/>
              </a:spcBef>
              <a:spcAft>
                <a:spcPts val="0"/>
              </a:spcAft>
            </a:pPr>
            <a:r>
              <a:rPr lang="en-US" sz="1800" b="1" dirty="0">
                <a:effectLst/>
                <a:latin typeface="VNI-Centur"/>
                <a:ea typeface="Times New Roman" panose="02020603050405020304" pitchFamily="18" charset="0"/>
                <a:cs typeface="Times New Roman" panose="02020603050405020304" pitchFamily="18" charset="0"/>
              </a:rPr>
              <a:t>Class </a:t>
            </a:r>
            <a:r>
              <a:rPr lang="en-US" sz="1800" b="1" dirty="0" err="1">
                <a:effectLst/>
                <a:latin typeface="VNI-Centur"/>
                <a:ea typeface="Times New Roman" panose="02020603050405020304" pitchFamily="18" charset="0"/>
                <a:cs typeface="Times New Roman" panose="02020603050405020304" pitchFamily="18" charset="0"/>
              </a:rPr>
              <a:t>TuChon_XH</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kế</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thừa</a:t>
            </a:r>
            <a:r>
              <a:rPr lang="en-US" sz="1800" b="1" dirty="0">
                <a:effectLst/>
                <a:latin typeface="VNI-Centur"/>
                <a:ea typeface="Times New Roman" panose="02020603050405020304" pitchFamily="18" charset="0"/>
                <a:cs typeface="Times New Roman" panose="02020603050405020304" pitchFamily="18" charset="0"/>
              </a:rPr>
              <a:t> </a:t>
            </a:r>
            <a:r>
              <a:rPr lang="en-US" sz="1800" b="1" dirty="0" err="1">
                <a:effectLst/>
                <a:latin typeface="VNI-Centur"/>
                <a:ea typeface="Times New Roman" panose="02020603050405020304" pitchFamily="18" charset="0"/>
                <a:cs typeface="Times New Roman" panose="02020603050405020304" pitchFamily="18" charset="0"/>
              </a:rPr>
              <a:t>từ</a:t>
            </a:r>
            <a:r>
              <a:rPr lang="en-US" sz="1800" b="1" dirty="0">
                <a:effectLst/>
                <a:latin typeface="VNI-Centur"/>
                <a:ea typeface="Times New Roman" panose="02020603050405020304" pitchFamily="18" charset="0"/>
                <a:cs typeface="Times New Roman" panose="02020603050405020304" pitchFamily="18" charset="0"/>
              </a:rPr>
              <a:t> Class </a:t>
            </a:r>
            <a:r>
              <a:rPr lang="en-US" sz="1800" b="1" dirty="0" err="1">
                <a:effectLst/>
                <a:latin typeface="VNI-Centur"/>
                <a:ea typeface="Times New Roman" panose="02020603050405020304" pitchFamily="18" charset="0"/>
                <a:cs typeface="Times New Roman" panose="02020603050405020304" pitchFamily="18" charset="0"/>
              </a:rPr>
              <a:t>HocSinh</a:t>
            </a:r>
            <a:endParaRPr lang="en-US" sz="1800" dirty="0">
              <a:effectLst/>
              <a:latin typeface="VNI-Centur"/>
              <a:ea typeface="Times New Roman" panose="02020603050405020304" pitchFamily="18" charset="0"/>
              <a:cs typeface="Times New Roman" panose="02020603050405020304" pitchFamily="18" charset="0"/>
            </a:endParaRPr>
          </a:p>
        </p:txBody>
      </p:sp>
      <p:sp>
        <p:nvSpPr>
          <p:cNvPr id="10" name="Google Shape;211;p17">
            <a:extLst>
              <a:ext uri="{FF2B5EF4-FFF2-40B4-BE49-F238E27FC236}">
                <a16:creationId xmlns:a16="http://schemas.microsoft.com/office/drawing/2014/main" id="{88897006-E2B4-C875-170F-D296F6B54C9D}"/>
              </a:ext>
            </a:extLst>
          </p:cNvPr>
          <p:cNvSpPr txBox="1">
            <a:spLocks/>
          </p:cNvSpPr>
          <p:nvPr/>
        </p:nvSpPr>
        <p:spPr>
          <a:xfrm>
            <a:off x="715592" y="925341"/>
            <a:ext cx="7712816" cy="27666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1pPr>
            <a:lvl2pPr marL="914400" marR="0" lvl="1"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2pPr>
            <a:lvl3pPr marL="1371600" marR="0" lvl="2"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3pPr>
            <a:lvl4pPr marL="1828800" marR="0" lvl="3"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4pPr>
            <a:lvl5pPr marL="2286000" marR="0" lvl="4"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5pPr>
            <a:lvl6pPr marL="2743200" marR="0" lvl="5"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6pPr>
            <a:lvl7pPr marL="3200400" marR="0" lvl="6"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7pPr>
            <a:lvl8pPr marL="3657600" marR="0" lvl="7"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8pPr>
            <a:lvl9pPr marL="4114800" marR="0" lvl="8" indent="-381000" algn="l" rtl="0">
              <a:lnSpc>
                <a:spcPct val="100000"/>
              </a:lnSpc>
              <a:spcBef>
                <a:spcPts val="0"/>
              </a:spcBef>
              <a:spcAft>
                <a:spcPts val="0"/>
              </a:spcAft>
              <a:buClr>
                <a:srgbClr val="1C4587"/>
              </a:buClr>
              <a:buSzPts val="2400"/>
              <a:buFont typeface="Hind"/>
              <a:buChar char="»"/>
              <a:defRPr sz="2400" b="0" i="0" u="none" strike="noStrike" cap="none">
                <a:solidFill>
                  <a:srgbClr val="FFFFFF"/>
                </a:solidFill>
                <a:latin typeface="Hind"/>
                <a:ea typeface="Hind"/>
                <a:cs typeface="Hind"/>
                <a:sym typeface="Hind"/>
              </a:defRPr>
            </a:lvl9pPr>
          </a:lstStyle>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float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su</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dia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gdkt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marR="0" lvl="1" indent="-285750">
              <a:lnSpc>
                <a:spcPct val="107000"/>
              </a:lnSpc>
              <a:spcBef>
                <a:spcPts val="0"/>
              </a:spcBef>
              <a:spcAft>
                <a:spcPts val="0"/>
              </a:spcAft>
              <a:buFont typeface="Wingdings" panose="05000000000000000000" pitchFamily="2" charset="2"/>
              <a:buChar char=""/>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ở class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HocSinh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nhap_File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Nhập</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từ</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1200150" lvl="2" indent="-285750">
              <a:lnSpc>
                <a:spcPct val="107000"/>
              </a:lnSpc>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xuat_File</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Xuất</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thông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tin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thuộc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ra</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File</a:t>
            </a:r>
          </a:p>
          <a:p>
            <a:pPr marL="1200150" lvl="2" indent="-285750">
              <a:lnSpc>
                <a:spcPct val="107000"/>
              </a:lnSpc>
              <a:spcAft>
                <a:spcPts val="800"/>
              </a:spcAft>
              <a:buFont typeface="Courier New" panose="02070309020205020404" pitchFamily="49" charset="0"/>
              <a:buChar char="o"/>
            </a:pP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 override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tinh_TB</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tính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trung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bình</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Lấy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điểm</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toán</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văn, anh văn qua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các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phương</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thức</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“get_”</a:t>
            </a:r>
          </a:p>
        </p:txBody>
      </p:sp>
      <p:sp>
        <p:nvSpPr>
          <p:cNvPr id="11" name="Google Shape;213;p17">
            <a:extLst>
              <a:ext uri="{FF2B5EF4-FFF2-40B4-BE49-F238E27FC236}">
                <a16:creationId xmlns:a16="http://schemas.microsoft.com/office/drawing/2014/main" id="{E02687A9-B7C0-DEC5-F4E3-9E939E238CCF}"/>
              </a:ext>
            </a:extLst>
          </p:cNvPr>
          <p:cNvSpPr txBox="1">
            <a:spLocks/>
          </p:cNvSpPr>
          <p:nvPr/>
        </p:nvSpPr>
        <p:spPr>
          <a:xfrm>
            <a:off x="8709175" y="4965025"/>
            <a:ext cx="587100" cy="330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000000-1234-1234-1234-123412341234}" type="slidenum">
              <a:rPr lang="en" smtClean="0"/>
              <a:pPr algn="r"/>
              <a:t>9</a:t>
            </a:fld>
            <a:endParaRPr lang="en"/>
          </a:p>
        </p:txBody>
      </p:sp>
    </p:spTree>
  </p:cSld>
  <p:clrMapOvr>
    <a:masterClrMapping/>
  </p:clrMapOvr>
</p:sld>
</file>

<file path=ppt/theme/theme1.xml><?xml version="1.0" encoding="utf-8"?>
<a:theme xmlns:a="http://schemas.openxmlformats.org/drawingml/2006/main" name="Dumaine">
  <a:themeElements>
    <a:clrScheme name="Custom 347">
      <a:dk1>
        <a:srgbClr val="FFFFFF"/>
      </a:dk1>
      <a:lt1>
        <a:srgbClr val="041F30"/>
      </a:lt1>
      <a:dk2>
        <a:srgbClr val="E3E7EC"/>
      </a:dk2>
      <a:lt2>
        <a:srgbClr val="5A6B85"/>
      </a:lt2>
      <a:accent1>
        <a:srgbClr val="6699FF"/>
      </a:accent1>
      <a:accent2>
        <a:srgbClr val="33CCFF"/>
      </a:accent2>
      <a:accent3>
        <a:srgbClr val="33CCCC"/>
      </a:accent3>
      <a:accent4>
        <a:srgbClr val="66FF33"/>
      </a:accent4>
      <a:accent5>
        <a:srgbClr val="FF0066"/>
      </a:accent5>
      <a:accent6>
        <a:srgbClr val="FF6600"/>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129</TotalTime>
  <Words>900</Words>
  <Application>Microsoft Office PowerPoint</Application>
  <PresentationFormat>On-screen Show (16:9)</PresentationFormat>
  <Paragraphs>91</Paragraphs>
  <Slides>13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Calibri</vt:lpstr>
      <vt:lpstr>Hind</vt:lpstr>
      <vt:lpstr>Wingdings</vt:lpstr>
      <vt:lpstr>Arial</vt:lpstr>
      <vt:lpstr>Times New Roman</vt:lpstr>
      <vt:lpstr>VNI-Centur</vt:lpstr>
      <vt:lpstr>Courier New</vt:lpstr>
      <vt:lpstr>Dumaine</vt:lpstr>
      <vt:lpstr>BÁO CÁO LẬP TRÌNH HƯỚNG ĐỐI TƯỢNG</vt:lpstr>
      <vt:lpstr>PowerPoint Presentation</vt:lpstr>
      <vt:lpstr>PowerPoint Presentation</vt:lpstr>
      <vt:lpstr>PowerPoint Presentation</vt:lpstr>
      <vt:lpstr>PowerPoint Presentation</vt:lpstr>
      <vt:lpstr>PowerPoint Presentation</vt:lpstr>
      <vt:lpstr>Class HocSinh</vt:lpstr>
      <vt:lpstr>PowerPoint Presentation</vt:lpstr>
      <vt:lpstr>PowerPoint Presentation</vt:lpstr>
      <vt:lpstr>PowerPoint Presentation</vt:lpstr>
      <vt:lpstr>PowerPoint Presentation</vt:lpstr>
      <vt:lpstr>PowerPoint Presentation</vt:lpstr>
      <vt:lpstr>Cam 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BÁO CÁO LẬP TRÌNH HƯỚNG ĐỐI TƯỢNG</dc:title>
  <dc:creator>SHERRY GIN</dc:creator>
  <cp:lastModifiedBy>NGUYỄN NGỌC NGUYÊN</cp:lastModifiedBy>
  <cp:revision>6</cp:revision>
  <dcterms:modified xsi:type="dcterms:W3CDTF">2023-04-13T16:18:10Z</dcterms:modified>
</cp:coreProperties>
</file>