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25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96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4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bstract design of flower petals in pastel">
            <a:extLst>
              <a:ext uri="{FF2B5EF4-FFF2-40B4-BE49-F238E27FC236}">
                <a16:creationId xmlns:a16="http://schemas.microsoft.com/office/drawing/2014/main" id="{605E3A46-1FF5-CD74-FD70-116320638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1929"/>
          <a:stretch/>
        </p:blipFill>
        <p:spPr>
          <a:xfrm>
            <a:off x="-3156" y="8478"/>
            <a:ext cx="12191979" cy="6857989"/>
          </a:xfrm>
          <a:prstGeom prst="rect">
            <a:avLst/>
          </a:prstGeom>
          <a:noFill/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3441A5-14CB-44CE-97BF-B67962D5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47" y="876340"/>
            <a:ext cx="12028403" cy="96025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LẬP TRÌNH HƯỚNG ĐỐI TƯỢNG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79" y="1898335"/>
            <a:ext cx="5088337" cy="581553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HỌC SINH</a:t>
            </a:r>
          </a:p>
        </p:txBody>
      </p:sp>
      <p:sp>
        <p:nvSpPr>
          <p:cNvPr id="30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74705" y="6314546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HCM, 13/04/2023</a:t>
            </a:r>
          </a:p>
        </p:txBody>
      </p:sp>
      <p:sp>
        <p:nvSpPr>
          <p:cNvPr id="32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726" y="5231964"/>
            <a:ext cx="4021497" cy="12651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NGUYÊN: 20200058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LÊ ANH KHOA: 20200236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LÊ KHẢI HÒA: 20200201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06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D000AA6-1491-42F5-AEB4-EB9AB05F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E024CF5-F9C8-4156-99B2-12A982E8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D0976-A62C-B04A-7FA2-337B86D6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491820"/>
            <a:ext cx="4688837" cy="5104850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6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BÁO CÁO LẬP TRÌNH HƯỚNG ĐỐI TƯỢNG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HƯỚNG ĐỐI TƯỢNG</dc:title>
  <dc:creator>NGUYỄN NGỌC NGUYÊN</dc:creator>
  <cp:lastModifiedBy>NGUYỄN NGỌC NGUYÊN</cp:lastModifiedBy>
  <cp:revision>1</cp:revision>
  <dcterms:created xsi:type="dcterms:W3CDTF">2023-04-13T03:18:18Z</dcterms:created>
  <dcterms:modified xsi:type="dcterms:W3CDTF">2023-04-13T03:36:50Z</dcterms:modified>
</cp:coreProperties>
</file>