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56" r:id="rId2"/>
    <p:sldId id="257" r:id="rId3"/>
    <p:sldId id="259" r:id="rId4"/>
    <p:sldId id="258" r:id="rId5"/>
    <p:sldId id="266" r:id="rId6"/>
    <p:sldId id="270" r:id="rId7"/>
    <p:sldId id="269" r:id="rId8"/>
    <p:sldId id="263" r:id="rId9"/>
    <p:sldId id="267" r:id="rId10"/>
    <p:sldId id="271" r:id="rId11"/>
    <p:sldId id="272" r:id="rId12"/>
    <p:sldId id="273" r:id="rId13"/>
    <p:sldId id="274" r:id="rId14"/>
    <p:sldId id="275" r:id="rId15"/>
    <p:sldId id="261" r:id="rId16"/>
  </p:sldIdLst>
  <p:sldSz cx="12192000" cy="6858000"/>
  <p:notesSz cx="6858000" cy="9144000"/>
  <p:embeddedFontLst>
    <p:embeddedFont>
      <p:font typeface="Barlow" panose="00000500000000000000" pitchFamily="2"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K2D" panose="00000500000000000000" pitchFamily="2" charset="-34"/>
      <p:regular r:id="rId26"/>
      <p:bold r:id="rId27"/>
      <p:italic r:id="rId28"/>
      <p:boldItalic r:id="rId29"/>
    </p:embeddedFont>
    <p:embeddedFont>
      <p:font typeface="Readex Pro" pitchFamily="2" charset="-78"/>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EF"/>
    <a:srgbClr val="000000"/>
    <a:srgbClr val="1F5CAA"/>
    <a:srgbClr val="CCFFFF"/>
    <a:srgbClr val="FFFFFF"/>
    <a:srgbClr val="27ACE3"/>
    <a:srgbClr val="1F5CA9"/>
    <a:srgbClr val="F2F2F2"/>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1" autoAdjust="0"/>
    <p:restoredTop sz="72560" autoAdjust="0"/>
  </p:normalViewPr>
  <p:slideViewPr>
    <p:cSldViewPr snapToGrid="0">
      <p:cViewPr varScale="1">
        <p:scale>
          <a:sx n="52" d="100"/>
          <a:sy n="52" d="100"/>
        </p:scale>
        <p:origin x="154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6FD1E-4B1D-44E8-9BD6-5E1F5435CE99}" type="datetimeFigureOut">
              <a:rPr lang="en-US" smtClean="0"/>
              <a:t>14/11/2024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49A16-B302-43CA-A29A-B760804DC7E4}" type="slidenum">
              <a:rPr lang="en-US" smtClean="0"/>
              <a:t>‹#›</a:t>
            </a:fld>
            <a:endParaRPr lang="en-US"/>
          </a:p>
        </p:txBody>
      </p:sp>
    </p:spTree>
    <p:extLst>
      <p:ext uri="{BB962C8B-B14F-4D97-AF65-F5344CB8AC3E}">
        <p14:creationId xmlns:p14="http://schemas.microsoft.com/office/powerpoint/2010/main" val="543196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effectLst/>
                <a:latin typeface="D-DINExp"/>
              </a:rPr>
              <a:t>Selenium là công cụ kiểm thử tự động miễn phí và mã nguồn mở, được sử dụng để kiểm thử các ứng dụng web trên nhiều trình duyệt và nền tảng khác nhau. Nó hỗ trợ lập trình viên và tester trong việc tự động hóa kiểm tra tính năng và hiệu suất của ứng dụng.</a:t>
            </a:r>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3</a:t>
            </a:fld>
            <a:endParaRPr lang="en-US"/>
          </a:p>
        </p:txBody>
      </p:sp>
    </p:spTree>
    <p:extLst>
      <p:ext uri="{BB962C8B-B14F-4D97-AF65-F5344CB8AC3E}">
        <p14:creationId xmlns:p14="http://schemas.microsoft.com/office/powerpoint/2010/main" val="2088490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15</a:t>
            </a:fld>
            <a:endParaRPr lang="en-US"/>
          </a:p>
        </p:txBody>
      </p:sp>
    </p:spTree>
    <p:extLst>
      <p:ext uri="{BB962C8B-B14F-4D97-AF65-F5344CB8AC3E}">
        <p14:creationId xmlns:p14="http://schemas.microsoft.com/office/powerpoint/2010/main" val="388109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sử dụng </a:t>
            </a:r>
            <a:r>
              <a:rPr lang="vi-VN" b="1" dirty="0"/>
              <a:t>Selenium</a:t>
            </a:r>
            <a:r>
              <a:rPr lang="vi-VN" dirty="0"/>
              <a:t> để kiểm thử một trang web tĩnh, bạn cần làm theo các bước sau. Trong hướng dẫn này, mình sẽ giúp bạn xây dựng một ví dụ kiểm thử đơn giản cho một trang HTML. Chúng ta sẽ:</a:t>
            </a:r>
          </a:p>
          <a:p>
            <a:pPr>
              <a:buFont typeface="+mj-lt"/>
              <a:buAutoNum type="arabicPeriod"/>
            </a:pPr>
            <a:r>
              <a:rPr lang="vi-VN" b="1" dirty="0"/>
              <a:t>Cài đặt Selenium và WebDriver</a:t>
            </a:r>
            <a:endParaRPr lang="vi-VN" dirty="0"/>
          </a:p>
          <a:p>
            <a:pPr>
              <a:buFont typeface="+mj-lt"/>
              <a:buAutoNum type="arabicPeriod"/>
            </a:pPr>
            <a:r>
              <a:rPr lang="vi-VN" b="1" dirty="0"/>
              <a:t>Tạo một file HTML đơn giản</a:t>
            </a:r>
            <a:endParaRPr lang="vi-VN" dirty="0"/>
          </a:p>
          <a:p>
            <a:pPr>
              <a:buFont typeface="+mj-lt"/>
              <a:buAutoNum type="arabicPeriod"/>
            </a:pPr>
            <a:r>
              <a:rPr lang="vi-VN" b="1" dirty="0"/>
              <a:t>Viết script Selenium để kiểm thử</a:t>
            </a:r>
            <a:endParaRPr lang="vi-VN" dirty="0"/>
          </a:p>
          <a:p>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4</a:t>
            </a:fld>
            <a:endParaRPr lang="en-US"/>
          </a:p>
        </p:txBody>
      </p:sp>
    </p:spTree>
    <p:extLst>
      <p:ext uri="{BB962C8B-B14F-4D97-AF65-F5344CB8AC3E}">
        <p14:creationId xmlns:p14="http://schemas.microsoft.com/office/powerpoint/2010/main" val="322591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Cài đặt Selenium và WebDriver</a:t>
            </a:r>
          </a:p>
          <a:p>
            <a:r>
              <a:rPr lang="vi-VN" dirty="0"/>
              <a:t>Trước tiên, bạn cần cài đặt thư viện Selenium trong Python và tải </a:t>
            </a:r>
            <a:r>
              <a:rPr lang="vi-VN" b="1" dirty="0"/>
              <a:t>WebDriver</a:t>
            </a:r>
            <a:r>
              <a:rPr lang="vi-VN" dirty="0"/>
              <a:t> tương ứng với trình duyệt bạn muốn sử dụng (ở đây mình sẽ hướng dẫn với </a:t>
            </a:r>
            <a:r>
              <a:rPr lang="vi-VN" b="1" dirty="0"/>
              <a:t>Google Chrome</a:t>
            </a:r>
            <a:r>
              <a:rPr lang="vi-VN" dirty="0"/>
              <a:t>).</a:t>
            </a:r>
          </a:p>
          <a:p>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5</a:t>
            </a:fld>
            <a:endParaRPr lang="en-US"/>
          </a:p>
        </p:txBody>
      </p:sp>
    </p:spTree>
    <p:extLst>
      <p:ext uri="{BB962C8B-B14F-4D97-AF65-F5344CB8AC3E}">
        <p14:creationId xmlns:p14="http://schemas.microsoft.com/office/powerpoint/2010/main" val="2439297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A7658-2BE1-8549-DBB6-52F535A723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FEA363-BF5A-518B-5579-A1FEC9CBC1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6ACCE-CA0E-B80F-653D-B9AAA527FD76}"/>
              </a:ext>
            </a:extLst>
          </p:cNvPr>
          <p:cNvSpPr>
            <a:spLocks noGrp="1"/>
          </p:cNvSpPr>
          <p:nvPr>
            <p:ph type="body" idx="1"/>
          </p:nvPr>
        </p:nvSpPr>
        <p:spPr/>
        <p:txBody>
          <a:bodyPr/>
          <a:lstStyle/>
          <a:p>
            <a:r>
              <a:rPr lang="vi-VN" dirty="0"/>
              <a:t>Tải </a:t>
            </a:r>
            <a:r>
              <a:rPr lang="vi-VN" b="1" dirty="0"/>
              <a:t>ChromeDriver</a:t>
            </a:r>
            <a:r>
              <a:rPr lang="vi-VN" dirty="0"/>
              <a:t> từ trang web chính thức và đảm bảo phiên bản của ChromeDriver tương thích với phiên bản trình duyệt Chrome của bạn.</a:t>
            </a:r>
          </a:p>
          <a:p>
            <a:r>
              <a:rPr lang="vi-VN" dirty="0"/>
              <a:t>Ở đây tụi mình xài phiên bản 131.0.6778.69</a:t>
            </a:r>
            <a:endParaRPr lang="en-US" dirty="0"/>
          </a:p>
        </p:txBody>
      </p:sp>
      <p:sp>
        <p:nvSpPr>
          <p:cNvPr id="4" name="Slide Number Placeholder 3">
            <a:extLst>
              <a:ext uri="{FF2B5EF4-FFF2-40B4-BE49-F238E27FC236}">
                <a16:creationId xmlns:a16="http://schemas.microsoft.com/office/drawing/2014/main" id="{7F986BF1-8DA1-2CEF-4C78-0F8EB7F21A0C}"/>
              </a:ext>
            </a:extLst>
          </p:cNvPr>
          <p:cNvSpPr>
            <a:spLocks noGrp="1"/>
          </p:cNvSpPr>
          <p:nvPr>
            <p:ph type="sldNum" sz="quarter" idx="5"/>
          </p:nvPr>
        </p:nvSpPr>
        <p:spPr/>
        <p:txBody>
          <a:bodyPr/>
          <a:lstStyle/>
          <a:p>
            <a:fld id="{33F49A16-B302-43CA-A29A-B760804DC7E4}" type="slidenum">
              <a:rPr lang="en-US" smtClean="0"/>
              <a:t>6</a:t>
            </a:fld>
            <a:endParaRPr lang="en-US"/>
          </a:p>
        </p:txBody>
      </p:sp>
    </p:spTree>
    <p:extLst>
      <p:ext uri="{BB962C8B-B14F-4D97-AF65-F5344CB8AC3E}">
        <p14:creationId xmlns:p14="http://schemas.microsoft.com/office/powerpoint/2010/main" val="108664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Hãy tạo một file HTML đơn giản, ví dụ là index.html: </a:t>
            </a:r>
          </a:p>
          <a:p>
            <a:r>
              <a:rPr lang="vi-VN" dirty="0"/>
              <a:t>Có Tittle</a:t>
            </a:r>
          </a:p>
          <a:p>
            <a:r>
              <a:rPr lang="vi-VN" dirty="0"/>
              <a:t>H1</a:t>
            </a:r>
          </a:p>
          <a:p>
            <a:r>
              <a:rPr lang="vi-VN" dirty="0"/>
              <a:t>button</a:t>
            </a:r>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7</a:t>
            </a:fld>
            <a:endParaRPr lang="en-US"/>
          </a:p>
        </p:txBody>
      </p:sp>
    </p:spTree>
    <p:extLst>
      <p:ext uri="{BB962C8B-B14F-4D97-AF65-F5344CB8AC3E}">
        <p14:creationId xmlns:p14="http://schemas.microsoft.com/office/powerpoint/2010/main" val="1044142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vi-VN" b="1" dirty="0"/>
              <a:t>Khởi tạo WebDriver</a:t>
            </a:r>
            <a:r>
              <a:rPr lang="vi-VN" dirty="0"/>
              <a:t>: Mở trình duyệt Chrome thông qua ChromeDriver.</a:t>
            </a:r>
            <a:r>
              <a:rPr lang="vi-VN" b="1" dirty="0"/>
              <a:t>Mở trang tĩnh</a:t>
            </a:r>
            <a:r>
              <a:rPr lang="vi-VN" dirty="0"/>
              <a:t>: Sử dụng driver.get() với đường dẫn đến file index.html của bạn.</a:t>
            </a:r>
            <a:r>
              <a:rPr lang="vi-VN" b="1" dirty="0"/>
              <a:t>Tìm và kiểm tra các phần tử</a:t>
            </a:r>
            <a:r>
              <a:rPr lang="vi-VN" dirty="0"/>
              <a:t>:Kiểm tra tiêu đề trang (driver.title).</a:t>
            </a:r>
          </a:p>
          <a:p>
            <a:pPr>
              <a:buFont typeface="Arial" panose="020B0604020202020204" pitchFamily="34" charset="0"/>
              <a:buChar char="•"/>
            </a:pPr>
            <a:r>
              <a:rPr lang="vi-VN" dirty="0"/>
              <a:t>Tìm thẻ &lt;h1&gt; và kiểm tra nội dung của nó.</a:t>
            </a:r>
          </a:p>
          <a:p>
            <a:pPr>
              <a:buFont typeface="Arial" panose="020B0604020202020204" pitchFamily="34" charset="0"/>
              <a:buChar char="•"/>
            </a:pPr>
            <a:r>
              <a:rPr lang="vi-VN" dirty="0"/>
              <a:t>Tìm nút, nhấn vào và kiểm tra nội dung thay đổi.</a:t>
            </a:r>
          </a:p>
          <a:p>
            <a:r>
              <a:rPr lang="vi-VN" b="1" dirty="0"/>
              <a:t>Đóng trình duyệt</a:t>
            </a:r>
            <a:r>
              <a:rPr lang="vi-VN" dirty="0"/>
              <a:t> sau khi kiểm thử xong với driver.quit()</a:t>
            </a:r>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8</a:t>
            </a:fld>
            <a:endParaRPr lang="en-US"/>
          </a:p>
        </p:txBody>
      </p:sp>
    </p:spTree>
    <p:extLst>
      <p:ext uri="{BB962C8B-B14F-4D97-AF65-F5344CB8AC3E}">
        <p14:creationId xmlns:p14="http://schemas.microsoft.com/office/powerpoint/2010/main" val="153709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Giao diện của web kiểm thử</a:t>
            </a:r>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11</a:t>
            </a:fld>
            <a:endParaRPr lang="en-US"/>
          </a:p>
        </p:txBody>
      </p:sp>
    </p:spTree>
    <p:extLst>
      <p:ext uri="{BB962C8B-B14F-4D97-AF65-F5344CB8AC3E}">
        <p14:creationId xmlns:p14="http://schemas.microsoft.com/office/powerpoint/2010/main" val="3816765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Kiểm thử tự động</a:t>
            </a:r>
            <a:r>
              <a:rPr lang="vi-VN" dirty="0"/>
              <a:t> với Selenium rất hiệu quả để đảm bảo rằng các chức năng cơ bản trên trang web hoạt động như mong đợi. Nó có thể kiểm tra các yếu tố như tiêu đề trang, nhấn nút, và hiển thị thông báo mà không cần sự can thiệp thủ công.</a:t>
            </a:r>
          </a:p>
          <a:p>
            <a:r>
              <a:rPr lang="vi-VN" b="1" dirty="0"/>
              <a:t>Tự động hóa kiểm thử</a:t>
            </a:r>
            <a:r>
              <a:rPr lang="vi-VN" dirty="0"/>
              <a:t> giúp tiết kiệm thời gian so với kiểm thử thủ công, đặc biệt khi cần lặp lại nhiều lần. Điều này hữu ích khi bạn cần đảm bảo tính ổn định của trang web sau khi triển khai các tính năng mới.</a:t>
            </a:r>
          </a:p>
          <a:p>
            <a:r>
              <a:rPr lang="vi-VN" b="1" dirty="0"/>
              <a:t>Tính ổn định</a:t>
            </a:r>
            <a:r>
              <a:rPr lang="vi-VN" dirty="0"/>
              <a:t>: Các bài kiểm thử tự động có thể giúp phát hiện các lỗi sớm hơn trong quy trình phát triển. Tuy nhiên, chúng cần được bảo trì thường xuyên để đảm bảo luôn chạy đúng khi có sự thay đổi trong mã nguồn hoặc giao diện người dùng.</a:t>
            </a:r>
          </a:p>
          <a:p>
            <a:r>
              <a:rPr lang="vi-VN" b="1" dirty="0"/>
              <a:t>Giới hạn của Selenium</a:t>
            </a:r>
            <a:r>
              <a:rPr lang="vi-VN" dirty="0"/>
              <a:t>:</a:t>
            </a:r>
          </a:p>
          <a:p>
            <a:pPr>
              <a:buFont typeface="Arial" panose="020B0604020202020204" pitchFamily="34" charset="0"/>
              <a:buChar char="•"/>
            </a:pPr>
            <a:r>
              <a:rPr lang="vi-VN" dirty="0"/>
              <a:t>Không phù hợp để kiểm thử giao diện người dùng phức tạp hoặc các ứng dụng web có </a:t>
            </a:r>
            <a:r>
              <a:rPr lang="vi-VN" b="1" dirty="0"/>
              <a:t>phản hồi động</a:t>
            </a:r>
            <a:r>
              <a:rPr lang="vi-VN" dirty="0"/>
              <a:t> (dynamic content) mà cần đến </a:t>
            </a:r>
            <a:r>
              <a:rPr lang="vi-VN" b="1" dirty="0"/>
              <a:t>JavaScript</a:t>
            </a:r>
            <a:r>
              <a:rPr lang="vi-VN" dirty="0"/>
              <a:t> để tải nội dung.</a:t>
            </a:r>
          </a:p>
          <a:p>
            <a:pPr>
              <a:buFont typeface="Arial" panose="020B0604020202020204" pitchFamily="34" charset="0"/>
              <a:buChar char="•"/>
            </a:pPr>
            <a:r>
              <a:rPr lang="vi-VN" dirty="0"/>
              <a:t>Selenium chủ yếu tập trung vào kiểm thử </a:t>
            </a:r>
            <a:r>
              <a:rPr lang="vi-VN" b="1" dirty="0"/>
              <a:t>trình duyệt web</a:t>
            </a:r>
            <a:r>
              <a:rPr lang="vi-VN" dirty="0"/>
              <a:t>, không thích hợp cho các ứng dụng di động hoặc desktop.</a:t>
            </a:r>
          </a:p>
          <a:p>
            <a:r>
              <a:rPr lang="vi-VN" b="1" dirty="0"/>
              <a:t>Khuyến nghị</a:t>
            </a:r>
            <a:r>
              <a:rPr lang="vi-VN" dirty="0"/>
              <a:t>:</a:t>
            </a:r>
          </a:p>
          <a:p>
            <a:pPr>
              <a:buFont typeface="Arial" panose="020B0604020202020204" pitchFamily="34" charset="0"/>
              <a:buChar char="•"/>
            </a:pPr>
            <a:r>
              <a:rPr lang="vi-VN" dirty="0"/>
              <a:t>Kết hợp </a:t>
            </a:r>
            <a:r>
              <a:rPr lang="vi-VN" b="1" dirty="0"/>
              <a:t>kiểm thử thủ công</a:t>
            </a:r>
            <a:r>
              <a:rPr lang="vi-VN" dirty="0"/>
              <a:t> với </a:t>
            </a:r>
            <a:r>
              <a:rPr lang="vi-VN" b="1" dirty="0"/>
              <a:t>kiểm thử tự động</a:t>
            </a:r>
            <a:r>
              <a:rPr lang="vi-VN" dirty="0"/>
              <a:t> để đạt hiệu quả tốt nhất.</a:t>
            </a:r>
          </a:p>
          <a:p>
            <a:pPr>
              <a:buFont typeface="Arial" panose="020B0604020202020204" pitchFamily="34" charset="0"/>
              <a:buChar char="•"/>
            </a:pPr>
            <a:r>
              <a:rPr lang="vi-VN" dirty="0"/>
              <a:t>Sử dụng các công cụ khác như </a:t>
            </a:r>
            <a:r>
              <a:rPr lang="vi-VN" b="1" dirty="0"/>
              <a:t>Cypress</a:t>
            </a:r>
            <a:r>
              <a:rPr lang="vi-VN" dirty="0"/>
              <a:t>, </a:t>
            </a:r>
            <a:r>
              <a:rPr lang="vi-VN" b="1" dirty="0"/>
              <a:t>Playwright</a:t>
            </a:r>
            <a:r>
              <a:rPr lang="vi-VN" dirty="0"/>
              <a:t>, hoặc </a:t>
            </a:r>
            <a:r>
              <a:rPr lang="vi-VN" b="1" dirty="0"/>
              <a:t>Puppeteer</a:t>
            </a:r>
            <a:r>
              <a:rPr lang="vi-VN" dirty="0"/>
              <a:t> nếu bạn cần kiểm thử nâng cao hoặc nhanh chóng hơn.</a:t>
            </a:r>
          </a:p>
          <a:p>
            <a:endParaRPr lang="en-US" dirty="0"/>
          </a:p>
        </p:txBody>
      </p:sp>
      <p:sp>
        <p:nvSpPr>
          <p:cNvPr id="4" name="Slide Number Placeholder 3"/>
          <p:cNvSpPr>
            <a:spLocks noGrp="1"/>
          </p:cNvSpPr>
          <p:nvPr>
            <p:ph type="sldNum" sz="quarter" idx="5"/>
          </p:nvPr>
        </p:nvSpPr>
        <p:spPr/>
        <p:txBody>
          <a:bodyPr/>
          <a:lstStyle/>
          <a:p>
            <a:fld id="{33F49A16-B302-43CA-A29A-B760804DC7E4}" type="slidenum">
              <a:rPr lang="en-US" smtClean="0"/>
              <a:t>13</a:t>
            </a:fld>
            <a:endParaRPr lang="en-US"/>
          </a:p>
        </p:txBody>
      </p:sp>
    </p:spTree>
    <p:extLst>
      <p:ext uri="{BB962C8B-B14F-4D97-AF65-F5344CB8AC3E}">
        <p14:creationId xmlns:p14="http://schemas.microsoft.com/office/powerpoint/2010/main" val="3607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11F7A-42A4-08D1-0996-EEE54B8EF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823F1B-78C4-F58E-F36E-53FE8972F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CDA83-2590-AE3A-A603-A20936E641D2}"/>
              </a:ext>
            </a:extLst>
          </p:cNvPr>
          <p:cNvSpPr>
            <a:spLocks noGrp="1"/>
          </p:cNvSpPr>
          <p:nvPr>
            <p:ph type="body" idx="1"/>
          </p:nvPr>
        </p:nvSpPr>
        <p:spPr/>
        <p:txBody>
          <a:bodyPr/>
          <a:lstStyle/>
          <a:p>
            <a:r>
              <a:rPr lang="vi-VN" dirty="0"/>
              <a:t>Mở rộng bài kiểm thử cho các phần khác của ứng dụng, như </a:t>
            </a:r>
            <a:r>
              <a:rPr lang="vi-VN" b="1" dirty="0"/>
              <a:t>form nhập liệu</a:t>
            </a:r>
            <a:r>
              <a:rPr lang="vi-VN" dirty="0"/>
              <a:t>, </a:t>
            </a:r>
            <a:r>
              <a:rPr lang="vi-VN" b="1" dirty="0"/>
              <a:t>tính toán</a:t>
            </a:r>
            <a:r>
              <a:rPr lang="vi-VN" dirty="0"/>
              <a:t>, </a:t>
            </a:r>
            <a:r>
              <a:rPr lang="vi-VN" b="1" dirty="0"/>
              <a:t>giao diện responsive</a:t>
            </a:r>
            <a:r>
              <a:rPr lang="vi-VN" dirty="0"/>
              <a:t>,...Tích hợp kiểm thử tự động vào </a:t>
            </a:r>
            <a:r>
              <a:rPr lang="vi-VN" b="1" dirty="0"/>
              <a:t>CI/CD pipeline</a:t>
            </a:r>
            <a:r>
              <a:rPr lang="vi-VN" dirty="0"/>
              <a:t> (Jenkins, GitHub Actions, GitLab CI,...) để đảm bảo bài kiểm thử được thực thi mỗi khi có thay đổi mã nguồn.Nghiên cứu thêm các công cụ </a:t>
            </a:r>
            <a:r>
              <a:rPr lang="vi-VN" b="1" dirty="0"/>
              <a:t>kiểm thử hiệu năng</a:t>
            </a:r>
            <a:r>
              <a:rPr lang="vi-VN" dirty="0"/>
              <a:t> và </a:t>
            </a:r>
            <a:r>
              <a:rPr lang="vi-VN" b="1" dirty="0"/>
              <a:t>bảo mật</a:t>
            </a:r>
            <a:r>
              <a:rPr lang="vi-VN" dirty="0"/>
              <a:t> để đảm bảo ứng dụng của bạn không chỉ đúng mà còn an toàn và tối ưu.</a:t>
            </a:r>
            <a:endParaRPr lang="en-US" dirty="0"/>
          </a:p>
        </p:txBody>
      </p:sp>
      <p:sp>
        <p:nvSpPr>
          <p:cNvPr id="4" name="Slide Number Placeholder 3">
            <a:extLst>
              <a:ext uri="{FF2B5EF4-FFF2-40B4-BE49-F238E27FC236}">
                <a16:creationId xmlns:a16="http://schemas.microsoft.com/office/drawing/2014/main" id="{0D7AB2A4-6BFE-065A-254F-31A17773D0DA}"/>
              </a:ext>
            </a:extLst>
          </p:cNvPr>
          <p:cNvSpPr>
            <a:spLocks noGrp="1"/>
          </p:cNvSpPr>
          <p:nvPr>
            <p:ph type="sldNum" sz="quarter" idx="5"/>
          </p:nvPr>
        </p:nvSpPr>
        <p:spPr/>
        <p:txBody>
          <a:bodyPr/>
          <a:lstStyle/>
          <a:p>
            <a:fld id="{33F49A16-B302-43CA-A29A-B760804DC7E4}" type="slidenum">
              <a:rPr lang="en-US" smtClean="0"/>
              <a:t>14</a:t>
            </a:fld>
            <a:endParaRPr lang="en-US"/>
          </a:p>
        </p:txBody>
      </p:sp>
    </p:spTree>
    <p:extLst>
      <p:ext uri="{BB962C8B-B14F-4D97-AF65-F5344CB8AC3E}">
        <p14:creationId xmlns:p14="http://schemas.microsoft.com/office/powerpoint/2010/main" val="1889365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a:extLst>
              <a:ext uri="{FF2B5EF4-FFF2-40B4-BE49-F238E27FC236}">
                <a16:creationId xmlns:a16="http://schemas.microsoft.com/office/drawing/2014/main" id="{FC61D4A3-C96E-946C-BF56-14B0317E483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14/11/2024</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7666FBEF-96D4-A728-F979-1B9E3C58461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68E8E8DD-CE54-0055-2BF7-151D57DF8BD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D272301E-8D74-6168-3E37-23F22C232E8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1E1F16EF-BF90-0E2D-8C37-9F7F65B32C5A}"/>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24C6974A-DD6E-7CB5-8FD4-600450267DC0}"/>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56196367-A723-A537-EB98-81ACB69748F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E466BEA6-14C4-AF23-E4A2-9D451D536F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C8362F22-F1FE-F284-D164-71325E2FE29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C52A85AC-B7B7-482A-12B3-980D59815FD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BF6D7656-F800-D94D-225F-EDD31055092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3" name="Footer Placeholder 4">
            <a:extLst>
              <a:ext uri="{FF2B5EF4-FFF2-40B4-BE49-F238E27FC236}">
                <a16:creationId xmlns:a16="http://schemas.microsoft.com/office/drawing/2014/main" id="{7D4C748E-C498-F3D1-FA1A-8DE0452D33B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2" name="Slide Number Placeholder 5">
            <a:extLst>
              <a:ext uri="{FF2B5EF4-FFF2-40B4-BE49-F238E27FC236}">
                <a16:creationId xmlns:a16="http://schemas.microsoft.com/office/drawing/2014/main" id="{09D97C13-D91F-4682-B432-81FF1B14B49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2684DFD5-27A7-C363-7007-2DC193A3EAF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8316999E-E9FF-973E-7101-9B1C4199764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766026A7-B4F0-EAA7-6E24-26FFBCA763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8FF0E9D6-6802-7688-2B57-6C08D5DA59C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6E658449-E3D8-FD81-A0DE-693514AECD3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3B45509-564D-FF36-7D23-E19C5706B85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034F2291-6314-C1AD-04AC-4C2F36AFBCE5}"/>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60D81222-A6F3-0F0F-54F8-3440A58FEE7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15F7985F-5BDC-B2DF-EE61-A86912B6894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3F3C7577-EE0C-2234-C1BF-DA9C643EE26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555DA46C-D8B6-7CFC-66B8-7CB0661BDC5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C520D40A-2E3B-C7A9-C896-AB297CD1D502}"/>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90772D73-D33F-3CF1-F2EC-3AB49AB0A3E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3B7BB71-C74C-F574-53FD-686AF1FFDDB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D2F3CACD-6A80-FFA4-A1A8-D43F712955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FAEB09F-CD5E-7ADC-1B2F-8965E3D7128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a:extLst>
                <a:ext uri="{FF2B5EF4-FFF2-40B4-BE49-F238E27FC236}">
                  <a16:creationId xmlns:a16="http://schemas.microsoft.com/office/drawing/2014/main" id="{D6F64E0D-6262-6968-C324-91B0C29DAE2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a:extLst>
              <a:ext uri="{FF2B5EF4-FFF2-40B4-BE49-F238E27FC236}">
                <a16:creationId xmlns:a16="http://schemas.microsoft.com/office/drawing/2014/main" id="{46ACF565-7282-52D8-2F87-9979EB7D22E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a:extLst>
              <a:ext uri="{FF2B5EF4-FFF2-40B4-BE49-F238E27FC236}">
                <a16:creationId xmlns:a16="http://schemas.microsoft.com/office/drawing/2014/main" id="{F5EB52C3-46A3-8597-EB48-A059B972B6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F417CD2D-3662-2AA5-03DA-B7DB71FD4D1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8" name="Footer Placeholder 4">
            <a:extLst>
              <a:ext uri="{FF2B5EF4-FFF2-40B4-BE49-F238E27FC236}">
                <a16:creationId xmlns:a16="http://schemas.microsoft.com/office/drawing/2014/main" id="{176764BE-F724-71A0-BE05-2D8CD35F4D5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A5B4C324-3C81-EE05-863B-0BFD10068AD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7CC62863-B89C-435F-F151-714E85DDC0D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54D858D0-591A-DB7C-B0CF-EC5885EF6AA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1B9E2AA-8C7B-B434-371B-D07F8E42BC7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E048CFE-B19B-7653-369A-1274DDC6A672}"/>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8B54DA6-059E-42E3-D2C2-7CC236D17F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B478C257-C905-714F-8D36-7C4FEA7B101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7171E3B6-9344-8EA5-ECCC-B4E2DB489CB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EB4D2815-B553-E7E3-A420-642D631F8509}"/>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43C1B86-79CD-A2B3-901F-0E811E86B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7" name="Footer Placeholder 4">
            <a:extLst>
              <a:ext uri="{FF2B5EF4-FFF2-40B4-BE49-F238E27FC236}">
                <a16:creationId xmlns:a16="http://schemas.microsoft.com/office/drawing/2014/main" id="{01990695-EF78-6AB0-E960-0608F2EFCBD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4AF876A1-6B11-6FF8-2D84-015F96056B1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29CA6408-9D66-09C4-41AB-00CC1729D3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1E0018DF-49AD-91F7-0DB0-C9BC1261979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A0C13370-E7EC-678E-BD5A-DB77AAE1330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84E15444-C65B-BCB2-0C08-2D44E08572B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552101A3-77ED-E52F-5EB8-690B6987C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97794B63-DFC9-1FBB-688F-B4BDE18353A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3970B167-68C8-83AC-0439-E32E52CA290E}"/>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D62CD55A-1C1C-F2FF-326E-E4EDF096096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2106D705-167D-4957-B052-389F58C3C7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7" name="Footer Placeholder 4">
            <a:extLst>
              <a:ext uri="{FF2B5EF4-FFF2-40B4-BE49-F238E27FC236}">
                <a16:creationId xmlns:a16="http://schemas.microsoft.com/office/drawing/2014/main" id="{4B50CB5C-9421-8092-B746-31E9C2FB314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78885C0-D685-8BA1-0334-F39B9B68D71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DF714-887C-B1B4-0544-F3318FB936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245B2670-DCDB-9912-43A9-DB6F7732594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10719D13-9667-D80B-8E63-2EAE238785E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6D5820E4-D785-554F-4A26-439F94DC39CB}"/>
              </a:ext>
            </a:extLst>
          </p:cNvPr>
          <p:cNvGrpSpPr/>
          <p:nvPr userDrawn="1"/>
        </p:nvGrpSpPr>
        <p:grpSpPr>
          <a:xfrm>
            <a:off x="817685" y="6410864"/>
            <a:ext cx="2760487" cy="403790"/>
            <a:chOff x="741485" y="6410864"/>
            <a:chExt cx="2760487" cy="403790"/>
          </a:xfrm>
        </p:grpSpPr>
        <p:sp>
          <p:nvSpPr>
            <p:cNvPr id="11" name="TextBox 10">
              <a:extLst>
                <a:ext uri="{FF2B5EF4-FFF2-40B4-BE49-F238E27FC236}">
                  <a16:creationId xmlns:a16="http://schemas.microsoft.com/office/drawing/2014/main" id="{72173FE2-FAF0-8CC7-CB52-0A02CAB31B9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EAC9A41C-6FE6-99FD-63A0-4F13214472F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AE355810-09A4-7711-CAE0-3B52F9B0F7A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7CFD61F0-56D5-64BF-42C1-A40A09A1EC80}"/>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D9E8BE1-8359-B3EB-76B9-E21898BB118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7" name="Footer Placeholder 4">
            <a:extLst>
              <a:ext uri="{FF2B5EF4-FFF2-40B4-BE49-F238E27FC236}">
                <a16:creationId xmlns:a16="http://schemas.microsoft.com/office/drawing/2014/main" id="{D8313AA7-7AE7-BBBB-D161-E7992A58C09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A9BD5AE-860A-11DA-EDCF-22268C7C9A8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50682-E7A5-4FC0-F3BE-BB9A232438A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B29D63CC-5B2D-403A-2D8D-77E5D2B6108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DE5D36C9-D247-9D20-3BF2-F3349DFE29E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B63E65D7-4824-ED09-532B-9FC7698CEF88}"/>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D6AB20A-6E3F-4D3A-66A0-FB26AD4A104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54847801-603B-FBC5-F985-AE9459E3CD4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C8F14B01-E23B-BFC7-B317-7E21D60D518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B56432E-6829-4DE3-60A2-6B8BBDC6B4B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187C7D7A-D6B4-F348-B4E4-CA33AB53AD5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4" name="Footer Placeholder 4">
            <a:extLst>
              <a:ext uri="{FF2B5EF4-FFF2-40B4-BE49-F238E27FC236}">
                <a16:creationId xmlns:a16="http://schemas.microsoft.com/office/drawing/2014/main" id="{19648BD2-EBDF-9F5F-296A-DFCA3F0BF82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endParaRPr lang="en-US" dirty="0"/>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31D2F5E-B4B4-4F13-5B40-6B34D4077BF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E28C786-22D7-B802-E1CD-F76CACF14CC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747DAB2-9527-687A-8677-8F0D90CD784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00F80466-9EFF-A73A-B6DE-D269BCE066A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A43337E1-C74F-3AB9-3062-C33D866163B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812D348-DF45-A829-E72D-196DEC172D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DA8F8196-C024-0B7C-46F7-739B24E5DB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A860906-4DB7-35A0-12A0-880FE34D0611}"/>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FAD6CDF9-3E97-FB61-7CE7-3D09FA86D7A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6218C02C-39DB-9A5F-95CB-0C3CAB08327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3" name="Footer Placeholder 4">
            <a:extLst>
              <a:ext uri="{FF2B5EF4-FFF2-40B4-BE49-F238E27FC236}">
                <a16:creationId xmlns:a16="http://schemas.microsoft.com/office/drawing/2014/main" id="{14506B3F-1DF2-A2B1-B917-52BD9BA9F29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27B2114-05AD-5B46-042A-74C2E1E114D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5412D61D-E589-A35B-EEF9-9C42ABC105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68A589A6-0D91-BA6C-6308-33240D74B74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9A0B255F-3EA0-6316-1814-EA69B3A1C94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99C3888-223C-A47F-802D-E01AE0261584}"/>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AAFDAA6-E7FA-2A32-DFA6-F90442ED860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94DC1B11-CA57-3325-DD06-C67EE58D7FC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8C3C485-7E6C-D1B8-B245-95DB0F954A97}"/>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A4B1F8E9-DA5B-DA41-D6FB-62DFDED23A37}"/>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1B773FC-C6DB-8895-F8FB-AC357B5F1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8ED3E9AD-AE54-8D77-117E-98F95DCE650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A85175A-A5CA-FDCD-9D1E-D1E3A5C0861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572AE3C-B845-C37F-3FA3-517EBBCCD80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73C2B34-BC37-24CD-CCCC-86C84255F60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4F3A51EC-EB1C-A2F5-191D-39EC3871D7F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D16B55C-8A59-6B1B-682C-62AA2B73A476}"/>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4FC2AAA9-0C7E-3269-988C-8B585C6196A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92758D9-75FB-A297-C9B0-0046880A09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1A0FD0A9-AA5C-7D0D-4E1D-5CCB189D948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7C2D20B6-C339-D112-86D5-A51948B07F5D}"/>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D1D37C2-EC33-4641-5CD8-DBFCCC5A5A3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4" name="Footer Placeholder 4">
            <a:extLst>
              <a:ext uri="{FF2B5EF4-FFF2-40B4-BE49-F238E27FC236}">
                <a16:creationId xmlns:a16="http://schemas.microsoft.com/office/drawing/2014/main" id="{6F9D2D5D-F42C-AD89-38B2-8E5862B86D7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043EC71-5B9E-C0BC-1876-C8F7F39BC54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E4374B3-12AF-4FD8-DEB7-27010168D05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8BA7498-F3BC-86B3-1A69-799334B6D0C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C85D92-154D-811A-7CED-746E05BC99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31FF18A3-B64B-560A-0E4C-FAE23671DD1B}"/>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0087580-3DBD-8257-F1D1-7914462F84C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23924CB2-D38F-D098-BA0D-F7AF3FD0DAE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1944464-246D-1746-8383-CA6C986DD6C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936B468E-C03F-EA5D-3562-3CF0D836AD6F}"/>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EDB08078-B43B-9900-A614-EDD1B700D36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853B98CF-4D09-7334-F10E-AC294939893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0E9D4A31-78FB-C50E-E557-1D6A2AB1B39D}"/>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2DE77047-2D78-10EA-8B2B-464D363FDA7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41B0BADC-EE2D-7AA3-FE84-68EB6BD21EC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6EC3A035-1495-F2B0-9581-76B6F74E68E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BEFB4826-5D0F-51B0-8FB3-AF794F93FD9F}"/>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64DA189B-1ADB-AEB4-5954-98C27419F04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6BD18312-4501-E052-78A4-D56485FF5E5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6BFB8709-60EF-0C2D-7AE6-97383C28A99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1A513177-236E-9D57-556A-25BA2A08A567}"/>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B60C45-18AD-EA2E-F8C7-09BC10A7EB8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4" name="Footer Placeholder 4">
            <a:extLst>
              <a:ext uri="{FF2B5EF4-FFF2-40B4-BE49-F238E27FC236}">
                <a16:creationId xmlns:a16="http://schemas.microsoft.com/office/drawing/2014/main" id="{06116A22-46CD-EA17-0317-B3A75C355C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ACD306E5-CFB4-AF8E-362E-7264A2EE8FC3}"/>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17E40D7E-4410-6230-80DF-9F48DDD5A2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F571A584-94A8-DB0F-72C3-58733380A87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9E163D15-A7C4-C136-3C34-D85D43DF91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CCA5ACA2-579F-CD83-86DA-E253A52172C6}"/>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9C5BCA61-C1DF-F935-9A58-6E188F2CB05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368E80D1-1F87-F099-C499-A6D08F0D1B7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87DD4F89-FFA6-2586-6CFF-BAD9CA9BBED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34ADDEC2-86AA-36BA-1460-FC4BE106E1D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900BAA20-270C-6BB8-126D-274EA4BC32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3" name="Footer Placeholder 4">
            <a:extLst>
              <a:ext uri="{FF2B5EF4-FFF2-40B4-BE49-F238E27FC236}">
                <a16:creationId xmlns:a16="http://schemas.microsoft.com/office/drawing/2014/main" id="{5E3DB167-B4F8-7DE2-3FE9-16BA7DFC448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0AAABEF-0466-E8D9-7159-4498725EB23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AB5B4BC4-A4A2-B7AE-36B8-5F8601CBD24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D43324B4-3F68-C3A0-CCD5-76223DA4437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CCAF8661-5038-9FE1-BBA8-946867DADAB0}"/>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C383C5A-EDBD-9F53-185B-2E7B394F345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4FA2C68B-0393-7A63-49AA-3FFE7FE14C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E0CA16E1-AF2D-D0AA-1F01-070BA884ACD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BCC7B34-3035-0952-6B45-935B76D988E3}"/>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2A7B063C-9DEE-224B-8FD3-B578122F70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004C0A-B376-851D-1C1F-61573C0B972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6" name="Footer Placeholder 4">
            <a:extLst>
              <a:ext uri="{FF2B5EF4-FFF2-40B4-BE49-F238E27FC236}">
                <a16:creationId xmlns:a16="http://schemas.microsoft.com/office/drawing/2014/main" id="{AD28DB7B-FFF4-7151-C18D-3C7D5D9D8F6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a:extLst>
              <a:ext uri="{FF2B5EF4-FFF2-40B4-BE49-F238E27FC236}">
                <a16:creationId xmlns:a16="http://schemas.microsoft.com/office/drawing/2014/main" id="{ECA7CBBB-5BEC-4156-BB0B-762A1656305F}"/>
              </a:ext>
            </a:extLst>
          </p:cNvPr>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a:extLst>
              <a:ext uri="{FF2B5EF4-FFF2-40B4-BE49-F238E27FC236}">
                <a16:creationId xmlns:a16="http://schemas.microsoft.com/office/drawing/2014/main" id="{44E0175B-DA75-48B5-9D9D-69732B703EF5}"/>
              </a:ext>
            </a:extLst>
          </p:cNvPr>
          <p:cNvGrpSpPr/>
          <p:nvPr userDrawn="1"/>
        </p:nvGrpSpPr>
        <p:grpSpPr>
          <a:xfrm>
            <a:off x="205437" y="6454898"/>
            <a:ext cx="544432" cy="365125"/>
            <a:chOff x="119712" y="6454898"/>
            <a:chExt cx="544432" cy="365125"/>
          </a:xfrm>
        </p:grpSpPr>
        <p:sp>
          <p:nvSpPr>
            <p:cNvPr id="20" name="Rectangle 19">
              <a:extLst>
                <a:ext uri="{FF2B5EF4-FFF2-40B4-BE49-F238E27FC236}">
                  <a16:creationId xmlns:a16="http://schemas.microsoft.com/office/drawing/2014/main" id="{3FADB430-7D50-4978-89C8-6C6EBBB3035E}"/>
                </a:ext>
              </a:extLst>
            </p:cNvPr>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a:extLst>
                <a:ext uri="{FF2B5EF4-FFF2-40B4-BE49-F238E27FC236}">
                  <a16:creationId xmlns:a16="http://schemas.microsoft.com/office/drawing/2014/main" id="{7688F936-0D30-441F-BBA9-66AE32197B6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grpSp>
      <p:sp>
        <p:nvSpPr>
          <p:cNvPr id="22" name="Date Placeholder 3">
            <a:extLst>
              <a:ext uri="{FF2B5EF4-FFF2-40B4-BE49-F238E27FC236}">
                <a16:creationId xmlns:a16="http://schemas.microsoft.com/office/drawing/2014/main" id="{4F36C960-0DDB-40F7-96C6-0E5E092E47ED}"/>
              </a:ext>
            </a:extLst>
          </p:cNvPr>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14/11/2024</a:t>
            </a:fld>
            <a:endParaRPr lang="en-US"/>
          </a:p>
        </p:txBody>
      </p:sp>
      <p:sp>
        <p:nvSpPr>
          <p:cNvPr id="24" name="Footer Placeholder 4">
            <a:extLst>
              <a:ext uri="{FF2B5EF4-FFF2-40B4-BE49-F238E27FC236}">
                <a16:creationId xmlns:a16="http://schemas.microsoft.com/office/drawing/2014/main" id="{EB56B231-F846-4811-B632-4AB4BAA986FB}"/>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a:extLst>
              <a:ext uri="{FF2B5EF4-FFF2-40B4-BE49-F238E27FC236}">
                <a16:creationId xmlns:a16="http://schemas.microsoft.com/office/drawing/2014/main" id="{44250632-77FB-405A-BBE8-9981579CE7EF}"/>
              </a:ext>
            </a:extLst>
          </p:cNvPr>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a:extLst>
              <a:ext uri="{FF2B5EF4-FFF2-40B4-BE49-F238E27FC236}">
                <a16:creationId xmlns:a16="http://schemas.microsoft.com/office/drawing/2014/main" id="{12F06559-0D08-475B-BB2B-C2AD79E1EA9A}"/>
              </a:ext>
            </a:extLst>
          </p:cNvPr>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a:extLst>
              <a:ext uri="{FF2B5EF4-FFF2-40B4-BE49-F238E27FC236}">
                <a16:creationId xmlns:a16="http://schemas.microsoft.com/office/drawing/2014/main" id="{7A2DBFB6-FB51-4349-AD79-DB5E3B289A6C}"/>
              </a:ext>
            </a:extLst>
          </p:cNvPr>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a:extLst>
              <a:ext uri="{FF2B5EF4-FFF2-40B4-BE49-F238E27FC236}">
                <a16:creationId xmlns:a16="http://schemas.microsoft.com/office/drawing/2014/main" id="{E3741078-A544-42D3-8CE7-5F2F115BABE0}"/>
              </a:ext>
            </a:extLst>
          </p:cNvPr>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08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9E2A5B-C398-3A54-39BB-1A10AD77A4C3}"/>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a:extLst>
              <a:ext uri="{FF2B5EF4-FFF2-40B4-BE49-F238E27FC236}">
                <a16:creationId xmlns:a16="http://schemas.microsoft.com/office/drawing/2014/main" id="{540C400F-3AEE-5C28-4A10-78CBA14078B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3FA79BBA-69C1-570D-F28E-9BB9C6ACBEC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ACC30C32-8749-8F9D-AFB9-200DC55D9965}"/>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a:extLst>
              <a:ext uri="{FF2B5EF4-FFF2-40B4-BE49-F238E27FC236}">
                <a16:creationId xmlns:a16="http://schemas.microsoft.com/office/drawing/2014/main" id="{636664E3-F587-5BFA-8277-C0DDF1B0FB4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2" name="Group 11">
            <a:extLst>
              <a:ext uri="{FF2B5EF4-FFF2-40B4-BE49-F238E27FC236}">
                <a16:creationId xmlns:a16="http://schemas.microsoft.com/office/drawing/2014/main" id="{7AF36890-856E-2F7B-8E55-A33B790D7C18}"/>
              </a:ext>
            </a:extLst>
          </p:cNvPr>
          <p:cNvGrpSpPr/>
          <p:nvPr userDrawn="1"/>
        </p:nvGrpSpPr>
        <p:grpSpPr>
          <a:xfrm>
            <a:off x="817685" y="6410864"/>
            <a:ext cx="2760487" cy="403790"/>
            <a:chOff x="741485" y="6410864"/>
            <a:chExt cx="2760487" cy="403790"/>
          </a:xfrm>
        </p:grpSpPr>
        <p:sp>
          <p:nvSpPr>
            <p:cNvPr id="13" name="TextBox 12">
              <a:extLst>
                <a:ext uri="{FF2B5EF4-FFF2-40B4-BE49-F238E27FC236}">
                  <a16:creationId xmlns:a16="http://schemas.microsoft.com/office/drawing/2014/main" id="{63B2CBB7-80CC-0503-06CA-B293272E754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6E49DC9B-DB28-1334-ACD6-A7837974CC5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2896B089-ECA6-A22E-B1B3-DEA30DA3A29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3CA8C4BA-A884-9E59-FFE3-0B919D005D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14/11/2024</a:t>
            </a:fld>
            <a:endParaRPr lang="en-US"/>
          </a:p>
        </p:txBody>
      </p:sp>
      <p:sp>
        <p:nvSpPr>
          <p:cNvPr id="21" name="Footer Placeholder 4">
            <a:extLst>
              <a:ext uri="{FF2B5EF4-FFF2-40B4-BE49-F238E27FC236}">
                <a16:creationId xmlns:a16="http://schemas.microsoft.com/office/drawing/2014/main" id="{79B8DE1D-7394-99A3-7495-C14CDDA1EC25}"/>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66F8249F-933F-27B4-037F-1BE57AC729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B72D8527-F93B-EB58-7740-2C078C40D09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02B52FF-C488-9746-1718-20EBF7C6F69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5C91F8AA-07ED-7376-C0C8-2331E007AE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A998A477-5FFB-8A7A-8F05-0A80F04AEFB7}"/>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1725ED5-67ED-5B9A-3DCA-1DE0F4C5834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4E9266B7-33A3-424D-B662-BE0A9937A84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A686A9F9-4156-B900-5857-6016C3E85FAB}"/>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9D0D5907-9052-863A-8BCC-EF17800E64D9}"/>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BF2144C9-292D-3866-E801-4F565FEE1A80}"/>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4" name="Footer Placeholder 4">
            <a:extLst>
              <a:ext uri="{FF2B5EF4-FFF2-40B4-BE49-F238E27FC236}">
                <a16:creationId xmlns:a16="http://schemas.microsoft.com/office/drawing/2014/main" id="{9BEA6383-5223-C237-6EF3-C8B51BE5EDA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005A496-97A9-F2E6-5A93-82ED2999180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3C5E9CB3-D945-22DB-F3B1-01E643966ACF}"/>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F4D6A3BA-05EA-D4A6-D520-6A0BBE9ACFC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C181D0D4-C58F-2943-9F96-7367FEA221D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05313E83-E883-5D3C-7410-B094E1918C1E}"/>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D148F3C-F670-4585-6238-F7F73412182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9D5B6593-3DAF-E642-22A3-B33B2E999E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D612E298-D721-FB54-E8B1-308FB365446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2FDE4871-7678-DA84-8689-2F27B59205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13E948E-49EF-8C4E-0898-E98F72B6A1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4" name="Footer Placeholder 4">
            <a:extLst>
              <a:ext uri="{FF2B5EF4-FFF2-40B4-BE49-F238E27FC236}">
                <a16:creationId xmlns:a16="http://schemas.microsoft.com/office/drawing/2014/main" id="{35A65652-1FC1-56DE-41BF-70B7E3176F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9F5E8B0A-35A9-1D4F-DB19-BE07791E78F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8DE1F6B-3A1F-F4AA-B616-B69C903A909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DA17A55-6967-1E8F-7303-5303CBD602A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4F218F-2B5C-5125-3565-DD9470D6775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5F21373-8291-8606-349F-C9D37F7F42EA}"/>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890A1A8-07D6-CC23-110F-A4349C95D83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C4B2C4FA-6364-1259-35B8-B7538FBAB89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C298D622-19A9-9C4F-D8B3-A0B8BACFDA9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1D19E43-BFD6-BAEA-5172-CB6E311691D2}"/>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086DB862-383E-AC4E-53C8-05578489E46A}"/>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861406AB-9157-BB66-317E-91FF66767BA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6F05EB3-1A18-FFAB-87F4-C3B6F94C3D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3">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a:extLst>
              <a:ext uri="{FF2B5EF4-FFF2-40B4-BE49-F238E27FC236}">
                <a16:creationId xmlns:a16="http://schemas.microsoft.com/office/drawing/2014/main" id="{CEFF8FA1-B5A4-2A75-DF61-6155775A60B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9028A97E-3A14-7BF0-D186-C53734F2598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9894450-A56F-CB14-56CE-6BAB4A469F5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6EDC2765-72E6-0900-A64B-07D9394DE1E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5972BBAE-9F84-4D92-5FC5-6BAC2EBBA3A7}"/>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D8EF8C-2CE8-32A2-4893-8A1F462F59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C64073C-92F4-B219-BB9F-D220B1F1317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CDC2B2F-DD31-C057-140F-8607950C122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1FD099AF-ADE0-F209-43E6-00047303FC95}"/>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9D6B138-607A-1698-333D-31B07D850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0EC58AAA-3CCF-ABE2-A4E2-6851325D5C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a:extLst>
              <a:ext uri="{FF2B5EF4-FFF2-40B4-BE49-F238E27FC236}">
                <a16:creationId xmlns:a16="http://schemas.microsoft.com/office/drawing/2014/main" id="{2E6D52DE-4D97-3181-9440-19E31A6CE81C}"/>
              </a:ext>
            </a:extLst>
          </p:cNvPr>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a:extLst>
              <a:ext uri="{FF2B5EF4-FFF2-40B4-BE49-F238E27FC236}">
                <a16:creationId xmlns:a16="http://schemas.microsoft.com/office/drawing/2014/main" id="{88786B7F-DEAA-9BB7-8BD3-B3780EB61BCA}"/>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42C0C7-F574-E38A-4EB3-08F7967A55EF}"/>
              </a:ext>
            </a:extLst>
          </p:cNvPr>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a:extLst>
              <a:ext uri="{FF2B5EF4-FFF2-40B4-BE49-F238E27FC236}">
                <a16:creationId xmlns:a16="http://schemas.microsoft.com/office/drawing/2014/main" id="{509D78DE-4DE3-2990-85E4-786FD52314B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82A8D337-520D-D86F-59BE-49A69B9FFC61}"/>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a:extLst>
              <a:ext uri="{FF2B5EF4-FFF2-40B4-BE49-F238E27FC236}">
                <a16:creationId xmlns:a16="http://schemas.microsoft.com/office/drawing/2014/main" id="{4674FC1A-E55F-C03B-647D-62C9D227489C}"/>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0AF77203-FB16-225E-E2AD-E6F5BFB29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59832108-B491-0ED9-0209-DCDB4B87944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a:extLst>
              <a:ext uri="{FF2B5EF4-FFF2-40B4-BE49-F238E27FC236}">
                <a16:creationId xmlns:a16="http://schemas.microsoft.com/office/drawing/2014/main" id="{BE3B44A9-629A-9AFC-6A18-1288714D7213}"/>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a:extLst>
              <a:ext uri="{FF2B5EF4-FFF2-40B4-BE49-F238E27FC236}">
                <a16:creationId xmlns:a16="http://schemas.microsoft.com/office/drawing/2014/main" id="{47E8952C-C96D-E1CF-68EF-C321F55822F3}"/>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14/11/2024</a:t>
            </a:fld>
            <a:endParaRPr lang="en-US"/>
          </a:p>
        </p:txBody>
      </p:sp>
      <p:sp>
        <p:nvSpPr>
          <p:cNvPr id="29" name="Footer Placeholder 4">
            <a:extLst>
              <a:ext uri="{FF2B5EF4-FFF2-40B4-BE49-F238E27FC236}">
                <a16:creationId xmlns:a16="http://schemas.microsoft.com/office/drawing/2014/main" id="{A43BEA4F-EC22-DCD8-2D07-6E96C6A77DC4}"/>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23CFF9A2-77A5-DDEE-8CD5-81FBB071FF6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0E020D5-F981-3E97-FE5E-ADF3F5D5D67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E6F97B9-1D92-F527-C77C-03A8413842F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E461B76C-9BE8-353C-CE4F-D68CC621DEA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BD53315-09D7-5756-C6C6-55FFDDCFE138}"/>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A79C1E-4CE5-9C79-D05A-E661FD9C1020}"/>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17A207F-A3E9-4918-9A39-6AFD5C75AE2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41CAD55-C718-D746-6C4B-AC27D7F9E3C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5652AF38-7C96-9660-E7DF-32022B504063}"/>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998B8E65-85EA-EDA7-0D26-FAB09CE576A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E6AC2544-66BB-6379-48DA-83F16247F1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a:extLst>
              <a:ext uri="{FF2B5EF4-FFF2-40B4-BE49-F238E27FC236}">
                <a16:creationId xmlns:a16="http://schemas.microsoft.com/office/drawing/2014/main" id="{DE497A08-099F-1B3E-194B-4232B1D060A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14/11/2024</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9DEB5E8B-9D80-CFB1-EDED-87ECE2CB2B8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85F6291E-292F-647B-E93F-CCF3BD97EF4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CAB7700C-E55C-27FB-89BF-E9B044E9EC33}"/>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A9A2E08-C471-6D85-4D71-8B7583F204F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A08275F7-17A7-2357-D01F-B5A5E3884CF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BBC96F8B-987B-47C3-DC48-3B2EC5C98BF8}"/>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AB7A3534-0713-475D-C6A5-307770CE20B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7EB70784-4611-F5A4-7D58-DD378AF3F6A9}"/>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4" name="Footer Placeholder 4">
            <a:extLst>
              <a:ext uri="{FF2B5EF4-FFF2-40B4-BE49-F238E27FC236}">
                <a16:creationId xmlns:a16="http://schemas.microsoft.com/office/drawing/2014/main" id="{87628174-E628-DF34-7A10-83FDFC5D11E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CC110D58-C7C9-AD78-555F-33E02058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AB81B152-BF7B-A150-5A99-2B451EC38D4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5D759768-9879-1B7A-B5FA-0DCEFE74D51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A3889155-4A4A-8DED-164F-8A56C00B8F9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5096035-4D5E-EF98-4374-6099861A66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8792706-2488-D26C-C54B-F6881C86D05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F36761B-1C8C-2A9C-97D2-FD722A844AE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EBA4366D-2C0B-5E27-DC28-A877427191A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82538E5B-E5A0-69DD-94F0-C506BC4743B8}"/>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709C7B13-13FD-9548-48BE-5821DF0AAE0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5" name="Footer Placeholder 4">
            <a:extLst>
              <a:ext uri="{FF2B5EF4-FFF2-40B4-BE49-F238E27FC236}">
                <a16:creationId xmlns:a16="http://schemas.microsoft.com/office/drawing/2014/main" id="{2283063C-B225-E607-FC11-4C67B227314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8E269295-E313-A799-7125-41D39E39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F4B895D-114D-C9C2-A547-220F39E95B3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9B61B30F-7B6D-78FB-BD6E-E34AD607BE5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227F6DF5-10A9-DC42-E1E9-D1FA91D6BB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71959BFF-8A0A-B338-A74E-37D7F5CED4DF}"/>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AE9E1AD-2113-53D7-8783-10A60D93296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FE1424EB-91CE-59BF-400F-9BCF3A182E6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A299800F-88A1-1EF2-673A-E19EDD4D12A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2DFA7C85-7A63-3F94-A6E0-51FBFB0A621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39E5B1EA-BE1C-22C4-8140-1FF7F085C8B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23F5244F-399D-4048-0258-1C4D4345FF9B}"/>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D473B34E-C5A1-D7E2-C692-BFBE5EBD6A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C1CFE12-2689-2DB3-6CB8-E6D662CAE88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06B0CF2-5878-8045-7665-76673B4F71AB}"/>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46C447DE-39C2-0CF7-466F-6F936D0397D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6BB166D7-5532-DFCC-4719-A557C504B8F3}"/>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B618045-F14E-9F31-0FA0-0532F46BF46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AF28839-2BBD-09C4-84D8-C7BD82D44B5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BCD9E80B-3CE1-773E-29BB-8B95E6D4543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ACA3E05-765A-20DC-76C7-1BB18527C022}"/>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D2971456-C6D4-0F38-6B9E-1F35DDA6E4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14/11/2024</a:t>
            </a:fld>
            <a:endParaRPr lang="en-US"/>
          </a:p>
        </p:txBody>
      </p:sp>
      <p:sp>
        <p:nvSpPr>
          <p:cNvPr id="12" name="Footer Placeholder 4">
            <a:extLst>
              <a:ext uri="{FF2B5EF4-FFF2-40B4-BE49-F238E27FC236}">
                <a16:creationId xmlns:a16="http://schemas.microsoft.com/office/drawing/2014/main" id="{C3720CF9-36DD-EAE0-4DFF-B34E1D72560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pPr/>
              <a:t>14/11/2024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creativecommons.org/licenses/by-nc-sa/3.0/" TargetMode="External"/><Relationship Id="rId4" Type="http://schemas.openxmlformats.org/officeDocument/2006/relationships/hyperlink" Target="https://damien.co/blog/2020-06-24-install-chromedriver-selenium-python-testing-too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E41-A1AF-488B-B0BD-65F8B7FDA7DF}"/>
              </a:ext>
            </a:extLst>
          </p:cNvPr>
          <p:cNvSpPr>
            <a:spLocks noGrp="1"/>
          </p:cNvSpPr>
          <p:nvPr>
            <p:ph type="ctrTitle"/>
          </p:nvPr>
        </p:nvSpPr>
        <p:spPr/>
        <p:txBody>
          <a:bodyPr/>
          <a:lstStyle/>
          <a:p>
            <a:r>
              <a:rPr lang="en-US" dirty="0"/>
              <a:t>KIỂM THỬ WEB TĨNH ĐƠN GIẢN VỚI SELENIUM</a:t>
            </a:r>
          </a:p>
        </p:txBody>
      </p:sp>
      <p:sp>
        <p:nvSpPr>
          <p:cNvPr id="3" name="Subtitle 2">
            <a:extLst>
              <a:ext uri="{FF2B5EF4-FFF2-40B4-BE49-F238E27FC236}">
                <a16:creationId xmlns:a16="http://schemas.microsoft.com/office/drawing/2014/main" id="{F49537F2-C3B5-487E-AF04-318467A156F4}"/>
              </a:ext>
            </a:extLst>
          </p:cNvPr>
          <p:cNvSpPr>
            <a:spLocks noGrp="1"/>
          </p:cNvSpPr>
          <p:nvPr>
            <p:ph type="subTitle" idx="1"/>
          </p:nvPr>
        </p:nvSpPr>
        <p:spPr>
          <a:xfrm>
            <a:off x="493144" y="3863542"/>
            <a:ext cx="11698856" cy="1036706"/>
          </a:xfrm>
        </p:spPr>
        <p:txBody>
          <a:bodyPr>
            <a:normAutofit/>
          </a:bodyPr>
          <a:lstStyle/>
          <a:p>
            <a:r>
              <a:rPr lang="en-US" sz="2800" dirty="0" err="1"/>
              <a:t>Đồ</a:t>
            </a:r>
            <a:r>
              <a:rPr lang="en-US" sz="2800" dirty="0"/>
              <a:t> </a:t>
            </a:r>
            <a:r>
              <a:rPr lang="en-US" sz="2800" dirty="0" err="1"/>
              <a:t>án</a:t>
            </a:r>
            <a:r>
              <a:rPr lang="en-US" sz="2800" dirty="0"/>
              <a:t> </a:t>
            </a:r>
            <a:r>
              <a:rPr lang="en-US" sz="2800" dirty="0" err="1"/>
              <a:t>môn</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r>
              <a:rPr lang="en-US" sz="2800" dirty="0"/>
              <a:t> – GVHD: TS. </a:t>
            </a:r>
            <a:r>
              <a:rPr lang="en-US" sz="2800" dirty="0" err="1"/>
              <a:t>Trần</a:t>
            </a:r>
            <a:r>
              <a:rPr lang="en-US" sz="2800" dirty="0"/>
              <a:t> </a:t>
            </a:r>
            <a:r>
              <a:rPr lang="en-US" sz="2800" dirty="0" err="1"/>
              <a:t>Công</a:t>
            </a:r>
            <a:r>
              <a:rPr lang="en-US" sz="2800" dirty="0"/>
              <a:t> </a:t>
            </a:r>
            <a:r>
              <a:rPr lang="en-US" sz="2800" dirty="0" err="1"/>
              <a:t>Án</a:t>
            </a:r>
            <a:endParaRPr lang="en-US" sz="2800" dirty="0"/>
          </a:p>
        </p:txBody>
      </p:sp>
      <p:sp>
        <p:nvSpPr>
          <p:cNvPr id="4" name="Text Placeholder 3">
            <a:extLst>
              <a:ext uri="{FF2B5EF4-FFF2-40B4-BE49-F238E27FC236}">
                <a16:creationId xmlns:a16="http://schemas.microsoft.com/office/drawing/2014/main" id="{8727A67E-F5E5-4E62-AFA1-B5747C25AED8}"/>
              </a:ext>
            </a:extLst>
          </p:cNvPr>
          <p:cNvSpPr>
            <a:spLocks noGrp="1"/>
          </p:cNvSpPr>
          <p:nvPr>
            <p:ph type="body" sz="quarter" idx="12"/>
          </p:nvPr>
        </p:nvSpPr>
        <p:spPr/>
        <p:txBody>
          <a:bodyPr/>
          <a:lstStyle/>
          <a:p>
            <a:r>
              <a:rPr lang="en-US" dirty="0" err="1"/>
              <a:t>Nguyễn</a:t>
            </a:r>
            <a:r>
              <a:rPr lang="en-US" dirty="0"/>
              <a:t> </a:t>
            </a:r>
            <a:r>
              <a:rPr lang="en-US" dirty="0" err="1"/>
              <a:t>Phú</a:t>
            </a:r>
            <a:r>
              <a:rPr lang="en-US" dirty="0"/>
              <a:t> Lâm B2105548 – Phan </a:t>
            </a:r>
            <a:r>
              <a:rPr lang="en-US" dirty="0" err="1"/>
              <a:t>Trần</a:t>
            </a:r>
            <a:r>
              <a:rPr lang="en-US" dirty="0"/>
              <a:t> </a:t>
            </a:r>
            <a:r>
              <a:rPr lang="en-US" dirty="0" err="1"/>
              <a:t>Thảo</a:t>
            </a:r>
            <a:r>
              <a:rPr lang="en-US" dirty="0"/>
              <a:t> Duy B2111789 – </a:t>
            </a:r>
            <a:r>
              <a:rPr lang="en-US" dirty="0" err="1"/>
              <a:t>Nguyễn</a:t>
            </a:r>
            <a:r>
              <a:rPr lang="en-US" dirty="0"/>
              <a:t> </a:t>
            </a:r>
            <a:r>
              <a:rPr lang="en-US" dirty="0" err="1"/>
              <a:t>Đức</a:t>
            </a:r>
            <a:r>
              <a:rPr lang="en-US" dirty="0"/>
              <a:t> </a:t>
            </a:r>
            <a:r>
              <a:rPr lang="en-US" dirty="0" err="1"/>
              <a:t>Tài</a:t>
            </a:r>
            <a:r>
              <a:rPr lang="en-US" dirty="0"/>
              <a:t> B2111818 </a:t>
            </a:r>
          </a:p>
        </p:txBody>
      </p:sp>
    </p:spTree>
    <p:extLst>
      <p:ext uri="{BB962C8B-B14F-4D97-AF65-F5344CB8AC3E}">
        <p14:creationId xmlns:p14="http://schemas.microsoft.com/office/powerpoint/2010/main" val="520877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DEEAD-A1AA-D89F-B420-B072D882FC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875C457-68EF-CD2A-D43D-2D02FC9F8740}"/>
              </a:ext>
            </a:extLst>
          </p:cNvPr>
          <p:cNvSpPr>
            <a:spLocks noGrp="1"/>
          </p:cNvSpPr>
          <p:nvPr>
            <p:ph type="subTitle" idx="1"/>
          </p:nvPr>
        </p:nvSpPr>
        <p:spPr>
          <a:xfrm>
            <a:off x="514349" y="2486186"/>
            <a:ext cx="8200444" cy="3541390"/>
          </a:xfrm>
        </p:spPr>
        <p:txBody>
          <a:bodyPr/>
          <a:lstStyle/>
          <a:p>
            <a:r>
              <a:rPr lang="vi-VN"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button = </a:t>
            </a:r>
            <a:r>
              <a:rPr lang="en-US" dirty="0" err="1">
                <a:solidFill>
                  <a:schemeClr val="tx1"/>
                </a:solidFill>
                <a:latin typeface="Consolas" panose="020B0609020204030204" pitchFamily="49" charset="0"/>
              </a:rPr>
              <a:t>driver.find_element</a:t>
            </a:r>
            <a:r>
              <a:rPr lang="en-US" dirty="0">
                <a:solidFill>
                  <a:schemeClr val="tx1"/>
                </a:solidFill>
                <a:latin typeface="Consolas" panose="020B0609020204030204" pitchFamily="49" charset="0"/>
              </a:rPr>
              <a:t>(By.ID, "</a:t>
            </a:r>
            <a:r>
              <a:rPr lang="en-US" dirty="0" err="1">
                <a:solidFill>
                  <a:schemeClr val="tx1"/>
                </a:solidFill>
                <a:latin typeface="Consolas" panose="020B0609020204030204" pitchFamily="49" charset="0"/>
              </a:rPr>
              <a:t>clickMe</a:t>
            </a:r>
            <a:r>
              <a:rPr lang="en-US" dirty="0">
                <a:solidFill>
                  <a:schemeClr val="tx1"/>
                </a:solidFill>
                <a:latin typeface="Consolas" panose="020B0609020204030204" pitchFamily="49" charset="0"/>
              </a:rPr>
              <a:t>")</a:t>
            </a:r>
          </a:p>
          <a:p>
            <a:r>
              <a:rPr lang="en-US" dirty="0" err="1">
                <a:solidFill>
                  <a:schemeClr val="tx1"/>
                </a:solidFill>
                <a:latin typeface="Consolas" panose="020B0609020204030204" pitchFamily="49" charset="0"/>
              </a:rPr>
              <a:t>button.click</a:t>
            </a:r>
            <a:r>
              <a:rPr lang="en-US" dirty="0">
                <a:solidFill>
                  <a:schemeClr val="tx1"/>
                </a:solidFill>
                <a:latin typeface="Consolas" panose="020B0609020204030204" pitchFamily="49" charset="0"/>
              </a:rPr>
              <a:t>()</a:t>
            </a:r>
            <a:endParaRPr lang="vi-VN" dirty="0">
              <a:solidFill>
                <a:schemeClr val="tx1"/>
              </a:solidFill>
              <a:latin typeface="Consolas" panose="020B0609020204030204" pitchFamily="49" charset="0"/>
            </a:endParaRPr>
          </a:p>
          <a:p>
            <a:endParaRPr lang="vi-VN" dirty="0">
              <a:solidFill>
                <a:schemeClr val="tx1"/>
              </a:solidFill>
            </a:endParaRPr>
          </a:p>
          <a:p>
            <a:r>
              <a:rPr lang="en-US" b="0" dirty="0" err="1">
                <a:solidFill>
                  <a:srgbClr val="000000"/>
                </a:solidFill>
                <a:effectLst/>
                <a:latin typeface="Consolas" panose="020B0609020204030204" pitchFamily="49" charset="0"/>
              </a:rPr>
              <a:t>time.sleep</a:t>
            </a:r>
            <a:r>
              <a:rPr lang="en-US" b="0" dirty="0">
                <a:solidFill>
                  <a:srgbClr val="000000"/>
                </a:solidFill>
                <a:effectLst/>
                <a:latin typeface="Consolas" panose="020B0609020204030204" pitchFamily="49" charset="0"/>
              </a:rPr>
              <a:t>(1)</a:t>
            </a:r>
            <a:endParaRPr lang="vi-VN" b="0" dirty="0">
              <a:solidFill>
                <a:srgbClr val="000000"/>
              </a:solidFill>
              <a:effectLst/>
              <a:latin typeface="Consolas" panose="020B0609020204030204" pitchFamily="49" charset="0"/>
            </a:endParaRPr>
          </a:p>
          <a:p>
            <a:endParaRPr lang="vi-VN"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message = </a:t>
            </a:r>
            <a:r>
              <a:rPr lang="en-US" dirty="0" err="1">
                <a:solidFill>
                  <a:srgbClr val="000000"/>
                </a:solidFill>
                <a:latin typeface="Consolas" panose="020B0609020204030204" pitchFamily="49" charset="0"/>
              </a:rPr>
              <a:t>driver.find_element</a:t>
            </a:r>
            <a:r>
              <a:rPr lang="en-US" dirty="0">
                <a:solidFill>
                  <a:srgbClr val="000000"/>
                </a:solidFill>
                <a:latin typeface="Consolas" panose="020B0609020204030204" pitchFamily="49" charset="0"/>
              </a:rPr>
              <a:t>(By.ID, "message")</a:t>
            </a:r>
          </a:p>
          <a:p>
            <a:r>
              <a:rPr lang="en-US" dirty="0">
                <a:solidFill>
                  <a:srgbClr val="000000"/>
                </a:solidFill>
                <a:latin typeface="Consolas" panose="020B0609020204030204" pitchFamily="49" charset="0"/>
              </a:rPr>
              <a:t>assert </a:t>
            </a:r>
            <a:r>
              <a:rPr lang="en-US" dirty="0" err="1">
                <a:solidFill>
                  <a:srgbClr val="000000"/>
                </a:solidFill>
                <a:latin typeface="Consolas" panose="020B0609020204030204" pitchFamily="49" charset="0"/>
              </a:rPr>
              <a:t>message.text</a:t>
            </a:r>
            <a:r>
              <a:rPr lang="en-US" dirty="0">
                <a:solidFill>
                  <a:srgbClr val="000000"/>
                </a:solidFill>
                <a:latin typeface="Consolas" panose="020B0609020204030204" pitchFamily="49" charset="0"/>
              </a:rPr>
              <a:t> == "Hello, Selenium!"</a:t>
            </a:r>
          </a:p>
          <a:p>
            <a:r>
              <a:rPr lang="en-US" dirty="0">
                <a:solidFill>
                  <a:srgbClr val="000000"/>
                </a:solidFill>
                <a:latin typeface="Consolas" panose="020B0609020204030204" pitchFamily="49" charset="0"/>
              </a:rPr>
              <a:t>print("Button click test passed")</a:t>
            </a:r>
            <a:endParaRPr lang="en-US" b="0" dirty="0">
              <a:solidFill>
                <a:srgbClr val="000000"/>
              </a:solidFill>
              <a:effectLst/>
              <a:latin typeface="Consolas" panose="020B0609020204030204" pitchFamily="49" charset="0"/>
            </a:endParaRPr>
          </a:p>
          <a:p>
            <a:endParaRPr lang="en-US" dirty="0">
              <a:solidFill>
                <a:schemeClr val="tx1"/>
              </a:solidFill>
            </a:endParaRPr>
          </a:p>
        </p:txBody>
      </p:sp>
      <p:sp>
        <p:nvSpPr>
          <p:cNvPr id="11" name="TextBox 10">
            <a:extLst>
              <a:ext uri="{FF2B5EF4-FFF2-40B4-BE49-F238E27FC236}">
                <a16:creationId xmlns:a16="http://schemas.microsoft.com/office/drawing/2014/main" id="{5C4AB2FF-112F-BF42-FA1B-2013445D85D6}"/>
              </a:ext>
            </a:extLst>
          </p:cNvPr>
          <p:cNvSpPr txBox="1"/>
          <p:nvPr/>
        </p:nvSpPr>
        <p:spPr>
          <a:xfrm>
            <a:off x="8565503" y="2242228"/>
            <a:ext cx="1567543" cy="923330"/>
          </a:xfrm>
          <a:prstGeom prst="rect">
            <a:avLst/>
          </a:prstGeom>
          <a:noFill/>
        </p:spPr>
        <p:txBody>
          <a:bodyPr wrap="square" rtlCol="0">
            <a:spAutoFit/>
          </a:bodyPr>
          <a:lstStyle/>
          <a:p>
            <a:r>
              <a:rPr lang="vi-VN" i="1" dirty="0">
                <a:solidFill>
                  <a:schemeClr val="accent6">
                    <a:lumMod val="75000"/>
                  </a:schemeClr>
                </a:solidFill>
                <a:latin typeface="Readex Pro" pitchFamily="2" charset="-78"/>
                <a:cs typeface="Readex Pro" pitchFamily="2" charset="-78"/>
              </a:rPr>
              <a:t>Button</a:t>
            </a:r>
          </a:p>
          <a:p>
            <a:r>
              <a:rPr lang="vi-VN" i="1" dirty="0">
                <a:solidFill>
                  <a:schemeClr val="accent6">
                    <a:lumMod val="75000"/>
                  </a:schemeClr>
                </a:solidFill>
                <a:latin typeface="Readex Pro" pitchFamily="2" charset="-78"/>
                <a:cs typeface="Readex Pro" pitchFamily="2" charset="-78"/>
              </a:rPr>
              <a:t> </a:t>
            </a:r>
            <a:r>
              <a:rPr lang="vi-VN" i="1" dirty="0">
                <a:solidFill>
                  <a:srgbClr val="002060"/>
                </a:solidFill>
                <a:latin typeface="Readex Pro" pitchFamily="2" charset="-78"/>
                <a:cs typeface="Readex Pro" pitchFamily="2" charset="-78"/>
              </a:rPr>
              <a:t>Đợi trang </a:t>
            </a:r>
          </a:p>
          <a:p>
            <a:r>
              <a:rPr lang="vi-VN" i="1" dirty="0">
                <a:solidFill>
                  <a:schemeClr val="accent6">
                    <a:lumMod val="75000"/>
                  </a:schemeClr>
                </a:solidFill>
                <a:latin typeface="Readex Pro" pitchFamily="2" charset="-78"/>
                <a:cs typeface="Readex Pro" pitchFamily="2" charset="-78"/>
              </a:rPr>
              <a:t>   </a:t>
            </a:r>
            <a:r>
              <a:rPr lang="vi-VN" i="1" dirty="0">
                <a:solidFill>
                  <a:srgbClr val="FF0000"/>
                </a:solidFill>
                <a:latin typeface="Readex Pro" pitchFamily="2" charset="-78"/>
                <a:cs typeface="Readex Pro" pitchFamily="2" charset="-78"/>
              </a:rPr>
              <a:t>Kiểm tra</a:t>
            </a:r>
            <a:endParaRPr lang="en-US" i="1" dirty="0">
              <a:solidFill>
                <a:srgbClr val="FF0000"/>
              </a:solidFill>
              <a:latin typeface="Readex Pro" pitchFamily="2" charset="-78"/>
              <a:cs typeface="Readex Pro" pitchFamily="2" charset="-78"/>
            </a:endParaRPr>
          </a:p>
        </p:txBody>
      </p:sp>
      <p:sp>
        <p:nvSpPr>
          <p:cNvPr id="6" name="Title 1">
            <a:extLst>
              <a:ext uri="{FF2B5EF4-FFF2-40B4-BE49-F238E27FC236}">
                <a16:creationId xmlns:a16="http://schemas.microsoft.com/office/drawing/2014/main" id="{5B3637D6-9067-00E5-11B6-B83691A03141}"/>
              </a:ext>
            </a:extLst>
          </p:cNvPr>
          <p:cNvSpPr>
            <a:spLocks noGrp="1"/>
          </p:cNvSpPr>
          <p:nvPr>
            <p:ph type="ctrTitle"/>
          </p:nvPr>
        </p:nvSpPr>
        <p:spPr>
          <a:xfrm>
            <a:off x="514349" y="830424"/>
            <a:ext cx="5153025" cy="1655762"/>
          </a:xfrm>
        </p:spPr>
        <p:txBody>
          <a:bodyPr/>
          <a:lstStyle/>
          <a:p>
            <a:br>
              <a:rPr lang="vi-VN" dirty="0"/>
            </a:br>
            <a:br>
              <a:rPr lang="vi-VN" dirty="0"/>
            </a:br>
            <a:br>
              <a:rPr lang="vi-VN" dirty="0"/>
            </a:br>
            <a:r>
              <a:rPr lang="vi-VN" dirty="0"/>
              <a:t>2. Cài đặt cấu hình</a:t>
            </a:r>
            <a:br>
              <a:rPr lang="vi-VN" dirty="0"/>
            </a:br>
            <a:r>
              <a:rPr lang="vi-VN" sz="2400" dirty="0"/>
              <a:t>2.3. Nội dung Script</a:t>
            </a:r>
            <a:endParaRPr lang="en-US" dirty="0"/>
          </a:p>
        </p:txBody>
      </p:sp>
    </p:spTree>
    <p:extLst>
      <p:ext uri="{BB962C8B-B14F-4D97-AF65-F5344CB8AC3E}">
        <p14:creationId xmlns:p14="http://schemas.microsoft.com/office/powerpoint/2010/main" val="4094496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2CAE46-06E0-E554-A049-C367820FC8E2}"/>
              </a:ext>
            </a:extLst>
          </p:cNvPr>
          <p:cNvSpPr>
            <a:spLocks noGrp="1"/>
          </p:cNvSpPr>
          <p:nvPr>
            <p:ph type="pic" sz="quarter" idx="12"/>
          </p:nvPr>
        </p:nvSpPr>
        <p:spPr/>
      </p:sp>
      <p:pic>
        <p:nvPicPr>
          <p:cNvPr id="7" name="Picture 6">
            <a:extLst>
              <a:ext uri="{FF2B5EF4-FFF2-40B4-BE49-F238E27FC236}">
                <a16:creationId xmlns:a16="http://schemas.microsoft.com/office/drawing/2014/main" id="{D18BE280-8205-CDCC-2763-854060455FC4}"/>
              </a:ext>
            </a:extLst>
          </p:cNvPr>
          <p:cNvPicPr>
            <a:picLocks noChangeAspect="1"/>
          </p:cNvPicPr>
          <p:nvPr/>
        </p:nvPicPr>
        <p:blipFill>
          <a:blip r:embed="rId3"/>
          <a:stretch>
            <a:fillRect/>
          </a:stretch>
        </p:blipFill>
        <p:spPr>
          <a:xfrm>
            <a:off x="0" y="518461"/>
            <a:ext cx="12192000" cy="5261241"/>
          </a:xfrm>
          <a:prstGeom prst="rect">
            <a:avLst/>
          </a:prstGeom>
        </p:spPr>
      </p:pic>
    </p:spTree>
    <p:extLst>
      <p:ext uri="{BB962C8B-B14F-4D97-AF65-F5344CB8AC3E}">
        <p14:creationId xmlns:p14="http://schemas.microsoft.com/office/powerpoint/2010/main" val="1612595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52F6CBD1-9EB7-9475-66F1-5058FD5FB93D}"/>
              </a:ext>
            </a:extLst>
          </p:cNvPr>
          <p:cNvSpPr>
            <a:spLocks noGrp="1"/>
          </p:cNvSpPr>
          <p:nvPr>
            <p:ph type="subTitle" idx="1"/>
          </p:nvPr>
        </p:nvSpPr>
        <p:spPr>
          <a:xfrm>
            <a:off x="493884" y="580640"/>
            <a:ext cx="5229225" cy="1634339"/>
          </a:xfrm>
        </p:spPr>
        <p:txBody>
          <a:bodyPr/>
          <a:lstStyle/>
          <a:p>
            <a:r>
              <a:rPr lang="vi-VN" sz="2400" dirty="0"/>
              <a:t>Trên terminal tại thư mục dự án:</a:t>
            </a:r>
          </a:p>
          <a:p>
            <a:r>
              <a:rPr lang="en-US" sz="2400" dirty="0"/>
              <a:t> </a:t>
            </a:r>
            <a:r>
              <a:rPr lang="en-US" sz="2400" dirty="0" err="1">
                <a:latin typeface="Consolas" panose="020B0609020204030204" pitchFamily="49" charset="0"/>
              </a:rPr>
              <a:t>py</a:t>
            </a:r>
            <a:r>
              <a:rPr lang="en-US" sz="2400" dirty="0">
                <a:latin typeface="Consolas" panose="020B0609020204030204" pitchFamily="49" charset="0"/>
              </a:rPr>
              <a:t> test_static_site.py</a:t>
            </a:r>
          </a:p>
        </p:txBody>
      </p:sp>
      <p:sp>
        <p:nvSpPr>
          <p:cNvPr id="3" name="Title 2">
            <a:extLst>
              <a:ext uri="{FF2B5EF4-FFF2-40B4-BE49-F238E27FC236}">
                <a16:creationId xmlns:a16="http://schemas.microsoft.com/office/drawing/2014/main" id="{89BB0984-12CC-BFA8-F7D1-2A0ED8EF245C}"/>
              </a:ext>
            </a:extLst>
          </p:cNvPr>
          <p:cNvSpPr>
            <a:spLocks noGrp="1"/>
          </p:cNvSpPr>
          <p:nvPr>
            <p:ph type="ctrTitle"/>
          </p:nvPr>
        </p:nvSpPr>
        <p:spPr>
          <a:xfrm>
            <a:off x="493884" y="1637666"/>
            <a:ext cx="4928369" cy="1420849"/>
          </a:xfrm>
        </p:spPr>
        <p:txBody>
          <a:bodyPr/>
          <a:lstStyle/>
          <a:p>
            <a:r>
              <a:rPr lang="vi-VN" dirty="0"/>
              <a:t>3. Kiểm thử</a:t>
            </a:r>
            <a:endParaRPr lang="en-US" dirty="0"/>
          </a:p>
        </p:txBody>
      </p:sp>
      <p:pic>
        <p:nvPicPr>
          <p:cNvPr id="10" name="Picture 9">
            <a:extLst>
              <a:ext uri="{FF2B5EF4-FFF2-40B4-BE49-F238E27FC236}">
                <a16:creationId xmlns:a16="http://schemas.microsoft.com/office/drawing/2014/main" id="{A79C8E60-DFAC-59D9-D232-6A6FF83C5698}"/>
              </a:ext>
            </a:extLst>
          </p:cNvPr>
          <p:cNvPicPr>
            <a:picLocks noChangeAspect="1"/>
          </p:cNvPicPr>
          <p:nvPr/>
        </p:nvPicPr>
        <p:blipFill>
          <a:blip r:embed="rId2"/>
          <a:stretch>
            <a:fillRect/>
          </a:stretch>
        </p:blipFill>
        <p:spPr>
          <a:xfrm>
            <a:off x="644942" y="3298371"/>
            <a:ext cx="11092616" cy="2584580"/>
          </a:xfrm>
          <a:prstGeom prst="rect">
            <a:avLst/>
          </a:prstGeom>
        </p:spPr>
      </p:pic>
    </p:spTree>
    <p:extLst>
      <p:ext uri="{BB962C8B-B14F-4D97-AF65-F5344CB8AC3E}">
        <p14:creationId xmlns:p14="http://schemas.microsoft.com/office/powerpoint/2010/main" val="15134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E116D8F-FA62-DD79-3063-A2D3AB4D6819}"/>
              </a:ext>
            </a:extLst>
          </p:cNvPr>
          <p:cNvSpPr>
            <a:spLocks noGrp="1"/>
          </p:cNvSpPr>
          <p:nvPr>
            <p:ph type="ctrTitle"/>
          </p:nvPr>
        </p:nvSpPr>
        <p:spPr/>
        <p:txBody>
          <a:bodyPr/>
          <a:lstStyle/>
          <a:p>
            <a:r>
              <a:rPr lang="vi-VN" dirty="0"/>
              <a:t>4. Kết luận</a:t>
            </a:r>
            <a:endParaRPr lang="en-US" dirty="0"/>
          </a:p>
        </p:txBody>
      </p:sp>
      <p:sp>
        <p:nvSpPr>
          <p:cNvPr id="21" name="Subtitle 20">
            <a:extLst>
              <a:ext uri="{FF2B5EF4-FFF2-40B4-BE49-F238E27FC236}">
                <a16:creationId xmlns:a16="http://schemas.microsoft.com/office/drawing/2014/main" id="{4A959AB9-56D6-2451-AE73-3F34A2935FC9}"/>
              </a:ext>
            </a:extLst>
          </p:cNvPr>
          <p:cNvSpPr>
            <a:spLocks noGrp="1"/>
          </p:cNvSpPr>
          <p:nvPr>
            <p:ph type="subTitle" idx="1"/>
          </p:nvPr>
        </p:nvSpPr>
        <p:spPr/>
        <p:txBody>
          <a:bodyPr/>
          <a:lstStyle/>
          <a:p>
            <a:r>
              <a:rPr lang="vi-VN" b="1" dirty="0">
                <a:solidFill>
                  <a:srgbClr val="00AFEF"/>
                </a:solidFill>
              </a:rPr>
              <a:t>Kiểm thử selenum:</a:t>
            </a:r>
          </a:p>
          <a:p>
            <a:pPr marL="342900" indent="-342900">
              <a:buFont typeface="Arial" panose="020B0604020202020204" pitchFamily="34" charset="0"/>
              <a:buChar char="•"/>
            </a:pPr>
            <a:r>
              <a:rPr lang="vi-VN" dirty="0">
                <a:solidFill>
                  <a:schemeClr val="accent1"/>
                </a:solidFill>
              </a:rPr>
              <a:t>Hiệu quả chức năng cơ bản</a:t>
            </a:r>
          </a:p>
          <a:p>
            <a:pPr marL="342900" indent="-342900">
              <a:buFont typeface="Arial" panose="020B0604020202020204" pitchFamily="34" charset="0"/>
              <a:buChar char="•"/>
            </a:pPr>
            <a:r>
              <a:rPr lang="vi-VN" dirty="0">
                <a:solidFill>
                  <a:schemeClr val="accent1"/>
                </a:solidFill>
              </a:rPr>
              <a:t>Tự động hóa kiểm thử</a:t>
            </a:r>
          </a:p>
          <a:p>
            <a:pPr marL="342900" indent="-342900">
              <a:buFont typeface="Arial" panose="020B0604020202020204" pitchFamily="34" charset="0"/>
              <a:buChar char="•"/>
            </a:pPr>
            <a:r>
              <a:rPr lang="vi-VN" dirty="0">
                <a:solidFill>
                  <a:schemeClr val="accent1"/>
                </a:solidFill>
              </a:rPr>
              <a:t>Tính ổn định</a:t>
            </a:r>
          </a:p>
          <a:p>
            <a:r>
              <a:rPr lang="vi-VN" b="1" dirty="0">
                <a:solidFill>
                  <a:srgbClr val="FF0000"/>
                </a:solidFill>
              </a:rPr>
              <a:t>Giới hạn:</a:t>
            </a:r>
          </a:p>
          <a:p>
            <a:pPr marL="342900" indent="-342900">
              <a:buFont typeface="Arial" panose="020B0604020202020204" pitchFamily="34" charset="0"/>
              <a:buChar char="•"/>
            </a:pPr>
            <a:r>
              <a:rPr lang="vi-VN" dirty="0">
                <a:solidFill>
                  <a:srgbClr val="FF0000"/>
                </a:solidFill>
              </a:rPr>
              <a:t>Phản hồi động</a:t>
            </a:r>
          </a:p>
          <a:p>
            <a:pPr marL="342900" indent="-342900">
              <a:buFont typeface="Arial" panose="020B0604020202020204" pitchFamily="34" charset="0"/>
              <a:buChar char="•"/>
            </a:pPr>
            <a:r>
              <a:rPr lang="vi-VN" dirty="0">
                <a:solidFill>
                  <a:srgbClr val="FF0000"/>
                </a:solidFill>
              </a:rPr>
              <a:t>Trình duyệt web</a:t>
            </a:r>
          </a:p>
          <a:p>
            <a:pPr marL="342900" indent="-342900">
              <a:buFont typeface="Arial" panose="020B0604020202020204" pitchFamily="34" charset="0"/>
              <a:buChar char="•"/>
            </a:pPr>
            <a:r>
              <a:rPr lang="vi-VN" dirty="0">
                <a:solidFill>
                  <a:srgbClr val="FF0000"/>
                </a:solidFill>
              </a:rPr>
              <a:t>Không phù hợp với di động, desktop</a:t>
            </a:r>
          </a:p>
          <a:p>
            <a:pPr marL="342900" indent="-342900">
              <a:buFont typeface="Arial" panose="020B0604020202020204" pitchFamily="34" charset="0"/>
              <a:buChar char="•"/>
            </a:pPr>
            <a:endParaRPr lang="en-US" dirty="0"/>
          </a:p>
        </p:txBody>
      </p:sp>
      <p:sp>
        <p:nvSpPr>
          <p:cNvPr id="22" name="Picture Placeholder 21">
            <a:extLst>
              <a:ext uri="{FF2B5EF4-FFF2-40B4-BE49-F238E27FC236}">
                <a16:creationId xmlns:a16="http://schemas.microsoft.com/office/drawing/2014/main" id="{CD166E8B-9B35-153A-1D49-B000DB5C9A1D}"/>
              </a:ext>
            </a:extLst>
          </p:cNvPr>
          <p:cNvSpPr>
            <a:spLocks noGrp="1"/>
          </p:cNvSpPr>
          <p:nvPr>
            <p:ph type="pic" sz="quarter" idx="12"/>
          </p:nvPr>
        </p:nvSpPr>
        <p:spPr/>
      </p:sp>
      <p:sp>
        <p:nvSpPr>
          <p:cNvPr id="23" name="Picture Placeholder 22">
            <a:extLst>
              <a:ext uri="{FF2B5EF4-FFF2-40B4-BE49-F238E27FC236}">
                <a16:creationId xmlns:a16="http://schemas.microsoft.com/office/drawing/2014/main" id="{D633ADBA-604F-F567-2FF7-1B8134A64320}"/>
              </a:ext>
            </a:extLst>
          </p:cNvPr>
          <p:cNvSpPr>
            <a:spLocks noGrp="1"/>
          </p:cNvSpPr>
          <p:nvPr>
            <p:ph type="pic" sz="quarter" idx="13"/>
          </p:nvPr>
        </p:nvSpPr>
        <p:spPr/>
      </p:sp>
      <p:sp>
        <p:nvSpPr>
          <p:cNvPr id="24" name="Picture Placeholder 23">
            <a:extLst>
              <a:ext uri="{FF2B5EF4-FFF2-40B4-BE49-F238E27FC236}">
                <a16:creationId xmlns:a16="http://schemas.microsoft.com/office/drawing/2014/main" id="{502327D1-FCF6-4176-4D9F-FA402210F291}"/>
              </a:ext>
            </a:extLst>
          </p:cNvPr>
          <p:cNvSpPr>
            <a:spLocks noGrp="1"/>
          </p:cNvSpPr>
          <p:nvPr>
            <p:ph type="pic" sz="quarter" idx="14"/>
          </p:nvPr>
        </p:nvSpPr>
        <p:spPr/>
      </p:sp>
    </p:spTree>
    <p:extLst>
      <p:ext uri="{BB962C8B-B14F-4D97-AF65-F5344CB8AC3E}">
        <p14:creationId xmlns:p14="http://schemas.microsoft.com/office/powerpoint/2010/main" val="2406652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834B2-C431-F4C8-86EC-5C61DC0725BB}"/>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3B191905-2307-8297-F92F-E557161322B0}"/>
              </a:ext>
            </a:extLst>
          </p:cNvPr>
          <p:cNvSpPr>
            <a:spLocks noGrp="1"/>
          </p:cNvSpPr>
          <p:nvPr>
            <p:ph type="ctrTitle"/>
          </p:nvPr>
        </p:nvSpPr>
        <p:spPr/>
        <p:txBody>
          <a:bodyPr/>
          <a:lstStyle/>
          <a:p>
            <a:r>
              <a:rPr lang="vi-VN" dirty="0"/>
              <a:t>4. Hướng phát triển</a:t>
            </a:r>
            <a:endParaRPr lang="en-US" dirty="0"/>
          </a:p>
        </p:txBody>
      </p:sp>
      <p:sp>
        <p:nvSpPr>
          <p:cNvPr id="21" name="Subtitle 20">
            <a:extLst>
              <a:ext uri="{FF2B5EF4-FFF2-40B4-BE49-F238E27FC236}">
                <a16:creationId xmlns:a16="http://schemas.microsoft.com/office/drawing/2014/main" id="{10699DE6-1DBB-8461-8161-79FFB28B7B28}"/>
              </a:ext>
            </a:extLst>
          </p:cNvPr>
          <p:cNvSpPr>
            <a:spLocks noGrp="1"/>
          </p:cNvSpPr>
          <p:nvPr>
            <p:ph type="subTitle" idx="1"/>
          </p:nvPr>
        </p:nvSpPr>
        <p:spPr/>
        <p:txBody>
          <a:bodyPr/>
          <a:lstStyle/>
          <a:p>
            <a:r>
              <a:rPr lang="vi-VN" b="1" dirty="0">
                <a:solidFill>
                  <a:srgbClr val="00AFEF"/>
                </a:solidFill>
              </a:rPr>
              <a:t>Kiểm thử:</a:t>
            </a:r>
          </a:p>
          <a:p>
            <a:pPr marL="342900" indent="-342900">
              <a:buFont typeface="Arial" panose="020B0604020202020204" pitchFamily="34" charset="0"/>
              <a:buChar char="•"/>
            </a:pPr>
            <a:r>
              <a:rPr lang="vi-VN" dirty="0">
                <a:solidFill>
                  <a:schemeClr val="accent1"/>
                </a:solidFill>
              </a:rPr>
              <a:t>Kết hợp thủ công và tự động</a:t>
            </a:r>
          </a:p>
          <a:p>
            <a:pPr marL="342900" indent="-342900">
              <a:buFont typeface="Arial" panose="020B0604020202020204" pitchFamily="34" charset="0"/>
              <a:buChar char="•"/>
            </a:pPr>
            <a:r>
              <a:rPr lang="vi-VN" dirty="0">
                <a:solidFill>
                  <a:schemeClr val="accent1"/>
                </a:solidFill>
              </a:rPr>
              <a:t>Sử dụng công cụ khác: Cypress, Playwright</a:t>
            </a:r>
          </a:p>
          <a:p>
            <a:r>
              <a:rPr lang="vi-VN" b="1" dirty="0">
                <a:solidFill>
                  <a:srgbClr val="FF0000"/>
                </a:solidFill>
              </a:rPr>
              <a:t>Mở rộng:</a:t>
            </a:r>
          </a:p>
          <a:p>
            <a:pPr marL="342900" indent="-342900">
              <a:buFont typeface="Arial" panose="020B0604020202020204" pitchFamily="34" charset="0"/>
              <a:buChar char="•"/>
            </a:pPr>
            <a:r>
              <a:rPr lang="vi-VN" dirty="0">
                <a:solidFill>
                  <a:srgbClr val="FF0000"/>
                </a:solidFill>
              </a:rPr>
              <a:t>Form nhập liệu, tính toán,...</a:t>
            </a:r>
          </a:p>
          <a:p>
            <a:pPr marL="342900" indent="-342900">
              <a:buFont typeface="Arial" panose="020B0604020202020204" pitchFamily="34" charset="0"/>
              <a:buChar char="•"/>
            </a:pPr>
            <a:r>
              <a:rPr lang="vi-VN" dirty="0">
                <a:solidFill>
                  <a:srgbClr val="FF0000"/>
                </a:solidFill>
              </a:rPr>
              <a:t>CI/CD pipeline (GitLab CI,..) </a:t>
            </a:r>
          </a:p>
          <a:p>
            <a:pPr marL="342900" indent="-342900">
              <a:buFont typeface="Arial" panose="020B0604020202020204" pitchFamily="34" charset="0"/>
              <a:buChar char="•"/>
            </a:pPr>
            <a:r>
              <a:rPr lang="vi-VN" dirty="0">
                <a:solidFill>
                  <a:srgbClr val="FF0000"/>
                </a:solidFill>
              </a:rPr>
              <a:t>Kiểm thử hiệu năng và bảo mật</a:t>
            </a:r>
          </a:p>
          <a:p>
            <a:pPr marL="342900" indent="-342900">
              <a:buFont typeface="Arial" panose="020B0604020202020204" pitchFamily="34" charset="0"/>
              <a:buChar char="•"/>
            </a:pPr>
            <a:endParaRPr lang="en-US" dirty="0"/>
          </a:p>
        </p:txBody>
      </p:sp>
      <p:sp>
        <p:nvSpPr>
          <p:cNvPr id="22" name="Picture Placeholder 21">
            <a:extLst>
              <a:ext uri="{FF2B5EF4-FFF2-40B4-BE49-F238E27FC236}">
                <a16:creationId xmlns:a16="http://schemas.microsoft.com/office/drawing/2014/main" id="{AC338CD8-9058-0421-1A4E-F3A663908909}"/>
              </a:ext>
            </a:extLst>
          </p:cNvPr>
          <p:cNvSpPr>
            <a:spLocks noGrp="1"/>
          </p:cNvSpPr>
          <p:nvPr>
            <p:ph type="pic" sz="quarter" idx="12"/>
          </p:nvPr>
        </p:nvSpPr>
        <p:spPr/>
      </p:sp>
      <p:sp>
        <p:nvSpPr>
          <p:cNvPr id="23" name="Picture Placeholder 22">
            <a:extLst>
              <a:ext uri="{FF2B5EF4-FFF2-40B4-BE49-F238E27FC236}">
                <a16:creationId xmlns:a16="http://schemas.microsoft.com/office/drawing/2014/main" id="{86E27AAE-C3CB-EE89-0C61-77CDB5094F04}"/>
              </a:ext>
            </a:extLst>
          </p:cNvPr>
          <p:cNvSpPr>
            <a:spLocks noGrp="1"/>
          </p:cNvSpPr>
          <p:nvPr>
            <p:ph type="pic" sz="quarter" idx="13"/>
          </p:nvPr>
        </p:nvSpPr>
        <p:spPr/>
      </p:sp>
      <p:sp>
        <p:nvSpPr>
          <p:cNvPr id="24" name="Picture Placeholder 23">
            <a:extLst>
              <a:ext uri="{FF2B5EF4-FFF2-40B4-BE49-F238E27FC236}">
                <a16:creationId xmlns:a16="http://schemas.microsoft.com/office/drawing/2014/main" id="{6D59BC69-30BB-75A3-00E2-8DE956208495}"/>
              </a:ext>
            </a:extLst>
          </p:cNvPr>
          <p:cNvSpPr>
            <a:spLocks noGrp="1"/>
          </p:cNvSpPr>
          <p:nvPr>
            <p:ph type="pic" sz="quarter" idx="14"/>
          </p:nvPr>
        </p:nvSpPr>
        <p:spPr/>
      </p:sp>
    </p:spTree>
    <p:extLst>
      <p:ext uri="{BB962C8B-B14F-4D97-AF65-F5344CB8AC3E}">
        <p14:creationId xmlns:p14="http://schemas.microsoft.com/office/powerpoint/2010/main" val="871548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idx="4294967295"/>
          </p:nvPr>
        </p:nvSpPr>
        <p:spPr>
          <a:xfrm>
            <a:off x="2162175" y="2171700"/>
            <a:ext cx="6795213" cy="1655762"/>
          </a:xfrm>
        </p:spPr>
        <p:txBody>
          <a:bodyPr/>
          <a:lstStyle/>
          <a:p>
            <a:r>
              <a:rPr lang="en-US" b="1" dirty="0">
                <a:solidFill>
                  <a:schemeClr val="bg1"/>
                </a:solidFill>
              </a:rPr>
              <a:t>CÁM ƠN</a:t>
            </a:r>
            <a:r>
              <a:rPr lang="vi-VN" b="1" dirty="0">
                <a:solidFill>
                  <a:schemeClr val="bg1"/>
                </a:solidFill>
              </a:rPr>
              <a:t> </a:t>
            </a:r>
            <a:endParaRPr lang="en-US" b="1" dirty="0">
              <a:solidFill>
                <a:schemeClr val="bg1"/>
              </a:solidFill>
            </a:endParaRPr>
          </a:p>
        </p:txBody>
      </p:sp>
      <p:sp>
        <p:nvSpPr>
          <p:cNvPr id="3" name="Subtitle 2">
            <a:extLst>
              <a:ext uri="{FF2B5EF4-FFF2-40B4-BE49-F238E27FC236}">
                <a16:creationId xmlns:a16="http://schemas.microsoft.com/office/drawing/2014/main" id="{E3DE8CBC-CC0F-41DD-9762-03FD26D3B012}"/>
              </a:ext>
            </a:extLst>
          </p:cNvPr>
          <p:cNvSpPr>
            <a:spLocks noGrp="1"/>
          </p:cNvSpPr>
          <p:nvPr>
            <p:ph type="subTitle" idx="4294967295"/>
          </p:nvPr>
        </p:nvSpPr>
        <p:spPr>
          <a:xfrm>
            <a:off x="2162175" y="3429000"/>
            <a:ext cx="10029825" cy="796925"/>
          </a:xfrm>
        </p:spPr>
        <p:txBody>
          <a:bodyPr/>
          <a:lstStyle/>
          <a:p>
            <a:pPr marL="0" indent="0">
              <a:buNone/>
            </a:pPr>
            <a:r>
              <a:rPr lang="vi-VN" dirty="0">
                <a:solidFill>
                  <a:schemeClr val="bg1"/>
                </a:solidFill>
              </a:rPr>
              <a:t>Sự lắng nghe của thầy cô và các bạn!</a:t>
            </a:r>
            <a:endParaRPr lang="en-US" dirty="0">
              <a:solidFill>
                <a:schemeClr val="bg1"/>
              </a:solidFill>
            </a:endParaRPr>
          </a:p>
        </p:txBody>
      </p:sp>
    </p:spTree>
    <p:extLst>
      <p:ext uri="{BB962C8B-B14F-4D97-AF65-F5344CB8AC3E}">
        <p14:creationId xmlns:p14="http://schemas.microsoft.com/office/powerpoint/2010/main" val="131648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F397B8E-BC13-15BB-1128-081653D7663E}"/>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8119" r="8119"/>
          <a:stretch>
            <a:fillRect/>
          </a:stretch>
        </p:blipFill>
        <p:spPr/>
      </p:pic>
      <p:sp>
        <p:nvSpPr>
          <p:cNvPr id="4" name="Title 3">
            <a:extLst>
              <a:ext uri="{FF2B5EF4-FFF2-40B4-BE49-F238E27FC236}">
                <a16:creationId xmlns:a16="http://schemas.microsoft.com/office/drawing/2014/main" id="{61E4FA33-65CE-24D5-8B8F-6598529C7211}"/>
              </a:ext>
            </a:extLst>
          </p:cNvPr>
          <p:cNvSpPr>
            <a:spLocks noGrp="1"/>
          </p:cNvSpPr>
          <p:nvPr>
            <p:ph type="ctrTitle"/>
          </p:nvPr>
        </p:nvSpPr>
        <p:spPr/>
        <p:txBody>
          <a:bodyPr/>
          <a:lstStyle/>
          <a:p>
            <a:r>
              <a:rPr lang="en-US" dirty="0" err="1"/>
              <a:t>Nội</a:t>
            </a:r>
            <a:r>
              <a:rPr lang="en-US" dirty="0"/>
              <a:t> dung</a:t>
            </a:r>
          </a:p>
        </p:txBody>
      </p:sp>
      <p:sp>
        <p:nvSpPr>
          <p:cNvPr id="5" name="Subtitle 4">
            <a:extLst>
              <a:ext uri="{FF2B5EF4-FFF2-40B4-BE49-F238E27FC236}">
                <a16:creationId xmlns:a16="http://schemas.microsoft.com/office/drawing/2014/main" id="{96BB2941-C9AE-AC2D-A63A-421FC75F8393}"/>
              </a:ext>
            </a:extLst>
          </p:cNvPr>
          <p:cNvSpPr>
            <a:spLocks noGrp="1"/>
          </p:cNvSpPr>
          <p:nvPr>
            <p:ph type="subTitle" idx="1"/>
          </p:nvPr>
        </p:nvSpPr>
        <p:spPr/>
        <p:txBody>
          <a:bodyPr/>
          <a:lstStyle/>
          <a:p>
            <a:pPr marL="457200" indent="-457200">
              <a:buAutoNum type="arabicPeriod"/>
            </a:pPr>
            <a:r>
              <a:rPr lang="en-US" sz="2400" b="1" dirty="0" err="1"/>
              <a:t>Giới</a:t>
            </a:r>
            <a:r>
              <a:rPr lang="en-US" sz="2400" b="1" dirty="0"/>
              <a:t> </a:t>
            </a:r>
            <a:r>
              <a:rPr lang="en-US" sz="2400" b="1" dirty="0" err="1"/>
              <a:t>thiệu</a:t>
            </a:r>
            <a:r>
              <a:rPr lang="en-US" sz="2400" b="1" dirty="0"/>
              <a:t> Selenium </a:t>
            </a:r>
          </a:p>
          <a:p>
            <a:pPr marL="457200" indent="-457200">
              <a:buAutoNum type="arabicPeriod"/>
            </a:pPr>
            <a:r>
              <a:rPr lang="en-US" sz="2400" b="1" dirty="0" err="1"/>
              <a:t>Cài</a:t>
            </a:r>
            <a:r>
              <a:rPr lang="en-US" sz="2400" b="1" dirty="0"/>
              <a:t> </a:t>
            </a:r>
            <a:r>
              <a:rPr lang="en-US" sz="2400" b="1" dirty="0" err="1"/>
              <a:t>đặt</a:t>
            </a:r>
            <a:r>
              <a:rPr lang="en-US" sz="2400" b="1" dirty="0"/>
              <a:t> </a:t>
            </a:r>
            <a:r>
              <a:rPr lang="en-US" sz="2400" b="1" dirty="0" err="1"/>
              <a:t>cấu</a:t>
            </a:r>
            <a:r>
              <a:rPr lang="en-US" sz="2400" b="1" dirty="0"/>
              <a:t> </a:t>
            </a:r>
            <a:r>
              <a:rPr lang="en-US" sz="2400" b="1" dirty="0" err="1"/>
              <a:t>hình</a:t>
            </a:r>
            <a:endParaRPr lang="en-US" sz="2400" b="1" dirty="0"/>
          </a:p>
          <a:p>
            <a:pPr marL="457200" indent="-457200">
              <a:buAutoNum type="arabicPeriod"/>
            </a:pPr>
            <a:r>
              <a:rPr lang="en-US" sz="2400" b="1" dirty="0" err="1"/>
              <a:t>Kiểm</a:t>
            </a:r>
            <a:r>
              <a:rPr lang="en-US" sz="2400" b="1" dirty="0"/>
              <a:t> </a:t>
            </a:r>
            <a:r>
              <a:rPr lang="en-US" sz="2400" b="1" dirty="0" err="1"/>
              <a:t>thử</a:t>
            </a:r>
            <a:endParaRPr lang="en-US" sz="2400" b="1" dirty="0"/>
          </a:p>
          <a:p>
            <a:pPr marL="457200" indent="-457200">
              <a:buAutoNum type="arabicPeriod"/>
            </a:pPr>
            <a:r>
              <a:rPr lang="en-US" sz="2400" b="1" dirty="0" err="1"/>
              <a:t>Kết</a:t>
            </a:r>
            <a:r>
              <a:rPr lang="en-US" sz="2400" b="1" dirty="0"/>
              <a:t> </a:t>
            </a:r>
            <a:r>
              <a:rPr lang="en-US" sz="2400" b="1" dirty="0" err="1"/>
              <a:t>luận</a:t>
            </a:r>
            <a:r>
              <a:rPr lang="vi-VN" sz="2400" b="1" dirty="0"/>
              <a:t> và hướng phát triển</a:t>
            </a:r>
            <a:endParaRPr lang="en-US" sz="2400" b="1" dirty="0"/>
          </a:p>
          <a:p>
            <a:pPr marL="457200" indent="-457200">
              <a:buAutoNum type="arabicPeriod"/>
            </a:pPr>
            <a:endParaRPr lang="en-US" dirty="0"/>
          </a:p>
        </p:txBody>
      </p:sp>
    </p:spTree>
    <p:extLst>
      <p:ext uri="{BB962C8B-B14F-4D97-AF65-F5344CB8AC3E}">
        <p14:creationId xmlns:p14="http://schemas.microsoft.com/office/powerpoint/2010/main" val="2203357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F4A33CF-D85A-583E-6F5A-49A4CA0A1CB1}"/>
              </a:ext>
            </a:extLst>
          </p:cNvPr>
          <p:cNvSpPr>
            <a:spLocks noGrp="1"/>
          </p:cNvSpPr>
          <p:nvPr>
            <p:ph type="subTitle" idx="1"/>
          </p:nvPr>
        </p:nvSpPr>
        <p:spPr>
          <a:xfrm>
            <a:off x="193904" y="2213022"/>
            <a:ext cx="4270052" cy="3761528"/>
          </a:xfrm>
        </p:spPr>
        <p:txBody>
          <a:bodyPr>
            <a:normAutofit/>
          </a:bodyPr>
          <a:lstStyle/>
          <a:p>
            <a:pPr marL="342900" indent="-342900">
              <a:buFont typeface="Arial" panose="020B0604020202020204" pitchFamily="34" charset="0"/>
              <a:buChar char="•"/>
            </a:pPr>
            <a:r>
              <a:rPr lang="en-US" sz="2400" dirty="0" err="1"/>
              <a:t>Công</a:t>
            </a:r>
            <a:r>
              <a:rPr lang="en-US" sz="2400" dirty="0"/>
              <a:t> </a:t>
            </a:r>
            <a:r>
              <a:rPr lang="en-US" sz="2400" dirty="0" err="1"/>
              <a:t>cụ</a:t>
            </a:r>
            <a:endParaRPr lang="en-US" sz="2400" dirty="0"/>
          </a:p>
          <a:p>
            <a:pPr marL="342900" indent="-342900">
              <a:buFont typeface="Arial" panose="020B0604020202020204" pitchFamily="34" charset="0"/>
              <a:buChar char="•"/>
            </a:pPr>
            <a:r>
              <a:rPr lang="en-US" sz="2400" dirty="0" err="1"/>
              <a:t>Kiểm</a:t>
            </a:r>
            <a:r>
              <a:rPr lang="en-US" sz="2400" dirty="0"/>
              <a:t> </a:t>
            </a:r>
            <a:r>
              <a:rPr lang="en-US" sz="2400" dirty="0" err="1"/>
              <a:t>thử</a:t>
            </a:r>
            <a:r>
              <a:rPr lang="en-US" sz="2400" dirty="0"/>
              <a:t> </a:t>
            </a:r>
            <a:r>
              <a:rPr lang="en-US" sz="2400" dirty="0" err="1"/>
              <a:t>tự</a:t>
            </a:r>
            <a:r>
              <a:rPr lang="en-US" sz="2400" dirty="0"/>
              <a:t> </a:t>
            </a:r>
            <a:r>
              <a:rPr lang="en-US" sz="2400" dirty="0" err="1"/>
              <a:t>động</a:t>
            </a:r>
            <a:endParaRPr lang="en-US" sz="2400" dirty="0"/>
          </a:p>
          <a:p>
            <a:pPr marL="342900" indent="-342900">
              <a:buFont typeface="Arial" panose="020B0604020202020204" pitchFamily="34" charset="0"/>
              <a:buChar char="•"/>
            </a:pPr>
            <a:r>
              <a:rPr lang="en-US" sz="2400" dirty="0" err="1"/>
              <a:t>Mã</a:t>
            </a:r>
            <a:r>
              <a:rPr lang="en-US" sz="2400" dirty="0"/>
              <a:t> </a:t>
            </a:r>
            <a:r>
              <a:rPr lang="en-US" sz="2400" dirty="0" err="1"/>
              <a:t>nguồn</a:t>
            </a:r>
            <a:r>
              <a:rPr lang="en-US" sz="2400" dirty="0"/>
              <a:t> </a:t>
            </a:r>
            <a:r>
              <a:rPr lang="en-US" sz="2400" dirty="0" err="1"/>
              <a:t>mở</a:t>
            </a:r>
            <a:endParaRPr lang="en-US" sz="2400" dirty="0"/>
          </a:p>
          <a:p>
            <a:pPr marL="342900" indent="-342900">
              <a:buFont typeface="Arial" panose="020B0604020202020204" pitchFamily="34" charset="0"/>
              <a:buChar char="•"/>
            </a:pPr>
            <a:r>
              <a:rPr lang="en-US" sz="2400" dirty="0" err="1"/>
              <a:t>Nhiều</a:t>
            </a:r>
            <a:r>
              <a:rPr lang="en-US" sz="2400" dirty="0"/>
              <a:t> </a:t>
            </a:r>
            <a:r>
              <a:rPr lang="en-US" sz="2400" dirty="0" err="1"/>
              <a:t>trình</a:t>
            </a:r>
            <a:r>
              <a:rPr lang="en-US" sz="2400" dirty="0"/>
              <a:t> </a:t>
            </a:r>
            <a:r>
              <a:rPr lang="en-US" sz="2400" dirty="0" err="1"/>
              <a:t>duyệt</a:t>
            </a:r>
            <a:r>
              <a:rPr lang="en-US" sz="2400" dirty="0"/>
              <a:t> web</a:t>
            </a:r>
          </a:p>
          <a:p>
            <a:pPr marL="342900" indent="-342900">
              <a:buFont typeface="Arial" panose="020B0604020202020204" pitchFamily="34" charset="0"/>
              <a:buChar char="•"/>
            </a:pPr>
            <a:r>
              <a:rPr lang="en-US" sz="2400" dirty="0" err="1"/>
              <a:t>Hỗ</a:t>
            </a:r>
            <a:r>
              <a:rPr lang="en-US" sz="2400" dirty="0"/>
              <a:t> </a:t>
            </a:r>
            <a:r>
              <a:rPr lang="en-US" sz="2400" dirty="0" err="1"/>
              <a:t>trợ</a:t>
            </a:r>
            <a:r>
              <a:rPr lang="en-US" sz="2400" dirty="0"/>
              <a:t> </a:t>
            </a:r>
            <a:r>
              <a:rPr lang="en-US" sz="2400" dirty="0" err="1"/>
              <a:t>lập</a:t>
            </a:r>
            <a:r>
              <a:rPr lang="en-US" sz="2400" dirty="0"/>
              <a:t> </a:t>
            </a:r>
            <a:r>
              <a:rPr lang="en-US" sz="2400" dirty="0" err="1"/>
              <a:t>trình</a:t>
            </a:r>
            <a:r>
              <a:rPr lang="en-US" sz="2400" dirty="0"/>
              <a:t> </a:t>
            </a:r>
            <a:r>
              <a:rPr lang="en-US" sz="2400" dirty="0" err="1"/>
              <a:t>viên</a:t>
            </a:r>
            <a:endParaRPr lang="en-US" sz="2400" dirty="0"/>
          </a:p>
        </p:txBody>
      </p:sp>
      <p:sp>
        <p:nvSpPr>
          <p:cNvPr id="4" name="Title 3">
            <a:extLst>
              <a:ext uri="{FF2B5EF4-FFF2-40B4-BE49-F238E27FC236}">
                <a16:creationId xmlns:a16="http://schemas.microsoft.com/office/drawing/2014/main" id="{E52C95DD-2420-360D-CA89-8B19D2346797}"/>
              </a:ext>
            </a:extLst>
          </p:cNvPr>
          <p:cNvSpPr>
            <a:spLocks noGrp="1"/>
          </p:cNvSpPr>
          <p:nvPr>
            <p:ph type="ctrTitle"/>
          </p:nvPr>
        </p:nvSpPr>
        <p:spPr>
          <a:xfrm>
            <a:off x="193904" y="448558"/>
            <a:ext cx="4122163" cy="1570038"/>
          </a:xfrm>
        </p:spPr>
        <p:txBody>
          <a:bodyPr/>
          <a:lstStyle/>
          <a:p>
            <a:r>
              <a:rPr lang="en-US" dirty="0"/>
              <a:t>1. </a:t>
            </a:r>
            <a:r>
              <a:rPr lang="en-US" dirty="0" err="1"/>
              <a:t>Giới</a:t>
            </a:r>
            <a:r>
              <a:rPr lang="en-US" dirty="0"/>
              <a:t> </a:t>
            </a:r>
            <a:r>
              <a:rPr lang="en-US" dirty="0" err="1"/>
              <a:t>thiệu</a:t>
            </a:r>
            <a:r>
              <a:rPr lang="en-US" dirty="0"/>
              <a:t> Selenium</a:t>
            </a:r>
          </a:p>
        </p:txBody>
      </p:sp>
      <p:pic>
        <p:nvPicPr>
          <p:cNvPr id="10" name="Content Placeholder 9">
            <a:extLst>
              <a:ext uri="{FF2B5EF4-FFF2-40B4-BE49-F238E27FC236}">
                <a16:creationId xmlns:a16="http://schemas.microsoft.com/office/drawing/2014/main" id="{C877F867-3EEA-55E6-67C4-5FD467F3D643}"/>
              </a:ext>
            </a:extLst>
          </p:cNvPr>
          <p:cNvPicPr>
            <a:picLocks noGrp="1" noChangeAspect="1"/>
          </p:cNvPicPr>
          <p:nvPr>
            <p:ph sz="quarter" idx="1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10050" y="2213022"/>
            <a:ext cx="7685088" cy="2924082"/>
          </a:xfrm>
        </p:spPr>
      </p:pic>
      <p:sp>
        <p:nvSpPr>
          <p:cNvPr id="11" name="TextBox 10">
            <a:extLst>
              <a:ext uri="{FF2B5EF4-FFF2-40B4-BE49-F238E27FC236}">
                <a16:creationId xmlns:a16="http://schemas.microsoft.com/office/drawing/2014/main" id="{70C87F0B-C8AE-5754-A491-6145D831E07A}"/>
              </a:ext>
            </a:extLst>
          </p:cNvPr>
          <p:cNvSpPr txBox="1"/>
          <p:nvPr/>
        </p:nvSpPr>
        <p:spPr>
          <a:xfrm>
            <a:off x="4210050" y="5137104"/>
            <a:ext cx="7685088" cy="230832"/>
          </a:xfrm>
          <a:prstGeom prst="rect">
            <a:avLst/>
          </a:prstGeom>
          <a:noFill/>
        </p:spPr>
        <p:txBody>
          <a:bodyPr wrap="square" rtlCol="0">
            <a:spAutoFit/>
          </a:bodyPr>
          <a:lstStyle/>
          <a:p>
            <a:r>
              <a:rPr lang="en-US" sz="900">
                <a:hlinkClick r:id="rId4" tooltip="https://damien.co/blog/2020-06-24-install-chromedriver-selenium-python-testing-tools/"/>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27062058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EBF9F-2BAC-9E30-FDF7-F09547A89C3A}"/>
              </a:ext>
            </a:extLst>
          </p:cNvPr>
          <p:cNvSpPr>
            <a:spLocks noGrp="1"/>
          </p:cNvSpPr>
          <p:nvPr>
            <p:ph type="ctrTitle"/>
          </p:nvPr>
        </p:nvSpPr>
        <p:spPr>
          <a:xfrm>
            <a:off x="514349" y="1125114"/>
            <a:ext cx="4700935" cy="1655762"/>
          </a:xfrm>
        </p:spPr>
        <p:txBody>
          <a:bodyPr/>
          <a:lstStyle/>
          <a:p>
            <a:r>
              <a:rPr lang="en-US" sz="2800" dirty="0"/>
              <a:t>2. </a:t>
            </a:r>
            <a:r>
              <a:rPr lang="en-US" sz="2800" dirty="0" err="1"/>
              <a:t>Cài</a:t>
            </a:r>
            <a:r>
              <a:rPr lang="en-US" sz="2800" dirty="0"/>
              <a:t> </a:t>
            </a:r>
            <a:r>
              <a:rPr lang="en-US" sz="2800" dirty="0" err="1"/>
              <a:t>đặt</a:t>
            </a:r>
            <a:r>
              <a:rPr lang="en-US" sz="2800" dirty="0"/>
              <a:t> </a:t>
            </a:r>
            <a:r>
              <a:rPr lang="en-US" sz="2800" dirty="0" err="1"/>
              <a:t>cấu</a:t>
            </a:r>
            <a:r>
              <a:rPr lang="en-US" sz="2800" dirty="0"/>
              <a:t> </a:t>
            </a:r>
            <a:r>
              <a:rPr lang="en-US" sz="2800" dirty="0" err="1"/>
              <a:t>hình</a:t>
            </a:r>
            <a:endParaRPr lang="en-US" sz="2800" dirty="0"/>
          </a:p>
        </p:txBody>
      </p:sp>
      <p:sp>
        <p:nvSpPr>
          <p:cNvPr id="5" name="Subtitle 4">
            <a:extLst>
              <a:ext uri="{FF2B5EF4-FFF2-40B4-BE49-F238E27FC236}">
                <a16:creationId xmlns:a16="http://schemas.microsoft.com/office/drawing/2014/main" id="{3C4A362E-937E-69DB-344A-0ABB82ECFE06}"/>
              </a:ext>
            </a:extLst>
          </p:cNvPr>
          <p:cNvSpPr>
            <a:spLocks noGrp="1"/>
          </p:cNvSpPr>
          <p:nvPr>
            <p:ph type="subTitle" idx="1"/>
          </p:nvPr>
        </p:nvSpPr>
        <p:spPr/>
        <p:txBody>
          <a:bodyPr/>
          <a:lstStyle/>
          <a:p>
            <a:pPr marL="342900" indent="-342900">
              <a:buFont typeface="Arial" panose="020B0604020202020204" pitchFamily="34" charset="0"/>
              <a:buChar char="•"/>
            </a:pPr>
            <a:r>
              <a:rPr lang="en-US" sz="2400" dirty="0">
                <a:solidFill>
                  <a:schemeClr val="tx1"/>
                </a:solidFill>
              </a:rPr>
              <a:t>pip</a:t>
            </a:r>
          </a:p>
          <a:p>
            <a:pPr marL="342900" indent="-342900">
              <a:buFont typeface="Arial" panose="020B0604020202020204" pitchFamily="34" charset="0"/>
              <a:buChar char="•"/>
            </a:pPr>
            <a:r>
              <a:rPr lang="vi-VN" sz="2400" dirty="0">
                <a:solidFill>
                  <a:schemeClr val="tx1"/>
                </a:solidFill>
              </a:rPr>
              <a:t>C</a:t>
            </a:r>
            <a:r>
              <a:rPr lang="en-US" sz="2400" dirty="0" err="1">
                <a:solidFill>
                  <a:schemeClr val="tx1"/>
                </a:solidFill>
              </a:rPr>
              <a:t>hromeDriver</a:t>
            </a:r>
            <a:endParaRPr lang="en-US" sz="2400" dirty="0">
              <a:solidFill>
                <a:schemeClr val="tx1"/>
              </a:solidFill>
            </a:endParaRPr>
          </a:p>
          <a:p>
            <a:pPr marL="342900" indent="-342900">
              <a:buFont typeface="Arial" panose="020B0604020202020204" pitchFamily="34" charset="0"/>
              <a:buChar char="•"/>
            </a:pPr>
            <a:r>
              <a:rPr lang="en-US" sz="2400" dirty="0">
                <a:solidFill>
                  <a:schemeClr val="tx1"/>
                </a:solidFill>
              </a:rPr>
              <a:t>selenium</a:t>
            </a:r>
          </a:p>
        </p:txBody>
      </p:sp>
      <p:sp>
        <p:nvSpPr>
          <p:cNvPr id="6" name="Content Placeholder 5">
            <a:extLst>
              <a:ext uri="{FF2B5EF4-FFF2-40B4-BE49-F238E27FC236}">
                <a16:creationId xmlns:a16="http://schemas.microsoft.com/office/drawing/2014/main" id="{DC4D183A-9405-1B18-BAE7-D23D6EF86888}"/>
              </a:ext>
            </a:extLst>
          </p:cNvPr>
          <p:cNvSpPr>
            <a:spLocks noGrp="1"/>
          </p:cNvSpPr>
          <p:nvPr>
            <p:ph sz="quarter" idx="12"/>
          </p:nvPr>
        </p:nvSpPr>
        <p:spPr>
          <a:xfrm>
            <a:off x="5667374" y="1177323"/>
            <a:ext cx="5381626" cy="3952875"/>
          </a:xfrm>
        </p:spPr>
        <p:txBody>
          <a:bodyPr/>
          <a:lstStyle/>
          <a:p>
            <a:endParaRPr lang="en-US"/>
          </a:p>
        </p:txBody>
      </p:sp>
      <p:pic>
        <p:nvPicPr>
          <p:cNvPr id="3074" name="Picture 2" descr="Publishing Python Packages on Pip and PyPI - Sefik Ilkin Serengil">
            <a:extLst>
              <a:ext uri="{FF2B5EF4-FFF2-40B4-BE49-F238E27FC236}">
                <a16:creationId xmlns:a16="http://schemas.microsoft.com/office/drawing/2014/main" id="{3359F4EC-8726-6ED3-038E-F131AEF56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55" y="2005722"/>
            <a:ext cx="1610734" cy="16107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lenium with Python Training in Hyderabad - Selenium Online Training in  Hyderabad - Future Q Technologies">
            <a:extLst>
              <a:ext uri="{FF2B5EF4-FFF2-40B4-BE49-F238E27FC236}">
                <a16:creationId xmlns:a16="http://schemas.microsoft.com/office/drawing/2014/main" id="{AC4C8181-3362-8F98-C053-95CE1F81FB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981576" y="3609275"/>
            <a:ext cx="5164106" cy="22131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oogle Chrome (64-bit) - Tải về">
            <a:extLst>
              <a:ext uri="{FF2B5EF4-FFF2-40B4-BE49-F238E27FC236}">
                <a16:creationId xmlns:a16="http://schemas.microsoft.com/office/drawing/2014/main" id="{F276FB28-BBE8-2EB0-204F-54492020C2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9286" y="1872075"/>
            <a:ext cx="1737625" cy="173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18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9FDCC-C8FF-99F7-CF6A-B1FBAFD6064E}"/>
              </a:ext>
            </a:extLst>
          </p:cNvPr>
          <p:cNvSpPr>
            <a:spLocks noGrp="1"/>
          </p:cNvSpPr>
          <p:nvPr>
            <p:ph type="ctrTitle"/>
          </p:nvPr>
        </p:nvSpPr>
        <p:spPr>
          <a:xfrm>
            <a:off x="677223" y="1468210"/>
            <a:ext cx="5153025" cy="1655762"/>
          </a:xfrm>
        </p:spPr>
        <p:txBody>
          <a:bodyPr/>
          <a:lstStyle/>
          <a:p>
            <a:r>
              <a:rPr lang="en-US" sz="2800" dirty="0"/>
              <a:t>2. </a:t>
            </a:r>
            <a:r>
              <a:rPr lang="en-US" sz="2800" dirty="0" err="1"/>
              <a:t>Cài</a:t>
            </a:r>
            <a:r>
              <a:rPr lang="en-US" sz="2800" dirty="0"/>
              <a:t> </a:t>
            </a:r>
            <a:r>
              <a:rPr lang="en-US" sz="2800" dirty="0" err="1"/>
              <a:t>đặt</a:t>
            </a:r>
            <a:r>
              <a:rPr lang="en-US" sz="2800" dirty="0"/>
              <a:t> </a:t>
            </a:r>
            <a:r>
              <a:rPr lang="en-US" sz="2800" dirty="0" err="1"/>
              <a:t>cấu</a:t>
            </a:r>
            <a:r>
              <a:rPr lang="en-US" sz="2800" dirty="0"/>
              <a:t> </a:t>
            </a:r>
            <a:r>
              <a:rPr lang="en-US" sz="2800" dirty="0" err="1"/>
              <a:t>hình</a:t>
            </a:r>
            <a:endParaRPr lang="en-US" sz="2800" dirty="0"/>
          </a:p>
        </p:txBody>
      </p:sp>
      <p:sp>
        <p:nvSpPr>
          <p:cNvPr id="6" name="Subtitle 5">
            <a:extLst>
              <a:ext uri="{FF2B5EF4-FFF2-40B4-BE49-F238E27FC236}">
                <a16:creationId xmlns:a16="http://schemas.microsoft.com/office/drawing/2014/main" id="{B445D137-FBA0-A4A4-6149-F40E0476F136}"/>
              </a:ext>
            </a:extLst>
          </p:cNvPr>
          <p:cNvSpPr>
            <a:spLocks noGrp="1"/>
          </p:cNvSpPr>
          <p:nvPr>
            <p:ph type="subTitle" idx="1"/>
          </p:nvPr>
        </p:nvSpPr>
        <p:spPr>
          <a:xfrm>
            <a:off x="677223" y="3160711"/>
            <a:ext cx="5734679" cy="1839914"/>
          </a:xfrm>
        </p:spPr>
        <p:txBody>
          <a:bodyPr>
            <a:normAutofit/>
          </a:bodyPr>
          <a:lstStyle/>
          <a:p>
            <a:r>
              <a:rPr lang="en-US" sz="2400" dirty="0"/>
              <a:t>2.1. </a:t>
            </a:r>
            <a:r>
              <a:rPr lang="vi-VN" sz="2400" dirty="0"/>
              <a:t>Cài đặt Selenium và WebDrive</a:t>
            </a:r>
            <a:r>
              <a:rPr lang="en-US" sz="2400" dirty="0"/>
              <a:t>r</a:t>
            </a:r>
          </a:p>
        </p:txBody>
      </p:sp>
      <p:sp>
        <p:nvSpPr>
          <p:cNvPr id="12" name="TextBox 11">
            <a:extLst>
              <a:ext uri="{FF2B5EF4-FFF2-40B4-BE49-F238E27FC236}">
                <a16:creationId xmlns:a16="http://schemas.microsoft.com/office/drawing/2014/main" id="{97488876-2F72-0355-7B06-452EBFE45C65}"/>
              </a:ext>
            </a:extLst>
          </p:cNvPr>
          <p:cNvSpPr txBox="1"/>
          <p:nvPr/>
        </p:nvSpPr>
        <p:spPr>
          <a:xfrm>
            <a:off x="1090611" y="3619003"/>
            <a:ext cx="4907902"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FF0000"/>
                </a:solidFill>
                <a:latin typeface="Consolas" panose="020B0609020204030204" pitchFamily="49" charset="0"/>
                <a:cs typeface="Readex Pro" pitchFamily="2" charset="-78"/>
              </a:rPr>
              <a:t>pip install selenium</a:t>
            </a:r>
          </a:p>
        </p:txBody>
      </p:sp>
      <p:sp>
        <p:nvSpPr>
          <p:cNvPr id="21" name="Picture Placeholder 20">
            <a:extLst>
              <a:ext uri="{FF2B5EF4-FFF2-40B4-BE49-F238E27FC236}">
                <a16:creationId xmlns:a16="http://schemas.microsoft.com/office/drawing/2014/main" id="{845C318A-2A42-19AA-17C4-5578A90ECF35}"/>
              </a:ext>
            </a:extLst>
          </p:cNvPr>
          <p:cNvSpPr>
            <a:spLocks noGrp="1"/>
          </p:cNvSpPr>
          <p:nvPr>
            <p:ph type="pic" sz="quarter" idx="12"/>
          </p:nvPr>
        </p:nvSpPr>
        <p:spPr/>
      </p:sp>
      <p:pic>
        <p:nvPicPr>
          <p:cNvPr id="4103" name="Picture 7" descr="Upgrading Selenium to the latest version in Python">
            <a:extLst>
              <a:ext uri="{FF2B5EF4-FFF2-40B4-BE49-F238E27FC236}">
                <a16:creationId xmlns:a16="http://schemas.microsoft.com/office/drawing/2014/main" id="{F9EDA2F1-927C-174C-5786-C4BEED133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290" y="1400175"/>
            <a:ext cx="5762625" cy="362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526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1AA0D-E639-F6CD-7C39-37F54E107A19}"/>
            </a:ext>
          </a:extLst>
        </p:cNvPr>
        <p:cNvGrpSpPr/>
        <p:nvPr/>
      </p:nvGrpSpPr>
      <p:grpSpPr>
        <a:xfrm>
          <a:off x="0" y="0"/>
          <a:ext cx="0" cy="0"/>
          <a:chOff x="0" y="0"/>
          <a:chExt cx="0" cy="0"/>
        </a:xfrm>
      </p:grpSpPr>
      <p:sp>
        <p:nvSpPr>
          <p:cNvPr id="6" name="Subtitle 5">
            <a:extLst>
              <a:ext uri="{FF2B5EF4-FFF2-40B4-BE49-F238E27FC236}">
                <a16:creationId xmlns:a16="http://schemas.microsoft.com/office/drawing/2014/main" id="{DB8F8595-5AFB-20E4-E20E-BEE79C3E2D7F}"/>
              </a:ext>
            </a:extLst>
          </p:cNvPr>
          <p:cNvSpPr>
            <a:spLocks noGrp="1"/>
          </p:cNvSpPr>
          <p:nvPr>
            <p:ph type="subTitle" idx="1"/>
          </p:nvPr>
        </p:nvSpPr>
        <p:spPr>
          <a:xfrm>
            <a:off x="631564" y="3965169"/>
            <a:ext cx="6181829" cy="1634339"/>
          </a:xfrm>
        </p:spPr>
        <p:txBody>
          <a:bodyPr>
            <a:normAutofit/>
          </a:bodyPr>
          <a:lstStyle/>
          <a:p>
            <a:r>
              <a:rPr lang="en-US" sz="2400" dirty="0"/>
              <a:t>2.1. </a:t>
            </a:r>
            <a:r>
              <a:rPr lang="vi-VN" sz="2400" dirty="0"/>
              <a:t>Cài đặt Selenium và WebDrive</a:t>
            </a:r>
            <a:r>
              <a:rPr lang="en-US" sz="2400" dirty="0"/>
              <a:t>r</a:t>
            </a:r>
          </a:p>
        </p:txBody>
      </p:sp>
      <p:sp>
        <p:nvSpPr>
          <p:cNvPr id="5" name="Title 4">
            <a:extLst>
              <a:ext uri="{FF2B5EF4-FFF2-40B4-BE49-F238E27FC236}">
                <a16:creationId xmlns:a16="http://schemas.microsoft.com/office/drawing/2014/main" id="{D6D03AAD-1CDF-79F8-76B8-B8AFDD3ADF3C}"/>
              </a:ext>
            </a:extLst>
          </p:cNvPr>
          <p:cNvSpPr>
            <a:spLocks noGrp="1"/>
          </p:cNvSpPr>
          <p:nvPr>
            <p:ph type="ctrTitle"/>
          </p:nvPr>
        </p:nvSpPr>
        <p:spPr>
          <a:xfrm>
            <a:off x="6652534" y="961990"/>
            <a:ext cx="5229225" cy="1420849"/>
          </a:xfrm>
        </p:spPr>
        <p:txBody>
          <a:bodyPr/>
          <a:lstStyle/>
          <a:p>
            <a:r>
              <a:rPr lang="en-US" dirty="0"/>
              <a:t>2. </a:t>
            </a:r>
            <a:r>
              <a:rPr lang="en-US" dirty="0" err="1"/>
              <a:t>Cài</a:t>
            </a:r>
            <a:r>
              <a:rPr lang="en-US" dirty="0"/>
              <a:t> </a:t>
            </a:r>
            <a:r>
              <a:rPr lang="en-US" dirty="0" err="1"/>
              <a:t>đặt</a:t>
            </a:r>
            <a:r>
              <a:rPr lang="en-US" dirty="0"/>
              <a:t> </a:t>
            </a:r>
            <a:r>
              <a:rPr lang="en-US" dirty="0" err="1"/>
              <a:t>cấu</a:t>
            </a:r>
            <a:r>
              <a:rPr lang="en-US" dirty="0"/>
              <a:t> </a:t>
            </a:r>
            <a:r>
              <a:rPr lang="en-US" dirty="0" err="1"/>
              <a:t>hình</a:t>
            </a:r>
            <a:endParaRPr lang="en-US" dirty="0"/>
          </a:p>
        </p:txBody>
      </p:sp>
      <p:sp>
        <p:nvSpPr>
          <p:cNvPr id="7" name="Picture Placeholder 6">
            <a:extLst>
              <a:ext uri="{FF2B5EF4-FFF2-40B4-BE49-F238E27FC236}">
                <a16:creationId xmlns:a16="http://schemas.microsoft.com/office/drawing/2014/main" id="{3054A420-5E41-FC47-9ADE-CE5E7A2B593A}"/>
              </a:ext>
            </a:extLst>
          </p:cNvPr>
          <p:cNvSpPr>
            <a:spLocks noGrp="1"/>
          </p:cNvSpPr>
          <p:nvPr>
            <p:ph type="pic" sz="quarter" idx="12"/>
          </p:nvPr>
        </p:nvSpPr>
        <p:spPr/>
      </p:sp>
      <p:sp>
        <p:nvSpPr>
          <p:cNvPr id="12" name="TextBox 11">
            <a:extLst>
              <a:ext uri="{FF2B5EF4-FFF2-40B4-BE49-F238E27FC236}">
                <a16:creationId xmlns:a16="http://schemas.microsoft.com/office/drawing/2014/main" id="{85BA825A-C03F-8B4F-989A-626229315B25}"/>
              </a:ext>
            </a:extLst>
          </p:cNvPr>
          <p:cNvSpPr txBox="1"/>
          <p:nvPr/>
        </p:nvSpPr>
        <p:spPr>
          <a:xfrm>
            <a:off x="873864" y="4551505"/>
            <a:ext cx="4907902"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err="1">
                <a:solidFill>
                  <a:schemeClr val="bg1"/>
                </a:solidFill>
                <a:latin typeface="Readex Pro" pitchFamily="2" charset="-78"/>
                <a:cs typeface="Readex Pro" pitchFamily="2" charset="-78"/>
              </a:rPr>
              <a:t>ChromeDriver</a:t>
            </a:r>
            <a:endParaRPr lang="en-US" sz="2400" dirty="0">
              <a:solidFill>
                <a:schemeClr val="bg1"/>
              </a:solidFill>
              <a:latin typeface="Readex Pro" pitchFamily="2" charset="-78"/>
              <a:cs typeface="Readex Pro" pitchFamily="2" charset="-78"/>
            </a:endParaRPr>
          </a:p>
        </p:txBody>
      </p:sp>
      <p:pic>
        <p:nvPicPr>
          <p:cNvPr id="3" name="Picture 2">
            <a:extLst>
              <a:ext uri="{FF2B5EF4-FFF2-40B4-BE49-F238E27FC236}">
                <a16:creationId xmlns:a16="http://schemas.microsoft.com/office/drawing/2014/main" id="{6C789A97-2988-4A41-C8C6-0B86E6C96E60}"/>
              </a:ext>
            </a:extLst>
          </p:cNvPr>
          <p:cNvPicPr>
            <a:picLocks noChangeAspect="1"/>
          </p:cNvPicPr>
          <p:nvPr/>
        </p:nvPicPr>
        <p:blipFill>
          <a:blip r:embed="rId3"/>
          <a:stretch>
            <a:fillRect/>
          </a:stretch>
        </p:blipFill>
        <p:spPr>
          <a:xfrm>
            <a:off x="6410235" y="2494529"/>
            <a:ext cx="5471524" cy="3351666"/>
          </a:xfrm>
          <a:prstGeom prst="rect">
            <a:avLst/>
          </a:prstGeom>
        </p:spPr>
      </p:pic>
      <p:pic>
        <p:nvPicPr>
          <p:cNvPr id="10" name="Picture 9">
            <a:extLst>
              <a:ext uri="{FF2B5EF4-FFF2-40B4-BE49-F238E27FC236}">
                <a16:creationId xmlns:a16="http://schemas.microsoft.com/office/drawing/2014/main" id="{10D420F3-BC59-57A6-FB15-FBAEB32B4D00}"/>
              </a:ext>
            </a:extLst>
          </p:cNvPr>
          <p:cNvPicPr>
            <a:picLocks noChangeAspect="1"/>
          </p:cNvPicPr>
          <p:nvPr/>
        </p:nvPicPr>
        <p:blipFill>
          <a:blip r:embed="rId4"/>
          <a:stretch>
            <a:fillRect/>
          </a:stretch>
        </p:blipFill>
        <p:spPr>
          <a:xfrm>
            <a:off x="0" y="399639"/>
            <a:ext cx="12192000" cy="1239247"/>
          </a:xfrm>
          <a:prstGeom prst="rect">
            <a:avLst/>
          </a:prstGeom>
        </p:spPr>
      </p:pic>
    </p:spTree>
    <p:extLst>
      <p:ext uri="{BB962C8B-B14F-4D97-AF65-F5344CB8AC3E}">
        <p14:creationId xmlns:p14="http://schemas.microsoft.com/office/powerpoint/2010/main" val="1342593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106A4F1A-904B-0BE6-080C-296E4EC8285E}"/>
              </a:ext>
            </a:extLst>
          </p:cNvPr>
          <p:cNvSpPr>
            <a:spLocks noGrp="1"/>
          </p:cNvSpPr>
          <p:nvPr>
            <p:ph type="subTitle" idx="1"/>
          </p:nvPr>
        </p:nvSpPr>
        <p:spPr>
          <a:xfrm>
            <a:off x="4312935" y="1010466"/>
            <a:ext cx="3335867" cy="780588"/>
          </a:xfrm>
        </p:spPr>
        <p:txBody>
          <a:bodyPr>
            <a:normAutofit/>
          </a:bodyPr>
          <a:lstStyle/>
          <a:p>
            <a:pPr marL="342900" indent="-342900">
              <a:buFont typeface="Arial" panose="020B0604020202020204" pitchFamily="34" charset="0"/>
              <a:buChar char="•"/>
            </a:pPr>
            <a:r>
              <a:rPr lang="vi-VN" sz="2400" dirty="0">
                <a:solidFill>
                  <a:srgbClr val="FF0000"/>
                </a:solidFill>
              </a:rPr>
              <a:t>index.html</a:t>
            </a:r>
            <a:endParaRPr lang="en-US" sz="2400" dirty="0">
              <a:solidFill>
                <a:srgbClr val="FF0000"/>
              </a:solidFill>
            </a:endParaRPr>
          </a:p>
        </p:txBody>
      </p:sp>
      <p:sp>
        <p:nvSpPr>
          <p:cNvPr id="7" name="Title 6">
            <a:extLst>
              <a:ext uri="{FF2B5EF4-FFF2-40B4-BE49-F238E27FC236}">
                <a16:creationId xmlns:a16="http://schemas.microsoft.com/office/drawing/2014/main" id="{B858B54C-C8C5-6AA4-4C4E-1BE9A9956244}"/>
              </a:ext>
            </a:extLst>
          </p:cNvPr>
          <p:cNvSpPr>
            <a:spLocks noGrp="1"/>
          </p:cNvSpPr>
          <p:nvPr>
            <p:ph type="ctrTitle"/>
          </p:nvPr>
        </p:nvSpPr>
        <p:spPr>
          <a:xfrm>
            <a:off x="296862" y="448558"/>
            <a:ext cx="4111345" cy="1570038"/>
          </a:xfrm>
        </p:spPr>
        <p:txBody>
          <a:bodyPr/>
          <a:lstStyle/>
          <a:p>
            <a:pPr>
              <a:lnSpc>
                <a:spcPct val="150000"/>
              </a:lnSpc>
            </a:pPr>
            <a:r>
              <a:rPr lang="vi-VN" dirty="0"/>
              <a:t>2. Cài đặt cấu hình</a:t>
            </a:r>
            <a:br>
              <a:rPr lang="vi-VN" dirty="0"/>
            </a:br>
            <a:r>
              <a:rPr lang="vi-VN" sz="2400" dirty="0"/>
              <a:t> 2.2. Tạo HTML đơn giản</a:t>
            </a:r>
            <a:endParaRPr lang="en-US" dirty="0"/>
          </a:p>
        </p:txBody>
      </p:sp>
      <p:pic>
        <p:nvPicPr>
          <p:cNvPr id="11" name="Content Placeholder 10">
            <a:extLst>
              <a:ext uri="{FF2B5EF4-FFF2-40B4-BE49-F238E27FC236}">
                <a16:creationId xmlns:a16="http://schemas.microsoft.com/office/drawing/2014/main" id="{FA82CD5F-AAB5-4751-EA8C-24020C3CAC8E}"/>
              </a:ext>
            </a:extLst>
          </p:cNvPr>
          <p:cNvPicPr>
            <a:picLocks noGrp="1" noChangeAspect="1"/>
          </p:cNvPicPr>
          <p:nvPr>
            <p:ph sz="quarter" idx="12"/>
          </p:nvPr>
        </p:nvPicPr>
        <p:blipFill>
          <a:blip r:embed="rId3"/>
          <a:stretch>
            <a:fillRect/>
          </a:stretch>
        </p:blipFill>
        <p:spPr>
          <a:xfrm>
            <a:off x="4227093" y="1548458"/>
            <a:ext cx="7860463" cy="3474640"/>
          </a:xfrm>
        </p:spPr>
      </p:pic>
    </p:spTree>
    <p:extLst>
      <p:ext uri="{BB962C8B-B14F-4D97-AF65-F5344CB8AC3E}">
        <p14:creationId xmlns:p14="http://schemas.microsoft.com/office/powerpoint/2010/main" val="3934037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E02ED67A-163C-8099-E69E-EDF82FB9312F}"/>
              </a:ext>
            </a:extLst>
          </p:cNvPr>
          <p:cNvSpPr>
            <a:spLocks noGrp="1"/>
          </p:cNvSpPr>
          <p:nvPr>
            <p:ph type="subTitle" idx="1"/>
          </p:nvPr>
        </p:nvSpPr>
        <p:spPr>
          <a:xfrm>
            <a:off x="6096000" y="1747240"/>
            <a:ext cx="5229225" cy="650979"/>
          </a:xfrm>
        </p:spPr>
        <p:txBody>
          <a:bodyPr/>
          <a:lstStyle/>
          <a:p>
            <a:r>
              <a:rPr lang="vi-VN" sz="2400" dirty="0">
                <a:latin typeface="Consolas" panose="020B0609020204030204" pitchFamily="49" charset="0"/>
              </a:rPr>
              <a:t>test_static_site.py</a:t>
            </a:r>
            <a:endParaRPr lang="en-US" sz="2400" dirty="0">
              <a:latin typeface="Consolas" panose="020B0609020204030204" pitchFamily="49" charset="0"/>
            </a:endParaRPr>
          </a:p>
        </p:txBody>
      </p:sp>
      <p:sp>
        <p:nvSpPr>
          <p:cNvPr id="9" name="Title 8">
            <a:extLst>
              <a:ext uri="{FF2B5EF4-FFF2-40B4-BE49-F238E27FC236}">
                <a16:creationId xmlns:a16="http://schemas.microsoft.com/office/drawing/2014/main" id="{6815C9C9-A2FD-9EF2-42D2-F5300A7FE89B}"/>
              </a:ext>
            </a:extLst>
          </p:cNvPr>
          <p:cNvSpPr>
            <a:spLocks noGrp="1"/>
          </p:cNvSpPr>
          <p:nvPr>
            <p:ph type="ctrTitle"/>
          </p:nvPr>
        </p:nvSpPr>
        <p:spPr>
          <a:xfrm>
            <a:off x="624705" y="3429000"/>
            <a:ext cx="5566545" cy="650979"/>
          </a:xfrm>
        </p:spPr>
        <p:txBody>
          <a:bodyPr/>
          <a:lstStyle/>
          <a:p>
            <a:r>
              <a:rPr lang="vi-VN" dirty="0"/>
              <a:t>3. Viết script Selenium kiểm thử </a:t>
            </a:r>
            <a:endParaRPr lang="en-US" dirty="0"/>
          </a:p>
        </p:txBody>
      </p:sp>
      <p:sp>
        <p:nvSpPr>
          <p:cNvPr id="11" name="Picture Placeholder 10">
            <a:extLst>
              <a:ext uri="{FF2B5EF4-FFF2-40B4-BE49-F238E27FC236}">
                <a16:creationId xmlns:a16="http://schemas.microsoft.com/office/drawing/2014/main" id="{740CECB2-4AF5-AE2E-BDD5-A9009FC54D6E}"/>
              </a:ext>
            </a:extLst>
          </p:cNvPr>
          <p:cNvSpPr>
            <a:spLocks noGrp="1"/>
          </p:cNvSpPr>
          <p:nvPr>
            <p:ph type="pic" sz="quarter" idx="12"/>
          </p:nvPr>
        </p:nvSpPr>
        <p:spPr/>
      </p:sp>
      <p:pic>
        <p:nvPicPr>
          <p:cNvPr id="15" name="Picture 14">
            <a:extLst>
              <a:ext uri="{FF2B5EF4-FFF2-40B4-BE49-F238E27FC236}">
                <a16:creationId xmlns:a16="http://schemas.microsoft.com/office/drawing/2014/main" id="{BE0B4FE3-0F60-336E-3A0E-CAE6014EDFF7}"/>
              </a:ext>
            </a:extLst>
          </p:cNvPr>
          <p:cNvPicPr>
            <a:picLocks noChangeAspect="1"/>
          </p:cNvPicPr>
          <p:nvPr/>
        </p:nvPicPr>
        <p:blipFill>
          <a:blip r:embed="rId3"/>
          <a:stretch>
            <a:fillRect/>
          </a:stretch>
        </p:blipFill>
        <p:spPr>
          <a:xfrm>
            <a:off x="284729" y="243623"/>
            <a:ext cx="5539616" cy="2763291"/>
          </a:xfrm>
          <a:prstGeom prst="rect">
            <a:avLst/>
          </a:prstGeom>
        </p:spPr>
      </p:pic>
    </p:spTree>
    <p:extLst>
      <p:ext uri="{BB962C8B-B14F-4D97-AF65-F5344CB8AC3E}">
        <p14:creationId xmlns:p14="http://schemas.microsoft.com/office/powerpoint/2010/main" val="902549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9D08-0D5F-1827-1F0A-67420FD2E196}"/>
              </a:ext>
            </a:extLst>
          </p:cNvPr>
          <p:cNvSpPr>
            <a:spLocks noGrp="1"/>
          </p:cNvSpPr>
          <p:nvPr>
            <p:ph type="ctrTitle"/>
          </p:nvPr>
        </p:nvSpPr>
        <p:spPr>
          <a:xfrm>
            <a:off x="514349" y="830424"/>
            <a:ext cx="5153025" cy="1655762"/>
          </a:xfrm>
        </p:spPr>
        <p:txBody>
          <a:bodyPr/>
          <a:lstStyle/>
          <a:p>
            <a:br>
              <a:rPr lang="vi-VN" dirty="0"/>
            </a:br>
            <a:br>
              <a:rPr lang="vi-VN" dirty="0"/>
            </a:br>
            <a:br>
              <a:rPr lang="vi-VN" dirty="0"/>
            </a:br>
            <a:r>
              <a:rPr lang="vi-VN" dirty="0"/>
              <a:t>2. Cài đặt cấu hình</a:t>
            </a:r>
            <a:br>
              <a:rPr lang="vi-VN" dirty="0"/>
            </a:br>
            <a:r>
              <a:rPr lang="vi-VN" sz="2400" dirty="0"/>
              <a:t>2.3. Nội dung Script</a:t>
            </a:r>
            <a:endParaRPr lang="en-US" dirty="0"/>
          </a:p>
        </p:txBody>
      </p:sp>
      <p:sp>
        <p:nvSpPr>
          <p:cNvPr id="3" name="Subtitle 2">
            <a:extLst>
              <a:ext uri="{FF2B5EF4-FFF2-40B4-BE49-F238E27FC236}">
                <a16:creationId xmlns:a16="http://schemas.microsoft.com/office/drawing/2014/main" id="{326F5F39-C814-49EB-D5B3-097B436AD3E7}"/>
              </a:ext>
            </a:extLst>
          </p:cNvPr>
          <p:cNvSpPr>
            <a:spLocks noGrp="1"/>
          </p:cNvSpPr>
          <p:nvPr>
            <p:ph type="subTitle" idx="1"/>
          </p:nvPr>
        </p:nvSpPr>
        <p:spPr>
          <a:xfrm>
            <a:off x="514349" y="2703893"/>
            <a:ext cx="8200444" cy="3323683"/>
          </a:xfrm>
        </p:spPr>
        <p:txBody>
          <a:bodyPr/>
          <a:lstStyle/>
          <a:p>
            <a:r>
              <a:rPr lang="en-US" dirty="0" err="1">
                <a:solidFill>
                  <a:schemeClr val="tx1"/>
                </a:solidFill>
                <a:latin typeface="Consolas" panose="020B0609020204030204" pitchFamily="49" charset="0"/>
              </a:rPr>
              <a:t>driver.get</a:t>
            </a:r>
            <a:r>
              <a:rPr lang="en-US" dirty="0">
                <a:solidFill>
                  <a:schemeClr val="tx1"/>
                </a:solidFill>
                <a:latin typeface="Consolas" panose="020B0609020204030204" pitchFamily="49" charset="0"/>
              </a:rPr>
              <a:t>(“</a:t>
            </a:r>
            <a:r>
              <a:rPr lang="vi-VN" dirty="0">
                <a:solidFill>
                  <a:schemeClr val="tx1"/>
                </a:solidFill>
                <a:latin typeface="Consolas" panose="020B0609020204030204" pitchFamily="49" charset="0"/>
              </a:rPr>
              <a:t>/pathtohtml</a:t>
            </a:r>
            <a:r>
              <a:rPr lang="en-US" dirty="0">
                <a:solidFill>
                  <a:schemeClr val="tx1"/>
                </a:solidFill>
                <a:latin typeface="Consolas" panose="020B0609020204030204" pitchFamily="49" charset="0"/>
              </a:rPr>
              <a:t>")</a:t>
            </a:r>
            <a:endParaRPr lang="vi-VN" dirty="0">
              <a:solidFill>
                <a:schemeClr val="tx1"/>
              </a:solidFill>
              <a:latin typeface="Consolas" panose="020B0609020204030204" pitchFamily="49" charset="0"/>
            </a:endParaRPr>
          </a:p>
          <a:p>
            <a:endParaRPr lang="vi-VN"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assert "Static Web Test" in </a:t>
            </a:r>
            <a:r>
              <a:rPr lang="en-US" dirty="0" err="1">
                <a:solidFill>
                  <a:schemeClr val="tx1"/>
                </a:solidFill>
                <a:latin typeface="Consolas" panose="020B0609020204030204" pitchFamily="49" charset="0"/>
              </a:rPr>
              <a:t>driver.title</a:t>
            </a:r>
            <a:r>
              <a:rPr lang="en-US" dirty="0">
                <a:solidFill>
                  <a:schemeClr val="tx1"/>
                </a:solidFill>
                <a:latin typeface="Consolas" panose="020B0609020204030204" pitchFamily="49" charset="0"/>
              </a:rPr>
              <a:t> </a:t>
            </a:r>
            <a:endParaRPr lang="vi-VN"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print("Title test passed")</a:t>
            </a:r>
            <a:endParaRPr lang="vi-VN" dirty="0">
              <a:solidFill>
                <a:schemeClr val="tx1"/>
              </a:solidFill>
              <a:latin typeface="Consolas" panose="020B0609020204030204" pitchFamily="49" charset="0"/>
            </a:endParaRPr>
          </a:p>
          <a:p>
            <a:endParaRPr lang="vi-VN"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header = </a:t>
            </a:r>
            <a:r>
              <a:rPr lang="en-US" dirty="0" err="1">
                <a:solidFill>
                  <a:schemeClr val="tx1"/>
                </a:solidFill>
                <a:latin typeface="Consolas" panose="020B0609020204030204" pitchFamily="49" charset="0"/>
              </a:rPr>
              <a:t>driver.find_element</a:t>
            </a:r>
            <a:r>
              <a:rPr lang="en-US" dirty="0">
                <a:solidFill>
                  <a:schemeClr val="tx1"/>
                </a:solidFill>
                <a:latin typeface="Consolas" panose="020B0609020204030204" pitchFamily="49" charset="0"/>
              </a:rPr>
              <a:t>(By.ID, "header") </a:t>
            </a:r>
            <a:endParaRPr lang="vi-VN"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assert </a:t>
            </a:r>
            <a:r>
              <a:rPr lang="en-US" dirty="0" err="1">
                <a:solidFill>
                  <a:schemeClr val="tx1"/>
                </a:solidFill>
                <a:latin typeface="Consolas" panose="020B0609020204030204" pitchFamily="49" charset="0"/>
              </a:rPr>
              <a:t>header.text</a:t>
            </a:r>
            <a:r>
              <a:rPr lang="en-US" dirty="0">
                <a:solidFill>
                  <a:schemeClr val="tx1"/>
                </a:solidFill>
                <a:latin typeface="Consolas" panose="020B0609020204030204" pitchFamily="49" charset="0"/>
              </a:rPr>
              <a:t> == "Welcome to My Website“</a:t>
            </a:r>
            <a:endParaRPr lang="vi-VN"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print("Header test passed")</a:t>
            </a:r>
          </a:p>
        </p:txBody>
      </p:sp>
      <p:sp>
        <p:nvSpPr>
          <p:cNvPr id="11" name="TextBox 10">
            <a:extLst>
              <a:ext uri="{FF2B5EF4-FFF2-40B4-BE49-F238E27FC236}">
                <a16:creationId xmlns:a16="http://schemas.microsoft.com/office/drawing/2014/main" id="{37A6B14B-C533-9223-7AE3-9167E5EF2394}"/>
              </a:ext>
            </a:extLst>
          </p:cNvPr>
          <p:cNvSpPr txBox="1"/>
          <p:nvPr/>
        </p:nvSpPr>
        <p:spPr>
          <a:xfrm>
            <a:off x="8528179" y="2228671"/>
            <a:ext cx="1567543" cy="1200329"/>
          </a:xfrm>
          <a:prstGeom prst="rect">
            <a:avLst/>
          </a:prstGeom>
          <a:noFill/>
        </p:spPr>
        <p:txBody>
          <a:bodyPr wrap="square" rtlCol="0">
            <a:spAutoFit/>
          </a:bodyPr>
          <a:lstStyle/>
          <a:p>
            <a:r>
              <a:rPr lang="vi-VN" i="1" dirty="0">
                <a:solidFill>
                  <a:srgbClr val="FF0000"/>
                </a:solidFill>
                <a:latin typeface="Readex Pro" pitchFamily="2" charset="-78"/>
                <a:cs typeface="Readex Pro" pitchFamily="2" charset="-78"/>
              </a:rPr>
              <a:t>Đường dẫn</a:t>
            </a:r>
          </a:p>
          <a:p>
            <a:r>
              <a:rPr lang="vi-VN" i="1" dirty="0">
                <a:solidFill>
                  <a:srgbClr val="FF0000"/>
                </a:solidFill>
                <a:latin typeface="Readex Pro" pitchFamily="2" charset="-78"/>
                <a:cs typeface="Readex Pro" pitchFamily="2" charset="-78"/>
              </a:rPr>
              <a:t>  </a:t>
            </a:r>
            <a:r>
              <a:rPr lang="vi-VN" i="1" dirty="0">
                <a:solidFill>
                  <a:srgbClr val="002060"/>
                </a:solidFill>
                <a:latin typeface="Readex Pro" pitchFamily="2" charset="-78"/>
                <a:cs typeface="Readex Pro" pitchFamily="2" charset="-78"/>
              </a:rPr>
              <a:t>Tiêu đề</a:t>
            </a:r>
          </a:p>
          <a:p>
            <a:r>
              <a:rPr lang="vi-VN" i="1" dirty="0">
                <a:latin typeface="Readex Pro" pitchFamily="2" charset="-78"/>
                <a:cs typeface="Readex Pro" pitchFamily="2" charset="-78"/>
              </a:rPr>
              <a:t>    Header</a:t>
            </a:r>
          </a:p>
          <a:p>
            <a:r>
              <a:rPr lang="vi-VN" i="1" dirty="0">
                <a:latin typeface="Readex Pro" pitchFamily="2" charset="-78"/>
                <a:cs typeface="Readex Pro" pitchFamily="2" charset="-78"/>
              </a:rPr>
              <a:t>    </a:t>
            </a:r>
            <a:endParaRPr lang="en-US" i="1" dirty="0">
              <a:solidFill>
                <a:schemeClr val="accent6">
                  <a:lumMod val="75000"/>
                </a:schemeClr>
              </a:solidFill>
              <a:latin typeface="Readex Pro" pitchFamily="2" charset="-78"/>
              <a:cs typeface="Readex Pro" pitchFamily="2" charset="-78"/>
            </a:endParaRPr>
          </a:p>
        </p:txBody>
      </p:sp>
    </p:spTree>
    <p:extLst>
      <p:ext uri="{BB962C8B-B14F-4D97-AF65-F5344CB8AC3E}">
        <p14:creationId xmlns:p14="http://schemas.microsoft.com/office/powerpoint/2010/main" val="3562301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4528</TotalTime>
  <Words>1127</Words>
  <Application>Microsoft Office PowerPoint</Application>
  <PresentationFormat>Widescreen</PresentationFormat>
  <Paragraphs>115</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Readex Pro</vt:lpstr>
      <vt:lpstr>D-DINExp</vt:lpstr>
      <vt:lpstr>K2D</vt:lpstr>
      <vt:lpstr>Barlow</vt:lpstr>
      <vt:lpstr>Calibri</vt:lpstr>
      <vt:lpstr>Consolas</vt:lpstr>
      <vt:lpstr>Arial</vt:lpstr>
      <vt:lpstr>Office Theme</vt:lpstr>
      <vt:lpstr>KIỂM THỬ WEB TĨNH ĐƠN GIẢN VỚI SELENIUM</vt:lpstr>
      <vt:lpstr>Nội dung</vt:lpstr>
      <vt:lpstr>1. Giới thiệu Selenium</vt:lpstr>
      <vt:lpstr>2. Cài đặt cấu hình</vt:lpstr>
      <vt:lpstr>2. Cài đặt cấu hình</vt:lpstr>
      <vt:lpstr>2. Cài đặt cấu hình</vt:lpstr>
      <vt:lpstr>2. Cài đặt cấu hình  2.2. Tạo HTML đơn giản</vt:lpstr>
      <vt:lpstr>3. Viết script Selenium kiểm thử </vt:lpstr>
      <vt:lpstr>   2. Cài đặt cấu hình 2.3. Nội dung Script</vt:lpstr>
      <vt:lpstr>   2. Cài đặt cấu hình 2.3. Nội dung Script</vt:lpstr>
      <vt:lpstr>PowerPoint Presentation</vt:lpstr>
      <vt:lpstr>3. Kiểm thử</vt:lpstr>
      <vt:lpstr>4. Kết luận</vt:lpstr>
      <vt:lpstr>4. Hướng phát triển</vt:lpstr>
      <vt:lpstr>CÁM ƠN </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Lam Nguyen</cp:lastModifiedBy>
  <cp:revision>248</cp:revision>
  <dcterms:created xsi:type="dcterms:W3CDTF">2022-07-01T08:15:51Z</dcterms:created>
  <dcterms:modified xsi:type="dcterms:W3CDTF">2024-11-14T03:43:57Z</dcterms:modified>
</cp:coreProperties>
</file>