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998" r:id="rId3"/>
    <p:sldId id="1070" r:id="rId4"/>
    <p:sldId id="1071" r:id="rId5"/>
    <p:sldId id="1072" r:id="rId6"/>
    <p:sldId id="1073" r:id="rId7"/>
    <p:sldId id="1064" r:id="rId8"/>
    <p:sldId id="1074" r:id="rId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6686" autoAdjust="0"/>
  </p:normalViewPr>
  <p:slideViewPr>
    <p:cSldViewPr>
      <p:cViewPr varScale="1">
        <p:scale>
          <a:sx n="119" d="100"/>
          <a:sy n="11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70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096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3307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56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986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25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latin typeface="Calibri" pitchFamily="34" charset="0"/>
              </a:rPr>
              <a:t>Recommendations in ubiquitous environments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Mobile applications have been a domain for recommendation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small display sizes and space limitations</a:t>
            </a:r>
          </a:p>
          <a:p>
            <a:pPr lvl="1"/>
            <a:r>
              <a:rPr lang="en-IE" dirty="0" smtClean="0"/>
              <a:t>naturally require personalized information</a:t>
            </a:r>
          </a:p>
          <a:p>
            <a:pPr lvl="1">
              <a:buNone/>
            </a:pPr>
            <a:endParaRPr lang="en-IE" dirty="0" smtClean="0"/>
          </a:p>
          <a:p>
            <a:r>
              <a:rPr lang="en-US" dirty="0" smtClean="0"/>
              <a:t>Since the end of the 1990s, research into mobile applications has focused heavily on adaptivity</a:t>
            </a:r>
          </a:p>
          <a:p>
            <a:r>
              <a:rPr lang="en-IE" dirty="0" smtClean="0"/>
              <a:t>Nowadays, limitative circumstances are now starting to disappear</a:t>
            </a:r>
          </a:p>
          <a:p>
            <a:pPr lvl="1"/>
            <a:r>
              <a:rPr lang="en-US" dirty="0" smtClean="0"/>
              <a:t>more powerful CPUs </a:t>
            </a:r>
          </a:p>
          <a:p>
            <a:pPr lvl="1"/>
            <a:r>
              <a:rPr lang="en-US" dirty="0" smtClean="0"/>
              <a:t>better displays</a:t>
            </a:r>
          </a:p>
          <a:p>
            <a:pPr lvl="1"/>
            <a:r>
              <a:rPr lang="en-US" dirty="0" smtClean="0"/>
              <a:t>modern wireless broadband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060848"/>
            <a:ext cx="141156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 research questions in ubiquitous domains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are the specific goals of recommender systems in a mobile context?</a:t>
            </a:r>
          </a:p>
          <a:p>
            <a:pPr lvl="1"/>
            <a:r>
              <a:rPr lang="en-IE" dirty="0" smtClean="0"/>
              <a:t>do users expect serendipitous recommendations, or is it more important to be pointed to things that are close to one's current position?</a:t>
            </a:r>
          </a:p>
          <a:p>
            <a:r>
              <a:rPr lang="en-IE" dirty="0" smtClean="0"/>
              <a:t>What are the implications of contextual parameters such as localization for the design of recommendation algorithms?</a:t>
            </a:r>
          </a:p>
          <a:p>
            <a:pPr lvl="1"/>
            <a:r>
              <a:rPr lang="en-IE" dirty="0" smtClean="0"/>
              <a:t>is location just another preference, a requirement that is always strictly enforced, or something in between?</a:t>
            </a:r>
          </a:p>
          <a:p>
            <a:r>
              <a:rPr lang="en-IE" dirty="0" smtClean="0"/>
              <a:t>What role does the modality of interaction play when addressing users "on the go"?</a:t>
            </a:r>
          </a:p>
          <a:p>
            <a:pPr lvl="1"/>
            <a:r>
              <a:rPr lang="en-IE" dirty="0" smtClean="0"/>
              <a:t>pushing information can be useful to draw recipients' attention, but the users' permission is surely needed. how should permission protocols for "push" recommendations function?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Context-aware recommendation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Ranganathan and Campbell (2003) see context as</a:t>
            </a:r>
          </a:p>
          <a:p>
            <a:pPr lvl="1"/>
            <a:r>
              <a:rPr lang="en-US" dirty="0" smtClean="0"/>
              <a:t>"any information about the circumstances, objects or conditions surrounding a user that is considered relevant to the interaction between the user and the ubiquitous computing environment"</a:t>
            </a:r>
          </a:p>
          <a:p>
            <a:r>
              <a:rPr lang="en-US" dirty="0" err="1" smtClean="0"/>
              <a:t>Shilit</a:t>
            </a:r>
            <a:r>
              <a:rPr lang="en-US" dirty="0" smtClean="0"/>
              <a:t> et al. (1994) name the most important aspects of context as</a:t>
            </a:r>
          </a:p>
          <a:p>
            <a:pPr lvl="1"/>
            <a:r>
              <a:rPr lang="en-US" dirty="0" smtClean="0"/>
              <a:t>where you are</a:t>
            </a:r>
          </a:p>
          <a:p>
            <a:pPr lvl="1"/>
            <a:r>
              <a:rPr lang="en-US" dirty="0" smtClean="0"/>
              <a:t>who you are with</a:t>
            </a:r>
          </a:p>
          <a:p>
            <a:pPr lvl="1"/>
            <a:r>
              <a:rPr lang="en-US" dirty="0" smtClean="0"/>
              <a:t>what resources are nearby</a:t>
            </a:r>
          </a:p>
          <a:p>
            <a:r>
              <a:rPr lang="en-US" dirty="0" smtClean="0"/>
              <a:t>Context awareness is a requirement for recommender systems</a:t>
            </a:r>
          </a:p>
          <a:p>
            <a:pPr lvl="1"/>
            <a:r>
              <a:rPr lang="en-US" dirty="0" smtClean="0"/>
              <a:t>particularly relevant in ubiquitous domains</a:t>
            </a:r>
          </a:p>
          <a:p>
            <a:pPr lvl="1"/>
            <a:r>
              <a:rPr lang="en-IE" dirty="0" smtClean="0"/>
              <a:t>context as situation parameters that can be known by the system and may have an impact on the selection and ranking of recommendation results.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domains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M-Commerce</a:t>
            </a:r>
          </a:p>
          <a:p>
            <a:pPr lvl="1"/>
            <a:r>
              <a:rPr lang="en-US" dirty="0" smtClean="0"/>
              <a:t>m-commerce refers to monetary transactions that are conducted via wireless networks.</a:t>
            </a:r>
          </a:p>
          <a:p>
            <a:r>
              <a:rPr lang="en-US" dirty="0" smtClean="0"/>
              <a:t>Tourism and visitor guides</a:t>
            </a:r>
          </a:p>
          <a:p>
            <a:pPr lvl="1"/>
            <a:r>
              <a:rPr lang="en-US" dirty="0" smtClean="0"/>
              <a:t>travelers have specific information needs, makes this domain a natural choice for mobile information systems.</a:t>
            </a:r>
          </a:p>
          <a:p>
            <a:r>
              <a:rPr lang="en-US" dirty="0" smtClean="0"/>
              <a:t>Cultural heritage and museum guides</a:t>
            </a:r>
          </a:p>
          <a:p>
            <a:pPr lvl="1"/>
            <a:r>
              <a:rPr lang="en-IE" dirty="0" smtClean="0"/>
              <a:t>mobile guides for </a:t>
            </a:r>
            <a:r>
              <a:rPr lang="en-US" dirty="0" smtClean="0"/>
              <a:t>archeological</a:t>
            </a:r>
            <a:r>
              <a:rPr lang="en-IE" dirty="0" smtClean="0"/>
              <a:t> sites or museums providing multimedia services.</a:t>
            </a:r>
            <a:endParaRPr lang="en-US" dirty="0" smtClean="0"/>
          </a:p>
          <a:p>
            <a:r>
              <a:rPr lang="en-US" dirty="0" smtClean="0"/>
              <a:t>Home computing and entertainment</a:t>
            </a:r>
          </a:p>
          <a:p>
            <a:pPr lvl="1"/>
            <a:r>
              <a:rPr lang="en-IE" dirty="0" smtClean="0"/>
              <a:t>users are able to personally configure and adapt smart devices in their environment based on their preferences and on specific situations.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Rapid technical advancements toward ever more powerful mobile devices</a:t>
            </a:r>
          </a:p>
          <a:p>
            <a:endParaRPr lang="en-IE" dirty="0" smtClean="0"/>
          </a:p>
          <a:p>
            <a:r>
              <a:rPr lang="en-IE" dirty="0" smtClean="0"/>
              <a:t>Ubiquitous applications constitute a promising domain for different types of personalization and recommendation</a:t>
            </a:r>
          </a:p>
          <a:p>
            <a:endParaRPr lang="en-IE" dirty="0" smtClean="0"/>
          </a:p>
          <a:p>
            <a:r>
              <a:rPr lang="en-IE" dirty="0" smtClean="0"/>
              <a:t>Tourism application domain is by far the most active field</a:t>
            </a:r>
          </a:p>
          <a:p>
            <a:endParaRPr lang="en-IE" dirty="0" smtClean="0"/>
          </a:p>
          <a:p>
            <a:r>
              <a:rPr lang="en-IE" dirty="0" smtClean="0"/>
              <a:t>bottleneck: technical interoperability between ubiquitous devices themselves and the privacy concerns of users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960440"/>
          </a:xfrm>
          <a:solidFill>
            <a:schemeClr val="bg1"/>
          </a:solidFill>
        </p:spPr>
        <p:txBody>
          <a:bodyPr/>
          <a:lstStyle/>
          <a:p>
            <a:r>
              <a:rPr lang="en-US" sz="1200" dirty="0" smtClean="0"/>
              <a:t>[Ranganathan and Campbell 2003]</a:t>
            </a:r>
            <a:r>
              <a:rPr lang="en-US" sz="1200" b="0" dirty="0" smtClean="0"/>
              <a:t> </a:t>
            </a:r>
            <a:r>
              <a:rPr lang="en-IE" sz="1200" b="0" dirty="0" smtClean="0"/>
              <a:t>An infrastructure for context-awareness based on first order logic, Personal Ubiquitous Computing 7 (2003), no. 6, 353–364.</a:t>
            </a:r>
            <a:endParaRPr lang="en-US" sz="1200" dirty="0" smtClean="0"/>
          </a:p>
          <a:p>
            <a:r>
              <a:rPr lang="en-US" sz="1200" dirty="0" smtClean="0"/>
              <a:t>[</a:t>
            </a:r>
            <a:r>
              <a:rPr lang="en-US" sz="1200" dirty="0" err="1" smtClean="0"/>
              <a:t>Shilit</a:t>
            </a:r>
            <a:r>
              <a:rPr lang="en-US" sz="1200" dirty="0" smtClean="0"/>
              <a:t> et al. 1994]</a:t>
            </a:r>
            <a:r>
              <a:rPr lang="en-US" sz="1200" b="0" dirty="0" smtClean="0"/>
              <a:t> Context-aware computing applications, Proceedings of the 1994 First Workshop on Mobile Computing Systems and Applications (WMCSA '94) (Santa Cruz, CA) (Maria </a:t>
            </a:r>
            <a:r>
              <a:rPr lang="en-US" sz="1200" b="0" dirty="0" err="1" smtClean="0"/>
              <a:t>Sigala</a:t>
            </a:r>
            <a:r>
              <a:rPr lang="en-US" sz="1200" b="0" dirty="0" smtClean="0"/>
              <a:t> et al., ed.), IEEE Computer Society, 1994, pp. 85–90.</a:t>
            </a:r>
          </a:p>
        </p:txBody>
      </p:sp>
    </p:spTree>
    <p:extLst>
      <p:ext uri="{BB962C8B-B14F-4D97-AF65-F5344CB8AC3E}">
        <p14:creationId xmlns:p14="http://schemas.microsoft.com/office/powerpoint/2010/main" val="34535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500</Words>
  <Application>Microsoft Office PowerPoint</Application>
  <PresentationFormat>Bildschirmpräsentation (4:3)</PresentationFormat>
  <Paragraphs>56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17_habv</vt:lpstr>
      <vt:lpstr>Benutzerdefiniertes Design</vt:lpstr>
      <vt:lpstr>PowerPoint-Präsentation</vt:lpstr>
      <vt:lpstr>Mobile applications</vt:lpstr>
      <vt:lpstr>RS research questions in ubiquitous domains</vt:lpstr>
      <vt:lpstr>Context-aware recommendation</vt:lpstr>
      <vt:lpstr>Application domains</vt:lpstr>
      <vt:lpstr>Summary</vt:lpstr>
      <vt:lpstr>Literature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cp:lastModifiedBy>Dietmar</cp:lastModifiedBy>
  <cp:revision>1291</cp:revision>
  <dcterms:created xsi:type="dcterms:W3CDTF">2006-04-22T09:23:14Z</dcterms:created>
  <dcterms:modified xsi:type="dcterms:W3CDTF">2011-08-23T11:21:46Z</dcterms:modified>
</cp:coreProperties>
</file>