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5143500" type="screen16x9"/>
  <p:notesSz cx="6858000" cy="9144000"/>
  <p:embeddedFontLst>
    <p:embeddedFont>
      <p:font typeface="Dosis" charset="0"/>
      <p:regular r:id="rId16"/>
      <p:bold r:id="rId17"/>
    </p:embeddedFont>
    <p:embeddedFont>
      <p:font typeface="Robo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5362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a87cf1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ba87cf1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ba87cf1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ba87cf1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a87c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a87c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a87cf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a87cf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a87cf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ba87cf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a87cf1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a87cf1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ba87cf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ba87cf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a87cf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a87cf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a87cf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a87cf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a87cf1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a87cf1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8641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ISBK</a:t>
            </a:r>
            <a:endParaRPr sz="7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Kidteam - BambooKids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Công nghệ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Sản phẩm là 1 web-application.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Công nghệ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Backend:  Python - Flask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Frontend: HTML5, CSS Bootstrap, Js - Jquery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Database: MySQL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 rot="710156">
            <a:off x="1937987" y="2000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 rot="-850094">
            <a:off x="3896950" y="1655050"/>
            <a:ext cx="4180774" cy="41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57350"/>
            <a:ext cx="5829600" cy="1388400"/>
          </a:xfrm>
        </p:spPr>
        <p:txBody>
          <a:bodyPr/>
          <a:lstStyle/>
          <a:p>
            <a:r>
              <a:rPr lang="en-US" dirty="0" smtClean="0"/>
              <a:t>GIAO </a:t>
            </a:r>
            <a:r>
              <a:rPr lang="en-US" dirty="0" smtClean="0">
                <a:latin typeface="+mn-lt"/>
              </a:rPr>
              <a:t>DIỆN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DỰ KIẾN</a:t>
            </a:r>
            <a:endParaRPr lang="en-US" dirty="0"/>
          </a:p>
        </p:txBody>
      </p:sp>
      <p:sp>
        <p:nvSpPr>
          <p:cNvPr id="4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66800" y="3105150"/>
            <a:ext cx="5181600" cy="7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mềm quản lý chi tiêu ISBK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ctrTitle" idx="4294967295"/>
          </p:nvPr>
        </p:nvSpPr>
        <p:spPr>
          <a:xfrm>
            <a:off x="609600" y="1809750"/>
            <a:ext cx="751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>THANKS FOR WATCHING!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 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990600" y="17335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Giới thiệu</a:t>
            </a:r>
            <a:r>
              <a:rPr lang="en" sz="24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mềm quản lý chi tiêu ISBK 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ISBK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I - Income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  S - Spend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  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         BK - Bamboo Kids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 rot="-1294191">
            <a:off x="2818928" y="-221684"/>
            <a:ext cx="5168894" cy="516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Động lực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 rot="1285267">
            <a:off x="4125650" y="1627302"/>
            <a:ext cx="2361554" cy="23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404000" y="361677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Mong muốn tạo ra sản phẩm để quản lý chi  tiêu một cách hợp lý.</a:t>
            </a:r>
            <a:endParaRPr sz="30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2261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Đồng tiền đi liền khúc ruột.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Là một sinh viên với quỹ tài chính eo hẹp thì việc quản lý chi tiêu càng quan trọng hơn. 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Sứ mệnh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104900" y="1254600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Giải quyết vấn đề quản lý chi </a:t>
            </a:r>
            <a:r>
              <a:rPr lang="en" sz="2000" dirty="0" smtClean="0">
                <a:solidFill>
                  <a:schemeClr val="dk1"/>
                </a:solidFill>
              </a:rPr>
              <a:t>tiêu của sinh viên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Tiết kiệm thời gian, tiền bạc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Tạo tâm lý yên tâm cho </a:t>
            </a:r>
            <a:r>
              <a:rPr lang="en" sz="2000" dirty="0" smtClean="0">
                <a:solidFill>
                  <a:schemeClr val="dk1"/>
                </a:solidFill>
              </a:rPr>
              <a:t>sinh viên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ctrTitle"/>
          </p:nvPr>
        </p:nvSpPr>
        <p:spPr>
          <a:xfrm>
            <a:off x="1143000" y="17335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Hoạt động</a:t>
            </a:r>
            <a:r>
              <a:rPr lang="en" sz="24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mềm quản lý chi tiêu ISBK </a:t>
            </a:r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Nguyên tắc hoạt động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1104900" y="1254600"/>
            <a:ext cx="4314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- Sản phẩm hoạt động dựa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trên nguyên tắc quản lý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tài chính 6 cái hũ.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- Phân vùng quản lý chi tiêu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 theo từng tháng.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4646900" y="1123950"/>
            <a:ext cx="4497100" cy="3648300"/>
          </a:xfrm>
          <a:prstGeom prst="rect">
            <a:avLst/>
          </a:prstGeom>
          <a:noFill/>
          <a:ln>
            <a:noFill/>
          </a:ln>
          <a:effectLst>
            <a:outerShdw blurRad="371475" dist="123825" dir="5400000" algn="bl" rotWithShape="0">
              <a:srgbClr val="000000">
                <a:alpha val="72000"/>
              </a:srgbClr>
            </a:outerShdw>
          </a:effec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Tính năng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Ghi nhận khoản thu hàng tháng.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Lên kế hoạch chi tiêu.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Chi tiêu thực tế.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Tổng kết tài chính.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" sz="2000" dirty="0">
                <a:solidFill>
                  <a:schemeClr val="dk1"/>
                </a:solidFill>
              </a:rPr>
              <a:t> Đưa ra lời khuyên, cảnh báo cho chi tiêu tháng đó.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2133600" y="133350"/>
            <a:ext cx="5375375" cy="5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ctrTitle"/>
          </p:nvPr>
        </p:nvSpPr>
        <p:spPr>
          <a:xfrm>
            <a:off x="990600" y="18097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Công nghệ</a:t>
            </a:r>
            <a:r>
              <a:rPr lang="en" sz="24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295400" y="29527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mềm quản lý chi tiêu ISBK </a:t>
            </a: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243</Words>
  <Application>Microsoft Office PowerPoint</Application>
  <PresentationFormat>On-screen Show (16:9)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Dosis</vt:lpstr>
      <vt:lpstr>Roboto</vt:lpstr>
      <vt:lpstr>William template</vt:lpstr>
      <vt:lpstr>ISBK Kidteam - BambooKids</vt:lpstr>
      <vt:lpstr>1. Giới thiệu </vt:lpstr>
      <vt:lpstr>ISBK</vt:lpstr>
      <vt:lpstr>Động lực </vt:lpstr>
      <vt:lpstr>Sứ mệnh</vt:lpstr>
      <vt:lpstr>2. Hoạt động </vt:lpstr>
      <vt:lpstr>Nguyên tắc hoạt động</vt:lpstr>
      <vt:lpstr>Tính năng</vt:lpstr>
      <vt:lpstr>3. Công nghệ </vt:lpstr>
      <vt:lpstr>Công nghệ</vt:lpstr>
      <vt:lpstr>GIAO DIỆN DỰ KIẾN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ISBK Kidteam - BambooKids</dc:title>
  <dc:creator>Lien Nguyen</dc:creator>
  <cp:lastModifiedBy>Dell</cp:lastModifiedBy>
  <cp:revision>8</cp:revision>
  <dcterms:modified xsi:type="dcterms:W3CDTF">2019-01-11T09:37:31Z</dcterms:modified>
</cp:coreProperties>
</file>