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45.119.81.82/" TargetMode="External"/><Relationship Id="rId2" Type="http://schemas.openxmlformats.org/officeDocument/2006/relationships/hyperlink" Target="https://github.com/nguyenlelongtan/frontend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45.119.81.111/tra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F55A23-58B6-6F48-A7B6-BBA8D6280C80}"/>
              </a:ext>
            </a:extLst>
          </p:cNvPr>
          <p:cNvSpPr txBox="1"/>
          <p:nvPr/>
        </p:nvSpPr>
        <p:spPr>
          <a:xfrm>
            <a:off x="391811" y="2402177"/>
            <a:ext cx="527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Xây dựng nền tảng kiến thức cơ bản</a:t>
            </a:r>
          </a:p>
          <a:p>
            <a:pPr marL="285750" indent="-285750">
              <a:buFontTx/>
              <a:buChar char="-"/>
            </a:pPr>
            <a:r>
              <a:rPr lang="en-VN" dirty="0"/>
              <a:t>Cung cấp tài liệu</a:t>
            </a:r>
          </a:p>
          <a:p>
            <a:pPr marL="285750" indent="-285750">
              <a:buFontTx/>
              <a:buChar char="-"/>
            </a:pPr>
            <a:r>
              <a:rPr lang="en-VN" dirty="0"/>
              <a:t>Chia sẽ kinh nghiệm thực tế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78956-C49A-5444-8590-5180DECCDCCF}"/>
              </a:ext>
            </a:extLst>
          </p:cNvPr>
          <p:cNvSpPr txBox="1"/>
          <p:nvPr/>
        </p:nvSpPr>
        <p:spPr>
          <a:xfrm>
            <a:off x="6467780" y="2124164"/>
            <a:ext cx="5252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túc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trào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VN" dirty="0"/>
              <a:t>Tự tạo động lực, tăng cường khả năng tự học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1 </a:t>
            </a:r>
            <a:r>
              <a:rPr lang="en-US" dirty="0" err="1"/>
              <a:t>đến</a:t>
            </a:r>
            <a:r>
              <a:rPr lang="en-US" dirty="0"/>
              <a:t> 3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50%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50%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vi-VN" dirty="0"/>
              <a:t>g</a:t>
            </a:r>
            <a:endParaRPr lang="en-V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8092C9-F42E-9F47-96A6-79452DB20438}"/>
              </a:ext>
            </a:extLst>
          </p:cNvPr>
          <p:cNvSpPr/>
          <p:nvPr/>
        </p:nvSpPr>
        <p:spPr>
          <a:xfrm>
            <a:off x="2125789" y="1529843"/>
            <a:ext cx="679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3200" dirty="0">
                <a:solidFill>
                  <a:srgbClr val="C00000"/>
                </a:solidFill>
              </a:rPr>
              <a:t>ME</a:t>
            </a:r>
            <a:endParaRPr lang="en-VN" dirty="0">
              <a:solidFill>
                <a:srgbClr val="C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EB30DE-F210-9548-8741-371A6577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responsibility </a:t>
            </a:r>
            <a:r>
              <a:rPr lang="en-VN" dirty="0"/>
              <a:t>ffjkhjkh</a:t>
            </a:r>
            <a:br>
              <a:rPr lang="en-VN" dirty="0"/>
            </a:br>
            <a:r>
              <a:rPr lang="en-VN" dirty="0"/>
              <a:t>3892fawdawddawawdawdawdawddawdawwddFr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0DE0E-1BA3-B44B-BC71-4B44CA039F1C}"/>
              </a:ext>
            </a:extLst>
          </p:cNvPr>
          <p:cNvSpPr/>
          <p:nvPr/>
        </p:nvSpPr>
        <p:spPr>
          <a:xfrm>
            <a:off x="8897621" y="1524365"/>
            <a:ext cx="958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3200" dirty="0">
                <a:solidFill>
                  <a:schemeClr val="accent1"/>
                </a:solidFill>
              </a:rPr>
              <a:t>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AF4D8D-82C5-F34C-833E-30C10A733838}"/>
              </a:ext>
            </a:extLst>
          </p:cNvPr>
          <p:cNvCxnSpPr>
            <a:cxnSpLocks/>
          </p:cNvCxnSpPr>
          <p:nvPr/>
        </p:nvCxnSpPr>
        <p:spPr>
          <a:xfrm>
            <a:off x="6096000" y="1793631"/>
            <a:ext cx="0" cy="4809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8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848199-42D5-4546-930D-D1A409F0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 err="1"/>
              <a:t>FRONT-end</a:t>
            </a:r>
            <a:r>
              <a:rPr lang="en-US" dirty="0"/>
              <a:t> vs back-end</a:t>
            </a:r>
            <a:r>
              <a:rPr lang="en-VN" dirty="0"/>
              <a:t>kkklllllililiilililng nhnhbnghbgthaaaaaaaakklkkkkk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DF7B1-60DE-FB47-9D89-545D9B25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075" y="1847172"/>
            <a:ext cx="4827850" cy="48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1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8D35-CCB3-294B-A7C6-C234D514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Front-End (ReactJS – React Native)</a:t>
            </a:r>
            <a:r>
              <a:rPr lang="en-VN" dirty="0"/>
              <a:t>gffjkhjkh</a:t>
            </a:r>
            <a:br>
              <a:rPr lang="en-VN" dirty="0"/>
            </a:br>
            <a:r>
              <a:rPr lang="en-VN" dirty="0"/>
              <a:t>3892fawdawddawawdawdawdawddawdawwddFr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C4E0D-BB46-CC43-9243-1349AE30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963"/>
            <a:ext cx="4989609" cy="4088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F0EEC2-1032-564D-A9F7-13DA2B51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16" y="2388093"/>
            <a:ext cx="7197484" cy="4469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24934E-1011-D848-9A2A-00246B0CCE60}"/>
              </a:ext>
            </a:extLst>
          </p:cNvPr>
          <p:cNvSpPr txBox="1"/>
          <p:nvPr/>
        </p:nvSpPr>
        <p:spPr>
          <a:xfrm>
            <a:off x="2965141" y="1514032"/>
            <a:ext cx="657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- WEB     | Reactjs (HTML5, CSS3, jQuery, Javascript ...)</a:t>
            </a:r>
          </a:p>
          <a:p>
            <a:r>
              <a:rPr lang="en-VN" dirty="0"/>
              <a:t>- MOBILE | ReactNative (</a:t>
            </a:r>
            <a:r>
              <a:rPr lang="en-US" dirty="0"/>
              <a:t>Native components, </a:t>
            </a:r>
            <a:r>
              <a:rPr lang="en-VN" dirty="0"/>
              <a:t>Javascript)</a:t>
            </a:r>
          </a:p>
        </p:txBody>
      </p:sp>
    </p:spTree>
    <p:extLst>
      <p:ext uri="{BB962C8B-B14F-4D97-AF65-F5344CB8AC3E}">
        <p14:creationId xmlns:p14="http://schemas.microsoft.com/office/powerpoint/2010/main" val="98568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84D155-FC27-2741-9241-BB3308D5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146" y="0"/>
            <a:ext cx="10364451" cy="1596177"/>
          </a:xfrm>
        </p:spPr>
        <p:txBody>
          <a:bodyPr/>
          <a:lstStyle/>
          <a:p>
            <a:r>
              <a:rPr lang="en-VN" dirty="0"/>
              <a:t>awdawdawddawd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379DC4-1D61-CC47-B11C-CDA000F31826}"/>
              </a:ext>
            </a:extLst>
          </p:cNvPr>
          <p:cNvSpPr txBox="1">
            <a:spLocks/>
          </p:cNvSpPr>
          <p:nvPr/>
        </p:nvSpPr>
        <p:spPr>
          <a:xfrm>
            <a:off x="913774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/>
              <a:t>HTML</a:t>
            </a:r>
            <a:r>
              <a:rPr lang="en-VN" dirty="0"/>
              <a:t>fjkhjkh</a:t>
            </a:r>
            <a:br>
              <a:rPr lang="en-VN" dirty="0"/>
            </a:br>
            <a:r>
              <a:rPr lang="en-VN" dirty="0"/>
              <a:t>3892fawdawddawawdawdawdawddawdawwddFr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1B7F6-D388-6243-BEEA-4D5D5C7C80F9}"/>
              </a:ext>
            </a:extLst>
          </p:cNvPr>
          <p:cNvSpPr txBox="1"/>
          <p:nvPr/>
        </p:nvSpPr>
        <p:spPr>
          <a:xfrm>
            <a:off x="443257" y="1785645"/>
            <a:ext cx="7200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sz="2400" dirty="0"/>
              <a:t>Editors (Visual Studio Code, Chrome, Firefox, IE)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HTML Documents (.html)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HTML Elements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HTML Attributes (id, class, style)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HTML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A69360-835A-2946-80A9-85042393544C}"/>
              </a:ext>
            </a:extLst>
          </p:cNvPr>
          <p:cNvSpPr/>
          <p:nvPr/>
        </p:nvSpPr>
        <p:spPr>
          <a:xfrm>
            <a:off x="3868918" y="3914105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span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65096-AC31-5A47-8FF3-EA3080230610}"/>
              </a:ext>
            </a:extLst>
          </p:cNvPr>
          <p:cNvSpPr/>
          <p:nvPr/>
        </p:nvSpPr>
        <p:spPr>
          <a:xfrm>
            <a:off x="2200049" y="3914105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div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3E8354-3616-B74B-BE90-B42A30A9A68E}"/>
              </a:ext>
            </a:extLst>
          </p:cNvPr>
          <p:cNvSpPr/>
          <p:nvPr/>
        </p:nvSpPr>
        <p:spPr>
          <a:xfrm>
            <a:off x="531180" y="3914105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855A55-A3A8-C54A-862B-5FB2F213510F}"/>
              </a:ext>
            </a:extLst>
          </p:cNvPr>
          <p:cNvSpPr/>
          <p:nvPr/>
        </p:nvSpPr>
        <p:spPr>
          <a:xfrm>
            <a:off x="531180" y="5481887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8B4F3-2C04-DD4B-935E-1FD3C86B381F}"/>
              </a:ext>
            </a:extLst>
          </p:cNvPr>
          <p:cNvSpPr/>
          <p:nvPr/>
        </p:nvSpPr>
        <p:spPr>
          <a:xfrm>
            <a:off x="531180" y="4436699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VN" dirty="0"/>
              <a:t>i/li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AADCAC-D5C8-B94A-ADB3-806CAB2E6450}"/>
              </a:ext>
            </a:extLst>
          </p:cNvPr>
          <p:cNvSpPr/>
          <p:nvPr/>
        </p:nvSpPr>
        <p:spPr>
          <a:xfrm>
            <a:off x="531180" y="4959293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img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1F935-9B23-AA44-BCBF-5D5E37C79686}"/>
              </a:ext>
            </a:extLst>
          </p:cNvPr>
          <p:cNvSpPr/>
          <p:nvPr/>
        </p:nvSpPr>
        <p:spPr>
          <a:xfrm>
            <a:off x="531180" y="6004481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5392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19B932-4D13-C04D-9FB4-58559531FB06}"/>
              </a:ext>
            </a:extLst>
          </p:cNvPr>
          <p:cNvSpPr txBox="1"/>
          <p:nvPr/>
        </p:nvSpPr>
        <p:spPr>
          <a:xfrm>
            <a:off x="2760784" y="1002323"/>
            <a:ext cx="614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Git: </a:t>
            </a:r>
            <a:r>
              <a:rPr lang="en-US" dirty="0">
                <a:hlinkClick r:id="rId2"/>
              </a:rPr>
              <a:t>https://github.com/nguyenlelongtan/frontendtraining</a:t>
            </a:r>
            <a:endParaRPr lang="en-US" dirty="0"/>
          </a:p>
          <a:p>
            <a:r>
              <a:rPr lang="en-US" dirty="0"/>
              <a:t>Skype: </a:t>
            </a:r>
            <a:r>
              <a:rPr lang="en-US" dirty="0" err="1"/>
              <a:t>bi.hallow</a:t>
            </a:r>
            <a:endParaRPr lang="en-US" dirty="0"/>
          </a:p>
          <a:p>
            <a:r>
              <a:rPr lang="en-VN" dirty="0"/>
              <a:t>FSoft Acc: tannll</a:t>
            </a:r>
          </a:p>
          <a:p>
            <a:r>
              <a:rPr lang="en-US" dirty="0"/>
              <a:t>W</a:t>
            </a:r>
            <a:r>
              <a:rPr lang="en-VN" dirty="0"/>
              <a:t>eb training: </a:t>
            </a:r>
            <a:r>
              <a:rPr lang="en-US" dirty="0">
                <a:hlinkClick r:id="rId3"/>
              </a:rPr>
              <a:t>http://45.119.81.82</a:t>
            </a:r>
            <a:r>
              <a:rPr lang="en-VN" dirty="0">
                <a:hlinkClick r:id="rId4"/>
              </a:rPr>
              <a:t>/training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074687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196</TotalTime>
  <Words>194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Droplet</vt:lpstr>
      <vt:lpstr>responsibility ffjkhjkh 3892fawdawddawawdawdawdawddawdawwddFr</vt:lpstr>
      <vt:lpstr>FRONT-end vs back-endkkklllllililiilililng nhnhbnghbgthaaaaaaaakklkkkkk</vt:lpstr>
      <vt:lpstr>Front-End (ReactJS – React Native)gffjkhjkh 3892fawdawddawawdawdawdawddawdawwddFr</vt:lpstr>
      <vt:lpstr>awdawdawddawd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Tuần 1: HTML &amp; CSS  HTML elements </dc:title>
  <dc:creator>Nguyen Le Long Tan (FHM.AVI)</dc:creator>
  <cp:lastModifiedBy>Nguyen Le Long Tan (FHM.AVI)</cp:lastModifiedBy>
  <cp:revision>14</cp:revision>
  <dcterms:created xsi:type="dcterms:W3CDTF">2020-03-12T06:22:04Z</dcterms:created>
  <dcterms:modified xsi:type="dcterms:W3CDTF">2020-03-15T05:22:39Z</dcterms:modified>
</cp:coreProperties>
</file>