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61" r:id="rId3"/>
    <p:sldId id="262" r:id="rId4"/>
    <p:sldId id="263" r:id="rId5"/>
    <p:sldId id="264" r:id="rId6"/>
    <p:sldId id="265" r:id="rId7"/>
    <p:sldId id="270" r:id="rId8"/>
    <p:sldId id="269" r:id="rId9"/>
    <p:sldId id="268" r:id="rId10"/>
    <p:sldId id="273" r:id="rId11"/>
    <p:sldId id="267" r:id="rId12"/>
    <p:sldId id="272" r:id="rId13"/>
    <p:sldId id="271" r:id="rId14"/>
    <p:sldId id="274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oboto Condensed" panose="020B0604020202020204" charset="0"/>
      <p:regular r:id="rId21"/>
      <p:bold r:id="rId22"/>
      <p:italic r:id="rId23"/>
      <p:boldItalic r:id="rId24"/>
    </p:embeddedFont>
    <p:embeddedFont>
      <p:font typeface="Oswald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162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22231-8C28-4DDE-AE0B-52326CD5FA4F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3FAAC-CC1B-4AB9-AC60-AC0477CB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01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3FAAC-CC1B-4AB9-AC60-AC0477CBB9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34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603" y="0"/>
            <a:ext cx="1710896" cy="885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564" y="0"/>
            <a:ext cx="1732390" cy="8116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4"/>
          <p:cNvGrpSpPr/>
          <p:nvPr/>
        </p:nvGrpSpPr>
        <p:grpSpPr>
          <a:xfrm>
            <a:off x="7164474" y="3406391"/>
            <a:ext cx="1979795" cy="2212254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0" y="-173818"/>
            <a:ext cx="2080031" cy="1480103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701" y="0"/>
            <a:ext cx="1790299" cy="5688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404" y="50673"/>
            <a:ext cx="1536559" cy="9064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7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89" name="Google Shape;89;p7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94" name="Google Shape;94;p7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95" name="Google Shape;95;p7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2" name="Google Shape;102;p7"/>
          <p:cNvSpPr txBox="1">
            <a:spLocks noGrp="1"/>
          </p:cNvSpPr>
          <p:nvPr>
            <p:ph type="body" idx="2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3" name="Google Shape;103;p7"/>
          <p:cNvSpPr txBox="1">
            <a:spLocks noGrp="1"/>
          </p:cNvSpPr>
          <p:nvPr>
            <p:ph type="body" idx="3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" name="Google Shape;104;p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8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07" name="Google Shape;107;p8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12" name="Google Shape;112;p8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13" name="Google Shape;113;p8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9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22" name="Google Shape;122;p9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27" name="Google Shape;127;p9"/>
          <p:cNvSpPr txBox="1">
            <a:spLocks noGrp="1"/>
          </p:cNvSpPr>
          <p:nvPr>
            <p:ph type="body" idx="1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8" name="Google Shape;128;p9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129" name="Google Shape;129;p9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8" name="Google Shape;148;p1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parent Shapes">
  <p:cSld name="BLANK_1">
    <p:bg>
      <p:bgPr>
        <a:solidFill>
          <a:srgbClr val="3796B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1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51" name="Google Shape;151;p11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56" name="Google Shape;156;p11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57" name="Google Shape;157;p11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261" y="-81868"/>
            <a:ext cx="1846615" cy="9168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8121" y="1602770"/>
            <a:ext cx="51884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ctr"/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SD</a:t>
            </a:r>
          </a:p>
          <a:p>
            <a:pPr lvl="2" algn="ctr"/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PROCESS </a:t>
            </a:r>
          </a:p>
          <a:p>
            <a:pPr lvl="2" algn="ctr"/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STRUCTURE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07587" y="667820"/>
            <a:ext cx="346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PRESENTATION 1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94916" y="4048018"/>
            <a:ext cx="3154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MENTOR: Mr. HIEU, Mr. BANG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PRESENTER: Mr. Vu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47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514838"/>
            <a:ext cx="6600825" cy="43809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4367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33" y="590017"/>
            <a:ext cx="6553200" cy="43333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3406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006" y="510075"/>
            <a:ext cx="6534150" cy="4390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31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12377" y="236306"/>
            <a:ext cx="387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49695" y="529812"/>
            <a:ext cx="65805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Vinfast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specializing in car manufacture (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Finished car </a:t>
            </a:r>
            <a:r>
              <a:rPr 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Spare part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5236" y="2263486"/>
            <a:ext cx="49624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Storage Location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IZ + Dong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IZ) , each of them has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warehouses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one for </a:t>
            </a: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finished product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one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spare part</a:t>
            </a:r>
          </a:p>
          <a:p>
            <a:endParaRPr lang="en-US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shipping point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north gate + south gate of Dong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1658" y="1265285"/>
            <a:ext cx="530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Branch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HCM,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plant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Dong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1658" y="1760536"/>
            <a:ext cx="4171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sell directly from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ABC's agency</a:t>
            </a:r>
            <a:endParaRPr 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1658" y="3597433"/>
            <a:ext cx="4366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sales office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HCM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77429" y="3980653"/>
            <a:ext cx="41713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office Ha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Sales Group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Spare part,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Group for Finished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 HCM: Sales Group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Spare part,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Group for Finished car	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80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2769" y="1964321"/>
            <a:ext cx="593846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smtClean="0">
                <a:pattFill prst="pct5">
                  <a:fgClr>
                    <a:schemeClr val="accent1"/>
                  </a:fgClr>
                  <a:bgClr>
                    <a:schemeClr val="bg1"/>
                  </a:bgClr>
                </a:pattFill>
                <a:effectLst>
                  <a:outerShdw blurRad="215900" dist="635000" dir="4800000" sx="165000" sy="165000" algn="ctr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3500" dirty="0">
              <a:pattFill prst="pct5">
                <a:fgClr>
                  <a:schemeClr val="accent1"/>
                </a:fgClr>
                <a:bgClr>
                  <a:schemeClr val="bg1"/>
                </a:bgClr>
              </a:pattFill>
              <a:effectLst>
                <a:outerShdw blurRad="215900" dist="635000" dir="4800000" sx="165000" sy="165000" algn="ctr" rotWithShape="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8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1021" y="156259"/>
            <a:ext cx="310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OVERVIEW SD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57" y="525591"/>
            <a:ext cx="8075486" cy="45459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20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0746" y="133564"/>
            <a:ext cx="373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SALES PROCESS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05" y="615912"/>
            <a:ext cx="8825501" cy="4390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7519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1" y="585627"/>
            <a:ext cx="8198778" cy="44855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4428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12" y="526123"/>
            <a:ext cx="8034390" cy="45857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9788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1829" y="154113"/>
            <a:ext cx="416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ORGANIZATION STRUCTURE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Káº¿t quáº£ hÃ¬nh áº£nh cho sap sd organizational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23446"/>
            <a:ext cx="9144000" cy="45314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66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463468"/>
            <a:ext cx="6696075" cy="43809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8392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506065"/>
            <a:ext cx="6638925" cy="44190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3729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386035"/>
            <a:ext cx="6591300" cy="43714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6339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4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4" id="{D8D94089-2BE0-4BE1-BA5A-A3BF3AE4B108}" vid="{778BC0D9-0049-48C0-BA63-B42B266F84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Theme4</Template>
  <TotalTime>67</TotalTime>
  <Words>152</Words>
  <Application>Microsoft Office PowerPoint</Application>
  <PresentationFormat>On-screen Show (16:9)</PresentationFormat>
  <Paragraphs>23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Times New Roman</vt:lpstr>
      <vt:lpstr>Calibri</vt:lpstr>
      <vt:lpstr>Roboto Condensed</vt:lpstr>
      <vt:lpstr>Oswald</vt:lpstr>
      <vt:lpstr>Arial</vt:lpstr>
      <vt:lpstr>Theme4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TUYETNHI</dc:creator>
  <cp:lastModifiedBy>TUYETNHI</cp:lastModifiedBy>
  <cp:revision>9</cp:revision>
  <dcterms:created xsi:type="dcterms:W3CDTF">2019-03-21T16:03:26Z</dcterms:created>
  <dcterms:modified xsi:type="dcterms:W3CDTF">2019-03-21T17:11:05Z</dcterms:modified>
</cp:coreProperties>
</file>