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85" r:id="rId6"/>
    <p:sldId id="270" r:id="rId7"/>
    <p:sldId id="286" r:id="rId8"/>
    <p:sldId id="287" r:id="rId9"/>
    <p:sldId id="276" r:id="rId10"/>
    <p:sldId id="288" r:id="rId11"/>
  </p:sldIdLst>
  <p:sldSz cx="9144000" cy="6858000" type="screen4x3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hakra Petch Medium" panose="020B0604020202020204" charset="0"/>
      <p:regular r:id="rId14"/>
      <p:bold r:id="rId15"/>
      <p:italic r:id="rId16"/>
      <p:boldItalic r:id="rId17"/>
    </p:embeddedFont>
    <p:embeddedFont>
      <p:font typeface="Fira Code Light" panose="020B0809050000020004" pitchFamily="49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FDE23D-CAA1-4382-B441-7D6FEBB213C2}">
  <a:tblStyle styleId="{59FDE23D-CAA1-4382-B441-7D6FEBB213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06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82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69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071d9987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071d9987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886061" y="3410193"/>
            <a:ext cx="363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"/>
          </p:nvPr>
        </p:nvSpPr>
        <p:spPr>
          <a:xfrm>
            <a:off x="886067" y="4305949"/>
            <a:ext cx="2779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6" name="Google Shape;46;p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1" name="Google Shape;51;p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56" name="Google Shape;56;p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5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5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1847305" y="3893669"/>
            <a:ext cx="2340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2"/>
          </p:nvPr>
        </p:nvSpPr>
        <p:spPr>
          <a:xfrm>
            <a:off x="4955795" y="3893669"/>
            <a:ext cx="2340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847305" y="4427859"/>
            <a:ext cx="2291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4955795" y="4427859"/>
            <a:ext cx="2291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99" name="Google Shape;99;p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04" name="Google Shape;104;p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5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109" name="Google Shape;109;p5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10" name="Google Shape;110;p5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9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9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014523" y="3405867"/>
            <a:ext cx="36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1"/>
          </p:nvPr>
        </p:nvSpPr>
        <p:spPr>
          <a:xfrm>
            <a:off x="5014523" y="4301979"/>
            <a:ext cx="27798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9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02" name="Google Shape;202;p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07" name="Google Shape;207;p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9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13" name="Google Shape;213;p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15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5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1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1" name="Google Shape;311;p15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2" name="Google Shape;312;p15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15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16" name="Google Shape;316;p1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5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21" name="Google Shape;321;p1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5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26" name="Google Shape;326;p15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5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5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5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0" name="Google Shape;330;p15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>
            <a:spLocks noGrp="1"/>
          </p:cNvSpPr>
          <p:nvPr>
            <p:ph type="subTitle" idx="1"/>
          </p:nvPr>
        </p:nvSpPr>
        <p:spPr>
          <a:xfrm>
            <a:off x="4851810" y="2626305"/>
            <a:ext cx="3726600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title"/>
          </p:nvPr>
        </p:nvSpPr>
        <p:spPr>
          <a:xfrm>
            <a:off x="4851810" y="2030637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4" name="Google Shape;334;p1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1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1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grpSp>
        <p:nvGrpSpPr>
          <p:cNvPr id="342" name="Google Shape;342;p1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43" name="Google Shape;343;p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47" name="Google Shape;347;p1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48" name="Google Shape;348;p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53" name="Google Shape;353;p1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359962" y="995812"/>
            <a:ext cx="5555103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COMPUTER STORE INFORMATION MANAGEMENT SYSTEM</a:t>
            </a:r>
          </a:p>
        </p:txBody>
      </p:sp>
      <p:sp>
        <p:nvSpPr>
          <p:cNvPr id="703" name="Google Shape;703;p33"/>
          <p:cNvSpPr txBox="1">
            <a:spLocks noGrp="1"/>
          </p:cNvSpPr>
          <p:nvPr>
            <p:ph type="subTitle" idx="1"/>
          </p:nvPr>
        </p:nvSpPr>
        <p:spPr>
          <a:xfrm>
            <a:off x="1121192" y="3499648"/>
            <a:ext cx="4701900" cy="241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GROUP 5:</a:t>
            </a:r>
            <a:endParaRPr lang="vi-VN" dirty="0">
              <a:latin typeface="Chakra Petch Medium" panose="020B0604020202020204" charset="-34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BA9-043</a:t>
            </a: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 Nguyen Ngoc Minh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BI11-261 Ha Trung Tin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BI11-258 Le Phuong Thu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BI11-290 Nguyen Anh Vu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BI11-107 Truong Tuan Hung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BI11-157 Nguyen Hoang Long </a:t>
            </a:r>
          </a:p>
        </p:txBody>
      </p:sp>
      <p:sp>
        <p:nvSpPr>
          <p:cNvPr id="704" name="Google Shape;704;p33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OBJECTIVE </a:t>
            </a:r>
            <a:endParaRPr dirty="0"/>
          </a:p>
        </p:txBody>
      </p:sp>
      <p:sp>
        <p:nvSpPr>
          <p:cNvPr id="705" name="Google Shape;705;p33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APPROACH</a:t>
            </a:r>
            <a:endParaRPr dirty="0"/>
          </a:p>
        </p:txBody>
      </p:sp>
      <p:sp>
        <p:nvSpPr>
          <p:cNvPr id="706" name="Google Shape;706;p33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DATABASE </a:t>
            </a:r>
            <a:endParaRPr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4776948" y="6318500"/>
            <a:ext cx="420710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COMPUTER STORE INFORMATION </a:t>
            </a:r>
            <a:r>
              <a:rPr lang="en-US" dirty="0"/>
              <a:t>MANAGEMENT SYSTEM</a:t>
            </a:r>
            <a:endParaRPr dirty="0"/>
          </a:p>
        </p:txBody>
      </p:sp>
      <p:sp>
        <p:nvSpPr>
          <p:cNvPr id="709" name="Google Shape;709;p33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GUI</a:t>
            </a:r>
            <a:endParaRPr dirty="0"/>
          </a:p>
        </p:txBody>
      </p:sp>
      <p:grpSp>
        <p:nvGrpSpPr>
          <p:cNvPr id="710" name="Google Shape;710;p33"/>
          <p:cNvGrpSpPr/>
          <p:nvPr/>
        </p:nvGrpSpPr>
        <p:grpSpPr>
          <a:xfrm>
            <a:off x="5521251" y="1594953"/>
            <a:ext cx="3030016" cy="3668094"/>
            <a:chOff x="5216629" y="1454784"/>
            <a:chExt cx="3261589" cy="3948432"/>
          </a:xfrm>
        </p:grpSpPr>
        <p:sp>
          <p:nvSpPr>
            <p:cNvPr id="711" name="Google Shape;711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33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724" name="Google Shape;724;p33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0" name="Google Shape;730;p33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1" name="Google Shape;731;p33"/>
            <p:cNvCxnSpPr>
              <a:stCxn id="721" idx="2"/>
              <a:endCxn id="730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732" name="Google Shape;732;p33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733" name="Google Shape;733;p33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OBJECTIVE </a:t>
            </a:r>
            <a:endParaRPr dirty="0"/>
          </a:p>
        </p:txBody>
      </p:sp>
      <p:sp>
        <p:nvSpPr>
          <p:cNvPr id="705" name="Google Shape;705;p3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APPROACH</a:t>
            </a:r>
            <a:endParaRPr dirty="0"/>
          </a:p>
        </p:txBody>
      </p:sp>
      <p:sp>
        <p:nvSpPr>
          <p:cNvPr id="706" name="Google Shape;706;p3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DATABASE </a:t>
            </a:r>
            <a:endParaRPr dirty="0"/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4776948" y="6318500"/>
            <a:ext cx="420710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COMPUTER STORE INFORMATION </a:t>
            </a:r>
            <a:r>
              <a:rPr lang="en-US" dirty="0"/>
              <a:t>MANAGEMENT SYSTEM</a:t>
            </a:r>
            <a:endParaRPr dirty="0"/>
          </a:p>
        </p:txBody>
      </p:sp>
      <p:sp>
        <p:nvSpPr>
          <p:cNvPr id="709" name="Google Shape;709;p33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GUI</a:t>
            </a:r>
            <a:endParaRPr dirty="0"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523;p59">
            <a:extLst>
              <a:ext uri="{FF2B5EF4-FFF2-40B4-BE49-F238E27FC236}">
                <a16:creationId xmlns:a16="http://schemas.microsoft.com/office/drawing/2014/main" id="{BE207E95-73A5-4B50-A303-FF932F54DA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115" y="1467664"/>
            <a:ext cx="9042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THANKS FOR LISTENING!</a:t>
            </a:r>
            <a:endParaRPr sz="5000" dirty="0"/>
          </a:p>
        </p:txBody>
      </p:sp>
      <p:sp>
        <p:nvSpPr>
          <p:cNvPr id="51" name="Google Shape;1524;p59">
            <a:extLst>
              <a:ext uri="{FF2B5EF4-FFF2-40B4-BE49-F238E27FC236}">
                <a16:creationId xmlns:a16="http://schemas.microsoft.com/office/drawing/2014/main" id="{714F7A97-7188-400B-AADB-D2691A691A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25050" y="2600926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youremail@freepik.com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yourcompany.com</a:t>
            </a:r>
            <a:endParaRPr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240C02-9543-4F3F-A0E5-632A95ACBEE5}"/>
              </a:ext>
            </a:extLst>
          </p:cNvPr>
          <p:cNvSpPr txBox="1"/>
          <p:nvPr/>
        </p:nvSpPr>
        <p:spPr>
          <a:xfrm>
            <a:off x="0" y="5165311"/>
            <a:ext cx="721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https://github.com/hatrungt1n/Computer-Store-Information-Management-System.git</a:t>
            </a:r>
          </a:p>
        </p:txBody>
      </p:sp>
    </p:spTree>
    <p:extLst>
      <p:ext uri="{BB962C8B-B14F-4D97-AF65-F5344CB8AC3E}">
        <p14:creationId xmlns:p14="http://schemas.microsoft.com/office/powerpoint/2010/main" val="297026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749806" y="2304770"/>
            <a:ext cx="228692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AND APPROACH </a:t>
            </a:r>
            <a:endParaRPr dirty="0"/>
          </a:p>
        </p:txBody>
      </p:sp>
      <p:sp>
        <p:nvSpPr>
          <p:cNvPr id="776" name="Google Shape;776;p36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77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780" name="Google Shape;780;p36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788" name="Google Shape;788;p36">
            <a:hlinkClick r:id="rId6" action="ppaction://hlinksldjump"/>
          </p:cNvPr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3839667" y="3690905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96" name="Google Shape;796;p36"/>
          <p:cNvSpPr/>
          <p:nvPr/>
        </p:nvSpPr>
        <p:spPr>
          <a:xfrm>
            <a:off x="6468817" y="3690905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797" name="Google Shape;797;p36"/>
          <p:cNvSpPr/>
          <p:nvPr/>
        </p:nvSpPr>
        <p:spPr>
          <a:xfrm>
            <a:off x="3839667" y="1452887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8" name="Google Shape;798;p36"/>
          <p:cNvSpPr/>
          <p:nvPr/>
        </p:nvSpPr>
        <p:spPr>
          <a:xfrm>
            <a:off x="6468817" y="1452887"/>
            <a:ext cx="825734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4377267" y="6405060"/>
            <a:ext cx="4571999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vi-VN" dirty="0"/>
              <a:t>COMPUTER STORE INFORMATION MANAGEMENT SYSTEM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7"/>
          <p:cNvSpPr txBox="1">
            <a:spLocks noGrp="1"/>
          </p:cNvSpPr>
          <p:nvPr>
            <p:ph type="title"/>
          </p:nvPr>
        </p:nvSpPr>
        <p:spPr>
          <a:xfrm>
            <a:off x="232206" y="3304817"/>
            <a:ext cx="4811299" cy="2389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OBJECTIVE AND APPROACH</a:t>
            </a:r>
            <a:endParaRPr sz="5000" dirty="0"/>
          </a:p>
        </p:txBody>
      </p:sp>
      <p:sp>
        <p:nvSpPr>
          <p:cNvPr id="812" name="Google Shape;812;p37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OBJECTIVE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13" name="Google Shape;813;p37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814" name="Google Shape;814;p37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815" name="Google Shape;815;p37">
            <a:hlinkClick r:id="rId7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816" name="Google Shape;816;p37"/>
          <p:cNvSpPr txBox="1">
            <a:spLocks noGrp="1"/>
          </p:cNvSpPr>
          <p:nvPr>
            <p:ph type="subTitle" idx="1"/>
          </p:nvPr>
        </p:nvSpPr>
        <p:spPr>
          <a:xfrm>
            <a:off x="4639732" y="6451236"/>
            <a:ext cx="434257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vi-VN" dirty="0"/>
              <a:t>COMPUTER STORE INFORMATION MANAGEMENT SYSTEM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  <p:sp>
        <p:nvSpPr>
          <p:cNvPr id="8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grpSp>
        <p:nvGrpSpPr>
          <p:cNvPr id="819" name="Google Shape;819;p37"/>
          <p:cNvGrpSpPr/>
          <p:nvPr/>
        </p:nvGrpSpPr>
        <p:grpSpPr>
          <a:xfrm>
            <a:off x="3470151" y="1675213"/>
            <a:ext cx="703669" cy="670009"/>
            <a:chOff x="3470151" y="1675213"/>
            <a:chExt cx="703669" cy="670009"/>
          </a:xfrm>
        </p:grpSpPr>
        <p:sp>
          <p:nvSpPr>
            <p:cNvPr id="820" name="Google Shape;820;p37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5500550" y="2643732"/>
            <a:ext cx="236400" cy="540421"/>
            <a:chOff x="5500550" y="2643732"/>
            <a:chExt cx="236400" cy="540421"/>
          </a:xfrm>
        </p:grpSpPr>
        <p:sp>
          <p:nvSpPr>
            <p:cNvPr id="823" name="Google Shape;823;p37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7"/>
          <p:cNvGrpSpPr/>
          <p:nvPr/>
        </p:nvGrpSpPr>
        <p:grpSpPr>
          <a:xfrm>
            <a:off x="4938300" y="5304561"/>
            <a:ext cx="661400" cy="656314"/>
            <a:chOff x="4938300" y="5304561"/>
            <a:chExt cx="661400" cy="656314"/>
          </a:xfrm>
        </p:grpSpPr>
        <p:sp>
          <p:nvSpPr>
            <p:cNvPr id="826" name="Google Shape;826;p37"/>
            <p:cNvSpPr/>
            <p:nvPr/>
          </p:nvSpPr>
          <p:spPr>
            <a:xfrm>
              <a:off x="4938300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5305700" y="5304561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305689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7"/>
          <p:cNvSpPr/>
          <p:nvPr/>
        </p:nvSpPr>
        <p:spPr>
          <a:xfrm>
            <a:off x="399850" y="5176679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 rot="10800000">
            <a:off x="108087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"/>
          <p:cNvSpPr txBox="1">
            <a:spLocks noGrp="1"/>
          </p:cNvSpPr>
          <p:nvPr>
            <p:ph type="title"/>
          </p:nvPr>
        </p:nvSpPr>
        <p:spPr>
          <a:xfrm>
            <a:off x="4851810" y="1334043"/>
            <a:ext cx="354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OBJECTIVE</a:t>
            </a:r>
            <a:endParaRPr sz="3600" dirty="0"/>
          </a:p>
        </p:txBody>
      </p:sp>
      <p:sp>
        <p:nvSpPr>
          <p:cNvPr id="836" name="Google Shape;836;p38"/>
          <p:cNvSpPr txBox="1">
            <a:spLocks noGrp="1"/>
          </p:cNvSpPr>
          <p:nvPr>
            <p:ph type="subTitle" idx="1"/>
          </p:nvPr>
        </p:nvSpPr>
        <p:spPr>
          <a:xfrm>
            <a:off x="4149319" y="2300237"/>
            <a:ext cx="5013181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Computer Store Information Management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The system's goal is to give information about retailing computer products and office equipment, particularly data 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+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837" name="Google Shape;837;p38"/>
          <p:cNvSpPr txBox="1">
            <a:spLocks noGrp="1"/>
          </p:cNvSpPr>
          <p:nvPr>
            <p:ph type="subTitle" idx="2"/>
          </p:nvPr>
        </p:nvSpPr>
        <p:spPr>
          <a:xfrm>
            <a:off x="4451016" y="6452700"/>
            <a:ext cx="452818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vi-VN" dirty="0"/>
              <a:t>COMPUTER STORE INFORMATION MANAGEMENT SYSTEM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  <p:sp>
        <p:nvSpPr>
          <p:cNvPr id="838" name="Google Shape;838;p38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OBJECTIVE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39" name="Google Shape;839;p38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840" name="Google Shape;840;p38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841" name="Google Shape;841;p38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pic>
        <p:nvPicPr>
          <p:cNvPr id="842" name="Google Shape;842;p38"/>
          <p:cNvPicPr preferRelativeResize="0"/>
          <p:nvPr/>
        </p:nvPicPr>
        <p:blipFill rotWithShape="1">
          <a:blip r:embed="rId7">
            <a:alphaModFix/>
          </a:blip>
          <a:srcRect l="7155" t="35391" r="7155" b="9585"/>
          <a:stretch/>
        </p:blipFill>
        <p:spPr>
          <a:xfrm>
            <a:off x="897715" y="1816597"/>
            <a:ext cx="3035400" cy="292200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sp>
        <p:nvSpPr>
          <p:cNvPr id="843" name="Google Shape;843;p38"/>
          <p:cNvSpPr/>
          <p:nvPr/>
        </p:nvSpPr>
        <p:spPr>
          <a:xfrm>
            <a:off x="3756115" y="15002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565590" y="4409188"/>
            <a:ext cx="710400" cy="710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Google Shape;845;p38"/>
          <p:cNvCxnSpPr>
            <a:stCxn id="843" idx="2"/>
            <a:endCxn id="842" idx="3"/>
          </p:cNvCxnSpPr>
          <p:nvPr/>
        </p:nvCxnSpPr>
        <p:spPr>
          <a:xfrm rot="5400000">
            <a:off x="3488815" y="2654988"/>
            <a:ext cx="1066800" cy="178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846" name="Google Shape;846;p38"/>
          <p:cNvCxnSpPr>
            <a:stCxn id="844" idx="2"/>
            <a:endCxn id="842" idx="2"/>
          </p:cNvCxnSpPr>
          <p:nvPr/>
        </p:nvCxnSpPr>
        <p:spPr>
          <a:xfrm rot="-5400000">
            <a:off x="1477590" y="4181788"/>
            <a:ext cx="381000" cy="1494600"/>
          </a:xfrm>
          <a:prstGeom prst="bentConnector3">
            <a:avLst>
              <a:gd name="adj1" fmla="val -625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847" name="Google Shape;847;p38"/>
          <p:cNvGrpSpPr/>
          <p:nvPr/>
        </p:nvGrpSpPr>
        <p:grpSpPr>
          <a:xfrm>
            <a:off x="3931941" y="1616413"/>
            <a:ext cx="358749" cy="478136"/>
            <a:chOff x="5194002" y="1511297"/>
            <a:chExt cx="259605" cy="346024"/>
          </a:xfrm>
        </p:grpSpPr>
        <p:sp>
          <p:nvSpPr>
            <p:cNvPr id="848" name="Google Shape;848;p38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38"/>
          <p:cNvSpPr/>
          <p:nvPr/>
        </p:nvSpPr>
        <p:spPr>
          <a:xfrm>
            <a:off x="720095" y="4530239"/>
            <a:ext cx="442383" cy="440965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8"/>
          <p:cNvSpPr/>
          <p:nvPr/>
        </p:nvSpPr>
        <p:spPr>
          <a:xfrm rot="10800000">
            <a:off x="108087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38"/>
          <p:cNvGrpSpPr/>
          <p:nvPr/>
        </p:nvGrpSpPr>
        <p:grpSpPr>
          <a:xfrm>
            <a:off x="3986930" y="4863184"/>
            <a:ext cx="574142" cy="619141"/>
            <a:chOff x="1271525" y="4920325"/>
            <a:chExt cx="655039" cy="706378"/>
          </a:xfrm>
        </p:grpSpPr>
        <p:sp>
          <p:nvSpPr>
            <p:cNvPr id="855" name="Google Shape;855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8038184" y="1403793"/>
            <a:ext cx="222000" cy="502950"/>
            <a:chOff x="690709" y="1212543"/>
            <a:chExt cx="222000" cy="502950"/>
          </a:xfrm>
        </p:grpSpPr>
        <p:sp>
          <p:nvSpPr>
            <p:cNvPr id="858" name="Google Shape;858;p38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2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APPROACH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949" name="Google Shape;949;p42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951" name="Google Shape;951;p42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grpSp>
        <p:nvGrpSpPr>
          <p:cNvPr id="953" name="Google Shape;953;p42"/>
          <p:cNvGrpSpPr/>
          <p:nvPr/>
        </p:nvGrpSpPr>
        <p:grpSpPr>
          <a:xfrm>
            <a:off x="7626544" y="1675213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421293" y="4860733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4679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2"/>
          <p:cNvSpPr/>
          <p:nvPr/>
        </p:nvSpPr>
        <p:spPr>
          <a:xfrm rot="10800000">
            <a:off x="2029098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2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25" name="Google Shape;890;p40">
            <a:extLst>
              <a:ext uri="{FF2B5EF4-FFF2-40B4-BE49-F238E27FC236}">
                <a16:creationId xmlns:a16="http://schemas.microsoft.com/office/drawing/2014/main" id="{4D0FE6F7-EA52-4565-B999-B6456A595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1651" y="2836629"/>
            <a:ext cx="388228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APPROACH</a:t>
            </a:r>
            <a:endParaRPr sz="4400" dirty="0"/>
          </a:p>
        </p:txBody>
      </p:sp>
      <p:sp>
        <p:nvSpPr>
          <p:cNvPr id="27" name="Google Shape;891;p40">
            <a:extLst>
              <a:ext uri="{FF2B5EF4-FFF2-40B4-BE49-F238E27FC236}">
                <a16:creationId xmlns:a16="http://schemas.microsoft.com/office/drawing/2014/main" id="{70ACBAC2-6934-4394-BA99-B1D08D893E90}"/>
              </a:ext>
            </a:extLst>
          </p:cNvPr>
          <p:cNvSpPr txBox="1">
            <a:spLocks/>
          </p:cNvSpPr>
          <p:nvPr/>
        </p:nvSpPr>
        <p:spPr>
          <a:xfrm>
            <a:off x="5541119" y="3751663"/>
            <a:ext cx="3992348" cy="7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400" dirty="0"/>
              <a:t>Qt Python for GUI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MySQL for Database </a:t>
            </a:r>
          </a:p>
          <a:p>
            <a:pPr marL="0" indent="0"/>
            <a:endParaRPr lang="en-US" sz="2400" dirty="0"/>
          </a:p>
        </p:txBody>
      </p:sp>
      <p:sp>
        <p:nvSpPr>
          <p:cNvPr id="28" name="Google Shape;888;p40">
            <a:extLst>
              <a:ext uri="{FF2B5EF4-FFF2-40B4-BE49-F238E27FC236}">
                <a16:creationId xmlns:a16="http://schemas.microsoft.com/office/drawing/2014/main" id="{B147F018-CFD8-4639-BC9E-3FF15FA40D7B}"/>
              </a:ext>
            </a:extLst>
          </p:cNvPr>
          <p:cNvSpPr/>
          <p:nvPr/>
        </p:nvSpPr>
        <p:spPr>
          <a:xfrm>
            <a:off x="780477" y="1387462"/>
            <a:ext cx="3357600" cy="3357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37;p38">
            <a:extLst>
              <a:ext uri="{FF2B5EF4-FFF2-40B4-BE49-F238E27FC236}">
                <a16:creationId xmlns:a16="http://schemas.microsoft.com/office/drawing/2014/main" id="{8E698DB9-0D2E-4313-B0D5-0DFCC60B7E48}"/>
              </a:ext>
            </a:extLst>
          </p:cNvPr>
          <p:cNvSpPr txBox="1">
            <a:spLocks/>
          </p:cNvSpPr>
          <p:nvPr/>
        </p:nvSpPr>
        <p:spPr>
          <a:xfrm>
            <a:off x="4679193" y="6452700"/>
            <a:ext cx="4528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vi-VN" dirty="0"/>
              <a:t>COMPUTER STORE INFORMATION MANAGEMENT SYSTEM</a:t>
            </a:r>
          </a:p>
          <a:p>
            <a:pPr marL="0" indent="0" algn="r"/>
            <a:endParaRPr lang="vi-VN" dirty="0"/>
          </a:p>
        </p:txBody>
      </p:sp>
      <p:pic>
        <p:nvPicPr>
          <p:cNvPr id="1028" name="Picture 4" descr="Qt Designer and Python: Build Your GUI Applications Faster – Real Python">
            <a:extLst>
              <a:ext uri="{FF2B5EF4-FFF2-40B4-BE49-F238E27FC236}">
                <a16:creationId xmlns:a16="http://schemas.microsoft.com/office/drawing/2014/main" id="{BEF1FB5B-80B6-417B-BD9A-23349DCA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7" y="1181506"/>
            <a:ext cx="3840000" cy="216000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and MySQL Database: A Practical Introduction – Real Python">
            <a:extLst>
              <a:ext uri="{FF2B5EF4-FFF2-40B4-BE49-F238E27FC236}">
                <a16:creationId xmlns:a16="http://schemas.microsoft.com/office/drawing/2014/main" id="{008545C5-CC85-4073-9748-1B275AA00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93" y="3064780"/>
            <a:ext cx="3840000" cy="216000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">
            <a:hlinkClick r:id="rId3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067" name="Google Shape;1067;p47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68" name="Google Shape;1068;p47">
            <a:hlinkClick r:id="rId5" action="ppaction://hlinksldjump"/>
          </p:cNvPr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DATABASE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70" name="Google Shape;1070;p47">
            <a:hlinkClick r:id="rId6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086" name="Google Shape;1086;p47"/>
          <p:cNvSpPr/>
          <p:nvPr/>
        </p:nvSpPr>
        <p:spPr>
          <a:xfrm rot="10800000">
            <a:off x="297732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7"/>
          <p:cNvGrpSpPr/>
          <p:nvPr/>
        </p:nvGrpSpPr>
        <p:grpSpPr>
          <a:xfrm>
            <a:off x="701896" y="1667408"/>
            <a:ext cx="493475" cy="514425"/>
            <a:chOff x="7025787" y="2427970"/>
            <a:chExt cx="493475" cy="514425"/>
          </a:xfrm>
        </p:grpSpPr>
        <p:sp>
          <p:nvSpPr>
            <p:cNvPr id="1088" name="Google Shape;1088;p47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7"/>
          <p:cNvGrpSpPr/>
          <p:nvPr/>
        </p:nvGrpSpPr>
        <p:grpSpPr>
          <a:xfrm>
            <a:off x="7296702" y="3137326"/>
            <a:ext cx="486600" cy="583350"/>
            <a:chOff x="7751727" y="2281676"/>
            <a:chExt cx="486600" cy="583350"/>
          </a:xfrm>
        </p:grpSpPr>
        <p:sp>
          <p:nvSpPr>
            <p:cNvPr id="1092" name="Google Shape;1092;p47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7"/>
          <p:cNvSpPr/>
          <p:nvPr/>
        </p:nvSpPr>
        <p:spPr>
          <a:xfrm>
            <a:off x="1318323" y="5141241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7"/>
          <p:cNvSpPr/>
          <p:nvPr/>
        </p:nvSpPr>
        <p:spPr>
          <a:xfrm>
            <a:off x="8177576" y="5640454"/>
            <a:ext cx="306000" cy="30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37">
            <a:extLst>
              <a:ext uri="{FF2B5EF4-FFF2-40B4-BE49-F238E27FC236}">
                <a16:creationId xmlns:a16="http://schemas.microsoft.com/office/drawing/2014/main" id="{E2AEDBE7-EE2C-4E71-9673-46755555CF25}"/>
              </a:ext>
            </a:extLst>
          </p:cNvPr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48" name="Google Shape;811;p37">
            <a:extLst>
              <a:ext uri="{FF2B5EF4-FFF2-40B4-BE49-F238E27FC236}">
                <a16:creationId xmlns:a16="http://schemas.microsoft.com/office/drawing/2014/main" id="{7B3F9D8F-55CE-4258-B44F-B417998DF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340" y="2801118"/>
            <a:ext cx="4811299" cy="2389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</a:rPr>
              <a:t>DATABASE </a:t>
            </a:r>
            <a:endParaRPr sz="5000" dirty="0">
              <a:solidFill>
                <a:schemeClr val="accent1"/>
              </a:solidFill>
            </a:endParaRPr>
          </a:p>
        </p:txBody>
      </p:sp>
      <p:pic>
        <p:nvPicPr>
          <p:cNvPr id="50" name="Google Shape;810;p37">
            <a:extLst>
              <a:ext uri="{FF2B5EF4-FFF2-40B4-BE49-F238E27FC236}">
                <a16:creationId xmlns:a16="http://schemas.microsoft.com/office/drawing/2014/main" id="{BB8F168A-0F10-4063-B397-F30443E084C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837;p38">
            <a:extLst>
              <a:ext uri="{FF2B5EF4-FFF2-40B4-BE49-F238E27FC236}">
                <a16:creationId xmlns:a16="http://schemas.microsoft.com/office/drawing/2014/main" id="{DBB6D949-469C-491B-AAAD-30CF49313E10}"/>
              </a:ext>
            </a:extLst>
          </p:cNvPr>
          <p:cNvSpPr txBox="1">
            <a:spLocks/>
          </p:cNvSpPr>
          <p:nvPr/>
        </p:nvSpPr>
        <p:spPr>
          <a:xfrm>
            <a:off x="4675080" y="6452700"/>
            <a:ext cx="4528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vi-VN" dirty="0"/>
              <a:t>COMPUTER STORE INFORMATION MANAGEMENT SYSTEM</a:t>
            </a:r>
          </a:p>
          <a:p>
            <a:pPr marL="0" indent="0" algn="r"/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067" name="Google Shape;1067;p47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68" name="Google Shape;1068;p47">
            <a:hlinkClick r:id="rId4" action="ppaction://hlinksldjump"/>
          </p:cNvPr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DATABASE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70" name="Google Shape;1070;p47">
            <a:hlinkClick r:id="rId5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086" name="Google Shape;1086;p47"/>
          <p:cNvSpPr/>
          <p:nvPr/>
        </p:nvSpPr>
        <p:spPr>
          <a:xfrm rot="10800000">
            <a:off x="297732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7"/>
          <p:cNvGrpSpPr/>
          <p:nvPr/>
        </p:nvGrpSpPr>
        <p:grpSpPr>
          <a:xfrm>
            <a:off x="701896" y="1667408"/>
            <a:ext cx="493475" cy="514425"/>
            <a:chOff x="7025787" y="2427970"/>
            <a:chExt cx="493475" cy="514425"/>
          </a:xfrm>
        </p:grpSpPr>
        <p:sp>
          <p:nvSpPr>
            <p:cNvPr id="1088" name="Google Shape;1088;p47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7"/>
          <p:cNvGrpSpPr/>
          <p:nvPr/>
        </p:nvGrpSpPr>
        <p:grpSpPr>
          <a:xfrm>
            <a:off x="7296702" y="3137326"/>
            <a:ext cx="486600" cy="583350"/>
            <a:chOff x="7751727" y="2281676"/>
            <a:chExt cx="486600" cy="583350"/>
          </a:xfrm>
        </p:grpSpPr>
        <p:sp>
          <p:nvSpPr>
            <p:cNvPr id="1092" name="Google Shape;1092;p47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7"/>
          <p:cNvSpPr/>
          <p:nvPr/>
        </p:nvSpPr>
        <p:spPr>
          <a:xfrm>
            <a:off x="1318323" y="5141241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7"/>
          <p:cNvSpPr/>
          <p:nvPr/>
        </p:nvSpPr>
        <p:spPr>
          <a:xfrm>
            <a:off x="8177576" y="5640454"/>
            <a:ext cx="306000" cy="30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7" name="Google Shape;837;p38">
            <a:extLst>
              <a:ext uri="{FF2B5EF4-FFF2-40B4-BE49-F238E27FC236}">
                <a16:creationId xmlns:a16="http://schemas.microsoft.com/office/drawing/2014/main" id="{61DC3055-F8C4-4292-A367-8E55BBF6AB7E}"/>
              </a:ext>
            </a:extLst>
          </p:cNvPr>
          <p:cNvSpPr txBox="1">
            <a:spLocks/>
          </p:cNvSpPr>
          <p:nvPr/>
        </p:nvSpPr>
        <p:spPr>
          <a:xfrm>
            <a:off x="4675080" y="6452700"/>
            <a:ext cx="4528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vi-VN" dirty="0"/>
              <a:t>COMPUTER STORE INFORMATION MANAGEMENT SYSTEM</a:t>
            </a:r>
          </a:p>
          <a:p>
            <a:pPr marL="0" indent="0" algn="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4419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067" name="Google Shape;1067;p47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68" name="Google Shape;1068;p47">
            <a:hlinkClick r:id="rId4" action="ppaction://hlinksldjump"/>
          </p:cNvPr>
          <p:cNvSpPr txBox="1">
            <a:spLocks noGrp="1"/>
          </p:cNvSpPr>
          <p:nvPr>
            <p:ph type="subTitle" idx="7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DATABASE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070" name="Google Shape;1070;p47">
            <a:hlinkClick r:id="rId5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086" name="Google Shape;1086;p47"/>
          <p:cNvSpPr/>
          <p:nvPr/>
        </p:nvSpPr>
        <p:spPr>
          <a:xfrm rot="10800000">
            <a:off x="2977323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7"/>
          <p:cNvGrpSpPr/>
          <p:nvPr/>
        </p:nvGrpSpPr>
        <p:grpSpPr>
          <a:xfrm>
            <a:off x="701896" y="1667408"/>
            <a:ext cx="493475" cy="514425"/>
            <a:chOff x="7025787" y="2427970"/>
            <a:chExt cx="493475" cy="514425"/>
          </a:xfrm>
        </p:grpSpPr>
        <p:sp>
          <p:nvSpPr>
            <p:cNvPr id="1088" name="Google Shape;1088;p47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7"/>
          <p:cNvGrpSpPr/>
          <p:nvPr/>
        </p:nvGrpSpPr>
        <p:grpSpPr>
          <a:xfrm>
            <a:off x="7296702" y="3137326"/>
            <a:ext cx="486600" cy="583350"/>
            <a:chOff x="7751727" y="2281676"/>
            <a:chExt cx="486600" cy="583350"/>
          </a:xfrm>
        </p:grpSpPr>
        <p:sp>
          <p:nvSpPr>
            <p:cNvPr id="1092" name="Google Shape;1092;p47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7"/>
          <p:cNvSpPr/>
          <p:nvPr/>
        </p:nvSpPr>
        <p:spPr>
          <a:xfrm>
            <a:off x="1318323" y="5141241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7"/>
          <p:cNvSpPr/>
          <p:nvPr/>
        </p:nvSpPr>
        <p:spPr>
          <a:xfrm>
            <a:off x="8177576" y="5640454"/>
            <a:ext cx="306000" cy="30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7" name="Google Shape;837;p38">
            <a:extLst>
              <a:ext uri="{FF2B5EF4-FFF2-40B4-BE49-F238E27FC236}">
                <a16:creationId xmlns:a16="http://schemas.microsoft.com/office/drawing/2014/main" id="{61DC3055-F8C4-4292-A367-8E55BBF6AB7E}"/>
              </a:ext>
            </a:extLst>
          </p:cNvPr>
          <p:cNvSpPr txBox="1">
            <a:spLocks/>
          </p:cNvSpPr>
          <p:nvPr/>
        </p:nvSpPr>
        <p:spPr>
          <a:xfrm>
            <a:off x="4675080" y="6452700"/>
            <a:ext cx="4528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vi-VN" dirty="0"/>
              <a:t>COMPUTER STORE INFORMATION MANAGEMENT SYSTEM</a:t>
            </a:r>
          </a:p>
          <a:p>
            <a:pPr marL="0" indent="0" algn="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8171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3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328" name="Google Shape;1328;p53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329" name="Google Shape;1329;p5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330" name="Google Shape;1330;p53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83065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331" name="Google Shape;1331;p53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1332" name="Google Shape;1332;p53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GUI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1334" name="Google Shape;1334;p53"/>
          <p:cNvGrpSpPr/>
          <p:nvPr/>
        </p:nvGrpSpPr>
        <p:grpSpPr>
          <a:xfrm>
            <a:off x="1186027" y="1812176"/>
            <a:ext cx="486600" cy="583350"/>
            <a:chOff x="7751727" y="2281676"/>
            <a:chExt cx="486600" cy="583350"/>
          </a:xfrm>
        </p:grpSpPr>
        <p:sp>
          <p:nvSpPr>
            <p:cNvPr id="1335" name="Google Shape;1335;p53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7" name="Google Shape;1337;p53"/>
          <p:cNvSpPr/>
          <p:nvPr/>
        </p:nvSpPr>
        <p:spPr>
          <a:xfrm>
            <a:off x="7308425" y="1936750"/>
            <a:ext cx="334200" cy="33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8" name="Google Shape;1338;p53"/>
          <p:cNvGrpSpPr/>
          <p:nvPr/>
        </p:nvGrpSpPr>
        <p:grpSpPr>
          <a:xfrm flipH="1">
            <a:off x="8120652" y="4883991"/>
            <a:ext cx="743414" cy="549557"/>
            <a:chOff x="3833061" y="4286998"/>
            <a:chExt cx="743414" cy="549557"/>
          </a:xfrm>
        </p:grpSpPr>
        <p:sp>
          <p:nvSpPr>
            <p:cNvPr id="1339" name="Google Shape;1339;p53"/>
            <p:cNvSpPr/>
            <p:nvPr/>
          </p:nvSpPr>
          <p:spPr>
            <a:xfrm>
              <a:off x="4133375" y="4393455"/>
              <a:ext cx="443100" cy="44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833061" y="4286998"/>
              <a:ext cx="207000" cy="207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53"/>
          <p:cNvSpPr/>
          <p:nvPr/>
        </p:nvSpPr>
        <p:spPr>
          <a:xfrm rot="10800000">
            <a:off x="3925559" y="655561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215</Words>
  <Application>Microsoft Office PowerPoint</Application>
  <PresentationFormat>On-screen Show (4:3)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Condensed</vt:lpstr>
      <vt:lpstr>Roboto</vt:lpstr>
      <vt:lpstr>Arial</vt:lpstr>
      <vt:lpstr>Fira Code Light</vt:lpstr>
      <vt:lpstr>Bebas Neue</vt:lpstr>
      <vt:lpstr>Chakra Petch Medium</vt:lpstr>
      <vt:lpstr>Small Business Web Site 4:3 Project Proposal by Slidesgo</vt:lpstr>
      <vt:lpstr>COMPUTER STORE INFORMATION MANAGEMENT SYSTEM</vt:lpstr>
      <vt:lpstr>OBJECTIVE AND APPROACH </vt:lpstr>
      <vt:lpstr>OBJECTIVE AND APPROACH</vt:lpstr>
      <vt:lpstr>OBJECTIVE</vt:lpstr>
      <vt:lpstr>APPROACH</vt:lpstr>
      <vt:lpstr>DATABASE </vt:lpstr>
      <vt:lpstr>DATABASE</vt:lpstr>
      <vt:lpstr>DATABASE</vt:lpstr>
      <vt:lpstr>GUI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STORE INFORMATION MANAGEMENT SYSTEM</dc:title>
  <cp:lastModifiedBy>Lê Phương</cp:lastModifiedBy>
  <cp:revision>3</cp:revision>
  <dcterms:modified xsi:type="dcterms:W3CDTF">2022-05-03T14:42:49Z</dcterms:modified>
</cp:coreProperties>
</file>